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c22b90315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c22b90315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c22b903153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c22b903153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c22b90315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c22b90315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c22b903153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c22b903153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Linqpad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Linqpad?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Linqpad is…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dotnet sandbox/playground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dotnet scripting tool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dotnet learning tool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lot of fun!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Linqpad: A tour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four main components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Connections window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Code window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Results window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query/sample window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100" y="304937"/>
            <a:ext cx="4784976" cy="47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Linqpad Features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4836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Instantly test any C#/F#/VB snippet or program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Query databases in LINQ (or SQL) — SQL/Azure, Oracle, SQLite, Postgres &amp; MySQL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Enjoy rich output formatting, optional autocompletion and integrated debugging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Script and automate in your favorite .NET language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Super lightweight — single 20MB executable!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Standard edition free, with no expiry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163" y="1597875"/>
            <a:ext cx="3846676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