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for testing purposes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test slide with some content.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