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756A-CDEA-4050-AE00-FF6D90F5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E7B36-8D11-4DE3-A369-47CE16E8A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A215-F084-48F4-9192-C2E799E3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9E20-3EF9-4C4C-8922-D2DD977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E53F-D92F-4560-82B4-9302795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CE2C-94A5-4B4B-BFBC-1670533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370-EB04-4668-A203-0D310B9C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9BA7-F406-41C6-A073-ED1D94AB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BA31-8A04-4074-93C2-92B7FD5B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F565-2F51-4145-826D-5D929DC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5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E2447-5315-416B-828B-B1BD87268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D796-94AB-4AEA-8944-7D9EA4A9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D949-B618-44FA-A35E-391E74F1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A3A7-38B8-4ACC-B148-01649F94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46E4-3918-4EAE-8480-07B94AC4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ECE-4846-4BCD-ABDD-57E1DA6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0164-DE60-49AF-9C6D-ACC41B7E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BF45-4A96-4068-9A0E-860C26A4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767C-0AB4-4092-B080-E45A8840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0D48-D824-4896-8804-AB5E8EEB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4C0D-7D5F-4A31-B24D-9A962B04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096E-CE37-4BD0-8431-097F87FC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D0E4-3391-42B6-812E-80803EAD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6E69-1CFF-4741-A0D9-03730B3D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A07A-358C-40D2-A5C5-0208C9EE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32F6-DF85-4D10-A8CB-2F395583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FB99-82E8-4FED-B677-161358EA4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5FC6-B9FF-43C4-8F6F-618E0753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0870-2F1F-404A-B909-0353C82A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B00D-2542-40FB-BE2A-3AF00D8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E291-5FBD-47DE-898D-020507D0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8628-6722-43EA-9812-5698DCFC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07AC-E772-4751-A785-BC3E0C39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631FA-9342-4B9F-971C-152ABEB50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DB302-ABB4-4A78-811E-F5335CB3C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27F82-CE28-43B2-8308-274B8719A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90D77-936E-4EDC-8E94-D94F0AC1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10747-5B6D-442C-A19F-6BF34D2E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3D0AC-8D5C-457D-9EA1-F662859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5F36-95E6-47A8-AAC3-73E536F3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78560-A264-4EE0-9A8F-91CA49F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12DFC-39E5-4479-BCB3-5441DDEC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E9A46-8213-432D-8139-E7BBC669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C8B0D-1791-452A-88C5-A585F26F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02816-90DD-492D-A990-F84BCCDA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37AB-B7D7-45DC-94EE-621B290B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3E7D-BCC1-4AD2-BDFA-C03E76C5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80E1-94E3-4D12-8657-CC1296E58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3B02-CED7-4E82-885F-E3EACA85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46A0-F095-4485-BC2E-34B6B40A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1C6C5-5FDC-4C1F-AA01-016FFA03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7CBFD-899A-4DE4-9D44-DF1B23F6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3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F23D-1916-4729-B6FD-B2419D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2F08D-0BE9-40C7-AD48-1B0C3EEA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CB51-D943-4708-84A6-F7F6E1D0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2F2B2-2126-450F-8678-1B34D740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0AC6-845E-4CBC-BAF0-D7B0EF0D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F84F-EE30-4D38-B63A-E2B5ADB3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DC840-2BB4-4DE2-8315-278081B8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4721-8199-4D5A-BC85-421F436E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2965-FAD1-48DA-B136-5D0AD7B58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CE22-6F98-4E2B-AAB9-FB7D1CB617E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32F8-68EE-49FA-85DA-D92F684EC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AF56-9E2A-4CF1-8CE5-3F951920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5829-25FD-4095-AB40-0840AB424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DA0-0389-409D-BF07-08A90BA43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895CF-B29B-4179-9814-CCCE56796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776C3-63A0-4EB8-9A06-89434A1A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9BB9A-C432-4DDB-B5E8-D888083F9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6609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AD673-3EE9-427C-A467-6FFF7675D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8371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E1800-EABD-40E5-A01C-5478A27C6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411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DFB63-3CB9-4D53-B387-154A66596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0740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8ADFD-A747-4815-B43F-C9083165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28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141D6-EEAA-4A6B-9317-13E878D46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35490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E437D-473D-4E7D-8020-FF3A98E30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165134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CC99-2139-4151-89AA-00BF4C2C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46323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FA7A1-3B02-46D2-B281-195E7AF82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17242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639C0-65B4-4C7F-B45D-5B43F7FC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234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D10AD-43E8-4607-8AEE-1F6196A8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88793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94B80-1A78-4127-9FD3-19397144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11385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F0DE7-2CA0-4C59-8236-5D47C7BAD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419"/>
            <a:ext cx="12641580" cy="7107419"/>
          </a:xfrm>
        </p:spPr>
      </p:pic>
    </p:spTree>
    <p:extLst>
      <p:ext uri="{BB962C8B-B14F-4D97-AF65-F5344CB8AC3E}">
        <p14:creationId xmlns:p14="http://schemas.microsoft.com/office/powerpoint/2010/main" val="210328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Kumar</dc:creator>
  <cp:lastModifiedBy>Lokesh Kumar</cp:lastModifiedBy>
  <cp:revision>2</cp:revision>
  <dcterms:created xsi:type="dcterms:W3CDTF">2020-01-03T05:56:45Z</dcterms:created>
  <dcterms:modified xsi:type="dcterms:W3CDTF">2020-01-03T06:07:12Z</dcterms:modified>
</cp:coreProperties>
</file>