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A1BC2-B089-4A70-813E-C6F8D22D3F6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3E4CD86-7651-4F70-99FD-3172DB11DB8C}">
      <dgm:prSet/>
      <dgm:spPr/>
      <dgm:t>
        <a:bodyPr/>
        <a:lstStyle/>
        <a:p>
          <a:pPr>
            <a:defRPr b="1"/>
          </a:pPr>
          <a:r>
            <a:rPr lang="en-US"/>
            <a:t>Determine X Variable: </a:t>
          </a:r>
        </a:p>
      </dgm:t>
    </dgm:pt>
    <dgm:pt modelId="{F8F7B17E-8E6E-434E-B597-2596D831EF83}" type="parTrans" cxnId="{4DE03ADE-1FF3-499F-B801-4A35F08239A6}">
      <dgm:prSet/>
      <dgm:spPr/>
      <dgm:t>
        <a:bodyPr/>
        <a:lstStyle/>
        <a:p>
          <a:endParaRPr lang="en-US"/>
        </a:p>
      </dgm:t>
    </dgm:pt>
    <dgm:pt modelId="{BF95914F-BCDE-429A-A52F-B3C037219322}" type="sibTrans" cxnId="{4DE03ADE-1FF3-499F-B801-4A35F08239A6}">
      <dgm:prSet/>
      <dgm:spPr/>
      <dgm:t>
        <a:bodyPr/>
        <a:lstStyle/>
        <a:p>
          <a:endParaRPr lang="en-US"/>
        </a:p>
      </dgm:t>
    </dgm:pt>
    <dgm:pt modelId="{763A7004-E491-4328-A809-4F7AF0762166}">
      <dgm:prSet/>
      <dgm:spPr/>
      <dgm:t>
        <a:bodyPr/>
        <a:lstStyle/>
        <a:p>
          <a:r>
            <a:rPr lang="en-US"/>
            <a:t>X = Interest Rates</a:t>
          </a:r>
        </a:p>
      </dgm:t>
    </dgm:pt>
    <dgm:pt modelId="{32F2A2B2-77DD-4D76-A335-E34FDD024673}" type="parTrans" cxnId="{8284CCD3-2DE4-41DC-ADF8-2F4DD8E6B933}">
      <dgm:prSet/>
      <dgm:spPr/>
      <dgm:t>
        <a:bodyPr/>
        <a:lstStyle/>
        <a:p>
          <a:endParaRPr lang="en-US"/>
        </a:p>
      </dgm:t>
    </dgm:pt>
    <dgm:pt modelId="{6CF9FB3E-D3C3-413A-BFC3-6372FCF56A96}" type="sibTrans" cxnId="{8284CCD3-2DE4-41DC-ADF8-2F4DD8E6B933}">
      <dgm:prSet/>
      <dgm:spPr/>
      <dgm:t>
        <a:bodyPr/>
        <a:lstStyle/>
        <a:p>
          <a:endParaRPr lang="en-US"/>
        </a:p>
      </dgm:t>
    </dgm:pt>
    <dgm:pt modelId="{030C3E62-21E1-4C58-ACCB-1138DAFF2445}">
      <dgm:prSet/>
      <dgm:spPr/>
      <dgm:t>
        <a:bodyPr/>
        <a:lstStyle/>
        <a:p>
          <a:pPr>
            <a:defRPr b="1"/>
          </a:pPr>
          <a:r>
            <a:rPr lang="en-US"/>
            <a:t>Determine Y Variable: </a:t>
          </a:r>
        </a:p>
      </dgm:t>
    </dgm:pt>
    <dgm:pt modelId="{A054081D-9D5B-4578-8DB6-1528B1956A58}" type="parTrans" cxnId="{8570AA8D-1B55-41DF-8C9E-AAFACD0895C8}">
      <dgm:prSet/>
      <dgm:spPr/>
      <dgm:t>
        <a:bodyPr/>
        <a:lstStyle/>
        <a:p>
          <a:endParaRPr lang="en-US"/>
        </a:p>
      </dgm:t>
    </dgm:pt>
    <dgm:pt modelId="{5E967E95-2B60-4385-9DA4-894936F9FAD6}" type="sibTrans" cxnId="{8570AA8D-1B55-41DF-8C9E-AAFACD0895C8}">
      <dgm:prSet/>
      <dgm:spPr/>
      <dgm:t>
        <a:bodyPr/>
        <a:lstStyle/>
        <a:p>
          <a:endParaRPr lang="en-US"/>
        </a:p>
      </dgm:t>
    </dgm:pt>
    <dgm:pt modelId="{8C63FE8F-E984-4E29-8EAC-4E316B841E5C}">
      <dgm:prSet/>
      <dgm:spPr/>
      <dgm:t>
        <a:bodyPr/>
        <a:lstStyle/>
        <a:p>
          <a:r>
            <a:rPr lang="en-US"/>
            <a:t>Y = Home Values</a:t>
          </a:r>
        </a:p>
      </dgm:t>
    </dgm:pt>
    <dgm:pt modelId="{E4191900-2C59-46B1-87C8-FC7C43E254C1}" type="parTrans" cxnId="{69C12180-EA00-42E2-8D98-B60B9E0B3DCF}">
      <dgm:prSet/>
      <dgm:spPr/>
      <dgm:t>
        <a:bodyPr/>
        <a:lstStyle/>
        <a:p>
          <a:endParaRPr lang="en-US"/>
        </a:p>
      </dgm:t>
    </dgm:pt>
    <dgm:pt modelId="{182C2333-9E8A-4CB4-8032-4DB5E49903A9}" type="sibTrans" cxnId="{69C12180-EA00-42E2-8D98-B60B9E0B3DCF}">
      <dgm:prSet/>
      <dgm:spPr/>
      <dgm:t>
        <a:bodyPr/>
        <a:lstStyle/>
        <a:p>
          <a:endParaRPr lang="en-US"/>
        </a:p>
      </dgm:t>
    </dgm:pt>
    <dgm:pt modelId="{C9D132D8-64CE-4861-A711-79024CB13423}" type="pres">
      <dgm:prSet presAssocID="{545A1BC2-B089-4A70-813E-C6F8D22D3F65}" presName="root" presStyleCnt="0">
        <dgm:presLayoutVars>
          <dgm:dir/>
          <dgm:resizeHandles val="exact"/>
        </dgm:presLayoutVars>
      </dgm:prSet>
      <dgm:spPr/>
    </dgm:pt>
    <dgm:pt modelId="{5F290970-FA8E-4CFC-A833-4598F517BE6F}" type="pres">
      <dgm:prSet presAssocID="{53E4CD86-7651-4F70-99FD-3172DB11DB8C}" presName="compNode" presStyleCnt="0"/>
      <dgm:spPr/>
    </dgm:pt>
    <dgm:pt modelId="{B9E2BDD1-F31C-4912-995B-5A6319DA076B}" type="pres">
      <dgm:prSet presAssocID="{53E4CD86-7651-4F70-99FD-3172DB11DB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B954671-5C19-4D56-9621-B0A3DEFDBCA4}" type="pres">
      <dgm:prSet presAssocID="{53E4CD86-7651-4F70-99FD-3172DB11DB8C}" presName="iconSpace" presStyleCnt="0"/>
      <dgm:spPr/>
    </dgm:pt>
    <dgm:pt modelId="{BFB05C5C-9271-4F94-B255-AE061CA60FCD}" type="pres">
      <dgm:prSet presAssocID="{53E4CD86-7651-4F70-99FD-3172DB11DB8C}" presName="parTx" presStyleLbl="revTx" presStyleIdx="0" presStyleCnt="4">
        <dgm:presLayoutVars>
          <dgm:chMax val="0"/>
          <dgm:chPref val="0"/>
        </dgm:presLayoutVars>
      </dgm:prSet>
      <dgm:spPr/>
    </dgm:pt>
    <dgm:pt modelId="{0B5C6E52-553E-4331-92DE-C4B63FFB959F}" type="pres">
      <dgm:prSet presAssocID="{53E4CD86-7651-4F70-99FD-3172DB11DB8C}" presName="txSpace" presStyleCnt="0"/>
      <dgm:spPr/>
    </dgm:pt>
    <dgm:pt modelId="{BAFB33DF-8B4E-4229-AF85-436DE30BA694}" type="pres">
      <dgm:prSet presAssocID="{53E4CD86-7651-4F70-99FD-3172DB11DB8C}" presName="desTx" presStyleLbl="revTx" presStyleIdx="1" presStyleCnt="4">
        <dgm:presLayoutVars/>
      </dgm:prSet>
      <dgm:spPr/>
    </dgm:pt>
    <dgm:pt modelId="{50137886-F679-4FEC-89CD-F7BEA10CCB35}" type="pres">
      <dgm:prSet presAssocID="{BF95914F-BCDE-429A-A52F-B3C037219322}" presName="sibTrans" presStyleCnt="0"/>
      <dgm:spPr/>
    </dgm:pt>
    <dgm:pt modelId="{FA03CC6F-C72E-449C-BE45-52F42F449093}" type="pres">
      <dgm:prSet presAssocID="{030C3E62-21E1-4C58-ACCB-1138DAFF2445}" presName="compNode" presStyleCnt="0"/>
      <dgm:spPr/>
    </dgm:pt>
    <dgm:pt modelId="{12740AB2-00D9-4C1D-B7C5-5E547098CC9D}" type="pres">
      <dgm:prSet presAssocID="{030C3E62-21E1-4C58-ACCB-1138DAFF24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D79E4E3-3626-41C8-A7DF-E17F50B97E21}" type="pres">
      <dgm:prSet presAssocID="{030C3E62-21E1-4C58-ACCB-1138DAFF2445}" presName="iconSpace" presStyleCnt="0"/>
      <dgm:spPr/>
    </dgm:pt>
    <dgm:pt modelId="{940F7289-2E90-4803-924B-20D691E443F6}" type="pres">
      <dgm:prSet presAssocID="{030C3E62-21E1-4C58-ACCB-1138DAFF2445}" presName="parTx" presStyleLbl="revTx" presStyleIdx="2" presStyleCnt="4">
        <dgm:presLayoutVars>
          <dgm:chMax val="0"/>
          <dgm:chPref val="0"/>
        </dgm:presLayoutVars>
      </dgm:prSet>
      <dgm:spPr/>
    </dgm:pt>
    <dgm:pt modelId="{C91CFBCF-8982-4183-A0F0-125DADCC1D7A}" type="pres">
      <dgm:prSet presAssocID="{030C3E62-21E1-4C58-ACCB-1138DAFF2445}" presName="txSpace" presStyleCnt="0"/>
      <dgm:spPr/>
    </dgm:pt>
    <dgm:pt modelId="{9F811FBD-2F22-4084-9AAB-14CCCD31E161}" type="pres">
      <dgm:prSet presAssocID="{030C3E62-21E1-4C58-ACCB-1138DAFF2445}" presName="desTx" presStyleLbl="revTx" presStyleIdx="3" presStyleCnt="4">
        <dgm:presLayoutVars/>
      </dgm:prSet>
      <dgm:spPr/>
    </dgm:pt>
  </dgm:ptLst>
  <dgm:cxnLst>
    <dgm:cxn modelId="{0D5FF10D-749A-48C4-9D22-AF0C865AB66B}" type="presOf" srcId="{8C63FE8F-E984-4E29-8EAC-4E316B841E5C}" destId="{9F811FBD-2F22-4084-9AAB-14CCCD31E161}" srcOrd="0" destOrd="0" presId="urn:microsoft.com/office/officeart/2018/2/layout/IconLabelDescriptionList"/>
    <dgm:cxn modelId="{00ABBD20-3F3B-437B-A9CA-8A3B097087C2}" type="presOf" srcId="{030C3E62-21E1-4C58-ACCB-1138DAFF2445}" destId="{940F7289-2E90-4803-924B-20D691E443F6}" srcOrd="0" destOrd="0" presId="urn:microsoft.com/office/officeart/2018/2/layout/IconLabelDescriptionList"/>
    <dgm:cxn modelId="{EDA70E54-9D2C-4BC0-A0AA-B728869B5FEA}" type="presOf" srcId="{53E4CD86-7651-4F70-99FD-3172DB11DB8C}" destId="{BFB05C5C-9271-4F94-B255-AE061CA60FCD}" srcOrd="0" destOrd="0" presId="urn:microsoft.com/office/officeart/2018/2/layout/IconLabelDescriptionList"/>
    <dgm:cxn modelId="{B1AE4E5A-B25C-453A-89D2-26E983AB1111}" type="presOf" srcId="{545A1BC2-B089-4A70-813E-C6F8D22D3F65}" destId="{C9D132D8-64CE-4861-A711-79024CB13423}" srcOrd="0" destOrd="0" presId="urn:microsoft.com/office/officeart/2018/2/layout/IconLabelDescriptionList"/>
    <dgm:cxn modelId="{0BC1507B-9FEF-4C6C-95D8-BA51C67D14C9}" type="presOf" srcId="{763A7004-E491-4328-A809-4F7AF0762166}" destId="{BAFB33DF-8B4E-4229-AF85-436DE30BA694}" srcOrd="0" destOrd="0" presId="urn:microsoft.com/office/officeart/2018/2/layout/IconLabelDescriptionList"/>
    <dgm:cxn modelId="{69C12180-EA00-42E2-8D98-B60B9E0B3DCF}" srcId="{030C3E62-21E1-4C58-ACCB-1138DAFF2445}" destId="{8C63FE8F-E984-4E29-8EAC-4E316B841E5C}" srcOrd="0" destOrd="0" parTransId="{E4191900-2C59-46B1-87C8-FC7C43E254C1}" sibTransId="{182C2333-9E8A-4CB4-8032-4DB5E49903A9}"/>
    <dgm:cxn modelId="{8570AA8D-1B55-41DF-8C9E-AAFACD0895C8}" srcId="{545A1BC2-B089-4A70-813E-C6F8D22D3F65}" destId="{030C3E62-21E1-4C58-ACCB-1138DAFF2445}" srcOrd="1" destOrd="0" parTransId="{A054081D-9D5B-4578-8DB6-1528B1956A58}" sibTransId="{5E967E95-2B60-4385-9DA4-894936F9FAD6}"/>
    <dgm:cxn modelId="{8284CCD3-2DE4-41DC-ADF8-2F4DD8E6B933}" srcId="{53E4CD86-7651-4F70-99FD-3172DB11DB8C}" destId="{763A7004-E491-4328-A809-4F7AF0762166}" srcOrd="0" destOrd="0" parTransId="{32F2A2B2-77DD-4D76-A335-E34FDD024673}" sibTransId="{6CF9FB3E-D3C3-413A-BFC3-6372FCF56A96}"/>
    <dgm:cxn modelId="{4DE03ADE-1FF3-499F-B801-4A35F08239A6}" srcId="{545A1BC2-B089-4A70-813E-C6F8D22D3F65}" destId="{53E4CD86-7651-4F70-99FD-3172DB11DB8C}" srcOrd="0" destOrd="0" parTransId="{F8F7B17E-8E6E-434E-B597-2596D831EF83}" sibTransId="{BF95914F-BCDE-429A-A52F-B3C037219322}"/>
    <dgm:cxn modelId="{5234F30A-4D02-4C90-8901-BEEF7E109DBE}" type="presParOf" srcId="{C9D132D8-64CE-4861-A711-79024CB13423}" destId="{5F290970-FA8E-4CFC-A833-4598F517BE6F}" srcOrd="0" destOrd="0" presId="urn:microsoft.com/office/officeart/2018/2/layout/IconLabelDescriptionList"/>
    <dgm:cxn modelId="{CD101A44-A13C-4C7E-978A-581BFB1418E6}" type="presParOf" srcId="{5F290970-FA8E-4CFC-A833-4598F517BE6F}" destId="{B9E2BDD1-F31C-4912-995B-5A6319DA076B}" srcOrd="0" destOrd="0" presId="urn:microsoft.com/office/officeart/2018/2/layout/IconLabelDescriptionList"/>
    <dgm:cxn modelId="{568AB406-1E90-404A-90EA-927FDE701C02}" type="presParOf" srcId="{5F290970-FA8E-4CFC-A833-4598F517BE6F}" destId="{8B954671-5C19-4D56-9621-B0A3DEFDBCA4}" srcOrd="1" destOrd="0" presId="urn:microsoft.com/office/officeart/2018/2/layout/IconLabelDescriptionList"/>
    <dgm:cxn modelId="{F8A33F9F-DFE3-4935-959E-E421BE61185C}" type="presParOf" srcId="{5F290970-FA8E-4CFC-A833-4598F517BE6F}" destId="{BFB05C5C-9271-4F94-B255-AE061CA60FCD}" srcOrd="2" destOrd="0" presId="urn:microsoft.com/office/officeart/2018/2/layout/IconLabelDescriptionList"/>
    <dgm:cxn modelId="{B0E4C8DC-D176-4069-919C-55BAF842F696}" type="presParOf" srcId="{5F290970-FA8E-4CFC-A833-4598F517BE6F}" destId="{0B5C6E52-553E-4331-92DE-C4B63FFB959F}" srcOrd="3" destOrd="0" presId="urn:microsoft.com/office/officeart/2018/2/layout/IconLabelDescriptionList"/>
    <dgm:cxn modelId="{C5ECC545-1BC4-4C5B-8E29-BBBC3C42B997}" type="presParOf" srcId="{5F290970-FA8E-4CFC-A833-4598F517BE6F}" destId="{BAFB33DF-8B4E-4229-AF85-436DE30BA694}" srcOrd="4" destOrd="0" presId="urn:microsoft.com/office/officeart/2018/2/layout/IconLabelDescriptionList"/>
    <dgm:cxn modelId="{0EE0A12D-D541-41D1-B85A-90FC9D7FB041}" type="presParOf" srcId="{C9D132D8-64CE-4861-A711-79024CB13423}" destId="{50137886-F679-4FEC-89CD-F7BEA10CCB35}" srcOrd="1" destOrd="0" presId="urn:microsoft.com/office/officeart/2018/2/layout/IconLabelDescriptionList"/>
    <dgm:cxn modelId="{25C699ED-6CEF-4097-A9F6-102964FBA00F}" type="presParOf" srcId="{C9D132D8-64CE-4861-A711-79024CB13423}" destId="{FA03CC6F-C72E-449C-BE45-52F42F449093}" srcOrd="2" destOrd="0" presId="urn:microsoft.com/office/officeart/2018/2/layout/IconLabelDescriptionList"/>
    <dgm:cxn modelId="{A2E616A5-953F-4E3B-AD61-EB90E7BC064B}" type="presParOf" srcId="{FA03CC6F-C72E-449C-BE45-52F42F449093}" destId="{12740AB2-00D9-4C1D-B7C5-5E547098CC9D}" srcOrd="0" destOrd="0" presId="urn:microsoft.com/office/officeart/2018/2/layout/IconLabelDescriptionList"/>
    <dgm:cxn modelId="{1BB904EA-CFE9-47DE-8F0B-973409A83F10}" type="presParOf" srcId="{FA03CC6F-C72E-449C-BE45-52F42F449093}" destId="{3D79E4E3-3626-41C8-A7DF-E17F50B97E21}" srcOrd="1" destOrd="0" presId="urn:microsoft.com/office/officeart/2018/2/layout/IconLabelDescriptionList"/>
    <dgm:cxn modelId="{8D052BBC-82DC-4660-88A2-18B00DB5C4BD}" type="presParOf" srcId="{FA03CC6F-C72E-449C-BE45-52F42F449093}" destId="{940F7289-2E90-4803-924B-20D691E443F6}" srcOrd="2" destOrd="0" presId="urn:microsoft.com/office/officeart/2018/2/layout/IconLabelDescriptionList"/>
    <dgm:cxn modelId="{A73C9229-83B0-4DA6-8749-B53C1BF507D1}" type="presParOf" srcId="{FA03CC6F-C72E-449C-BE45-52F42F449093}" destId="{C91CFBCF-8982-4183-A0F0-125DADCC1D7A}" srcOrd="3" destOrd="0" presId="urn:microsoft.com/office/officeart/2018/2/layout/IconLabelDescriptionList"/>
    <dgm:cxn modelId="{2F73FF7B-E9C2-4DF5-9303-F13AA8A03F2C}" type="presParOf" srcId="{FA03CC6F-C72E-449C-BE45-52F42F449093}" destId="{9F811FBD-2F22-4084-9AAB-14CCCD31E1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2BDD1-F31C-4912-995B-5A6319DA076B}">
      <dsp:nvSpPr>
        <dsp:cNvPr id="0" name=""/>
        <dsp:cNvSpPr/>
      </dsp:nvSpPr>
      <dsp:spPr>
        <a:xfrm>
          <a:off x="162131" y="61038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05C5C-9271-4F94-B255-AE061CA60FCD}">
      <dsp:nvSpPr>
        <dsp:cNvPr id="0" name=""/>
        <dsp:cNvSpPr/>
      </dsp:nvSpPr>
      <dsp:spPr>
        <a:xfrm>
          <a:off x="162131" y="224286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Determine X Variable: </a:t>
          </a:r>
        </a:p>
      </dsp:txBody>
      <dsp:txXfrm>
        <a:off x="162131" y="2242866"/>
        <a:ext cx="4320000" cy="648000"/>
      </dsp:txXfrm>
    </dsp:sp>
    <dsp:sp modelId="{BAFB33DF-8B4E-4229-AF85-436DE30BA694}">
      <dsp:nvSpPr>
        <dsp:cNvPr id="0" name=""/>
        <dsp:cNvSpPr/>
      </dsp:nvSpPr>
      <dsp:spPr>
        <a:xfrm>
          <a:off x="162131" y="2946905"/>
          <a:ext cx="4320000" cy="46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X = Interest Rates</a:t>
          </a:r>
        </a:p>
      </dsp:txBody>
      <dsp:txXfrm>
        <a:off x="162131" y="2946905"/>
        <a:ext cx="4320000" cy="465437"/>
      </dsp:txXfrm>
    </dsp:sp>
    <dsp:sp modelId="{12740AB2-00D9-4C1D-B7C5-5E547098CC9D}">
      <dsp:nvSpPr>
        <dsp:cNvPr id="0" name=""/>
        <dsp:cNvSpPr/>
      </dsp:nvSpPr>
      <dsp:spPr>
        <a:xfrm>
          <a:off x="5238131" y="61038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F7289-2E90-4803-924B-20D691E443F6}">
      <dsp:nvSpPr>
        <dsp:cNvPr id="0" name=""/>
        <dsp:cNvSpPr/>
      </dsp:nvSpPr>
      <dsp:spPr>
        <a:xfrm>
          <a:off x="5238131" y="224286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Determine Y Variable: </a:t>
          </a:r>
        </a:p>
      </dsp:txBody>
      <dsp:txXfrm>
        <a:off x="5238131" y="2242866"/>
        <a:ext cx="4320000" cy="648000"/>
      </dsp:txXfrm>
    </dsp:sp>
    <dsp:sp modelId="{9F811FBD-2F22-4084-9AAB-14CCCD31E161}">
      <dsp:nvSpPr>
        <dsp:cNvPr id="0" name=""/>
        <dsp:cNvSpPr/>
      </dsp:nvSpPr>
      <dsp:spPr>
        <a:xfrm>
          <a:off x="5238131" y="2946905"/>
          <a:ext cx="4320000" cy="46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 = Home Values</a:t>
          </a:r>
        </a:p>
      </dsp:txBody>
      <dsp:txXfrm>
        <a:off x="5238131" y="2946905"/>
        <a:ext cx="4320000" cy="465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7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9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9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7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083941-95CD-45A5-AA67-7DF2A63B3F07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B24AB71-B613-48DB-950E-3E867DA998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32F1-0289-4A4C-AD90-D1E9E855A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HOME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EA82-E4CE-4D56-8963-6083B91A6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Clarence Herry</a:t>
            </a:r>
          </a:p>
        </p:txBody>
      </p:sp>
    </p:spTree>
    <p:extLst>
      <p:ext uri="{BB962C8B-B14F-4D97-AF65-F5344CB8AC3E}">
        <p14:creationId xmlns:p14="http://schemas.microsoft.com/office/powerpoint/2010/main" val="5393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 Gate Bridge in fog">
            <a:extLst>
              <a:ext uri="{FF2B5EF4-FFF2-40B4-BE49-F238E27FC236}">
                <a16:creationId xmlns:a16="http://schemas.microsoft.com/office/drawing/2014/main" id="{BD4A82C8-0B69-4E26-A05F-323ECF0AE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3" b="72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34FD0-A6F8-4D12-A53D-3B20056A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Home Values vs interest Rates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CDB5-212F-40BB-8C0F-8E5073CD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i="1"/>
              <a:t>Higher Interest Rate =  Lower Home Value</a:t>
            </a:r>
          </a:p>
          <a:p>
            <a:r>
              <a:rPr lang="en-US" i="1"/>
              <a:t>Lower Interest Rate =  Higher Home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793-2A70-4518-91EA-A3801FCC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Tourist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F9E7-857D-4ADA-9914-050208F1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New York City, NY</a:t>
            </a:r>
          </a:p>
          <a:p>
            <a:r>
              <a:rPr lang="en-US" dirty="0"/>
              <a:t>- Boston, MA</a:t>
            </a:r>
          </a:p>
          <a:p>
            <a:r>
              <a:rPr lang="en-US" dirty="0"/>
              <a:t>- Orlando, FL</a:t>
            </a:r>
          </a:p>
          <a:p>
            <a:r>
              <a:rPr lang="en-US" dirty="0"/>
              <a:t>- Las Vegas, NV</a:t>
            </a:r>
          </a:p>
          <a:p>
            <a:r>
              <a:rPr lang="en-US" dirty="0"/>
              <a:t>- San Francisco, CA</a:t>
            </a:r>
          </a:p>
          <a:p>
            <a:r>
              <a:rPr lang="en-US" dirty="0"/>
              <a:t>- Miami, FL</a:t>
            </a:r>
          </a:p>
          <a:p>
            <a:r>
              <a:rPr lang="en-US" dirty="0"/>
              <a:t>- Houston, TX</a:t>
            </a:r>
          </a:p>
          <a:p>
            <a:r>
              <a:rPr lang="en-US" dirty="0"/>
              <a:t>- Washington, DC</a:t>
            </a:r>
          </a:p>
          <a:p>
            <a:r>
              <a:rPr lang="en-US" dirty="0"/>
              <a:t>- Honolulu, HI</a:t>
            </a:r>
          </a:p>
        </p:txBody>
      </p:sp>
    </p:spTree>
    <p:extLst>
      <p:ext uri="{BB962C8B-B14F-4D97-AF65-F5344CB8AC3E}">
        <p14:creationId xmlns:p14="http://schemas.microsoft.com/office/powerpoint/2010/main" val="38466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793-2A70-4518-91EA-A3801FCC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Linear Regression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24A00-7A1F-40D0-A1C4-00730FD0C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0823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17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PREDICTING HOME Values</vt:lpstr>
      <vt:lpstr>Home Values vs interest Rates</vt:lpstr>
      <vt:lpstr>Focusing ON Tourist Cities</vt:lpstr>
      <vt:lpstr>Linear 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HOME Values</dc:title>
  <dc:creator>Clarence Herry</dc:creator>
  <cp:lastModifiedBy>Clarence Herry</cp:lastModifiedBy>
  <cp:revision>3</cp:revision>
  <dcterms:created xsi:type="dcterms:W3CDTF">2020-06-08T23:05:00Z</dcterms:created>
  <dcterms:modified xsi:type="dcterms:W3CDTF">2020-06-09T01:08:19Z</dcterms:modified>
</cp:coreProperties>
</file>