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A1C7CC-16C6-450A-AF5A-553281901B8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44B4B05-6A64-4C6C-957D-CD71818A39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글자크기단위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절대단위</a:t>
            </a:r>
            <a:endParaRPr lang="en-US" altLang="ko-KR" dirty="0" smtClean="0"/>
          </a:p>
          <a:p>
            <a:r>
              <a:rPr lang="en-US" altLang="ko-KR" dirty="0" smtClean="0"/>
              <a:t>PX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0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크기 환산 비교표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15616" y="1484784"/>
            <a:ext cx="3753374" cy="4915586"/>
            <a:chOff x="2702658" y="1412776"/>
            <a:chExt cx="3753374" cy="4915586"/>
          </a:xfrm>
        </p:grpSpPr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658" y="1412776"/>
              <a:ext cx="3753374" cy="491558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148064" y="5085184"/>
              <a:ext cx="122413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85293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ko-KR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12pt === 16px</a:t>
            </a:r>
            <a:endParaRPr lang="ko-KR" alt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93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1772816"/>
            <a:ext cx="2885620" cy="312461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픽셀과 포인트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2060848"/>
            <a:ext cx="499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결과물이 스크린 화면이라면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해상도에 따라서 </a:t>
            </a:r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은 화면에서 변하지 않지만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는 해상도에 따라서 그 크기가 변한다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3498500"/>
            <a:ext cx="4230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결과물이 종이인쇄물 이라면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dpi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변경되어도 글자 </a:t>
            </a:r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는 인쇄물에서 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동일하게 표시된다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0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픽셀과 포인트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266" y="2276872"/>
            <a:ext cx="69733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과연 </a:t>
            </a:r>
            <a:r>
              <a:rPr lang="ko-KR" alt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웹퍼블리셔는</a:t>
            </a:r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절대단위를 </a:t>
            </a:r>
            <a:r>
              <a:rPr lang="ko-KR" alt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사용할때</a:t>
            </a:r>
            <a:endParaRPr lang="en-US" altLang="ko-K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픽셀과 포인트 중 무엇을 사용할 것인가</a:t>
            </a:r>
            <a:r>
              <a:rPr lang="en-US" altLang="ko-K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결과물이 인쇄물이라면 포인트가 유리하다</a:t>
            </a:r>
            <a:r>
              <a:rPr lang="en-US" altLang="ko-K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그렇지만 결과물이 스크린화면이라면</a:t>
            </a:r>
            <a:endParaRPr lang="en-US" altLang="ko-K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o-KR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픽셀을 사용해야 할 것이다</a:t>
            </a:r>
            <a:r>
              <a:rPr lang="en-US" altLang="ko-K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ko-KR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77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해상도 이야기 </a:t>
            </a:r>
            <a:r>
              <a:rPr lang="en-US" altLang="ko-KR" dirty="0" smtClean="0"/>
              <a:t>: 72dpi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266" y="1700808"/>
            <a:ext cx="6801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Xerox PARC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연구소는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point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1/72 inch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인 것에 착안하여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72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ppi</a:t>
            </a:r>
            <a:r>
              <a:rPr lang="en-US" altLang="ko-KR" sz="2400" baseline="-25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pixels</a:t>
            </a:r>
            <a:r>
              <a:rPr lang="en-US" altLang="ko-KR" sz="2400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-per-inch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화면해상도를 가진 디스플레이를 표준으로 채택합니다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72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ppi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해상도에서는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이 되게 됩니다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Apple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은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72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ppi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규격을 채용하여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OS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에 적용합니다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타자기 세대에 널리 쓰이던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10pt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크기의 글씨를 모니터 상에서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로 보이게 하겠다는 의도였습니다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</a:p>
          <a:p>
            <a:r>
              <a:rPr lang="ko-KR" alt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포토샵에서도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72dpi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로 설정하면 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1px=1pt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입니다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해상도 이야기 </a:t>
            </a:r>
            <a:r>
              <a:rPr lang="en-US" altLang="ko-KR" b="1" dirty="0" smtClean="0"/>
              <a:t>: 96 </a:t>
            </a:r>
            <a:r>
              <a:rPr lang="en-US" altLang="ko-KR" b="1" dirty="0"/>
              <a:t>dpi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266" y="1700808"/>
            <a:ext cx="6801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반면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Microsoft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는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96 dpi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를 표준 해상도로 채택하게 됩니다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Microsoft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Apple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과는 달리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96 dpi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를 표준 해상도로 설정한 이유는 다음과 같습니다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Microsoft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는 인간이 컴퓨터 디스플레이를 볼 때는 책이나 문서를 볼 때 눈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망막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에서 책이나 문서까지의 거리보다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1/3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가량 더 멀리 본다고 주장합니다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그래서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72 dpi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스크린에서의 글씨는 실제 편집자에 의해 의도되었던 글씨 크기보다 작게 보이기 때문에 </a:t>
            </a:r>
            <a:r>
              <a:rPr lang="ko-KR" alt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가독성에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해를 끼친다고 판단합니다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6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해상도 이야기 </a:t>
            </a:r>
            <a:r>
              <a:rPr lang="en-US" altLang="ko-KR" b="1" dirty="0" smtClean="0"/>
              <a:t>: 96 </a:t>
            </a:r>
            <a:r>
              <a:rPr lang="en-US" altLang="ko-KR" b="1" dirty="0"/>
              <a:t>dpi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44" y="1556792"/>
            <a:ext cx="507582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3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해상도 이야기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모니터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5266" y="1700808"/>
            <a:ext cx="6801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 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  <a:p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Mac: 1 inch = 72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Windows: 1 inch = 96px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Mac (72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ppi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): 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 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약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0.3527 mm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Windows (96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ppi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): 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 1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* 96/72 =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약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1.3333 </a:t>
            </a:r>
            <a:r>
              <a:rPr lang="en-US" altLang="ko-KR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 </a:t>
            </a: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약 </a:t>
            </a:r>
            <a:r>
              <a:rPr lang="en-US" altLang="ko-K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0.4702 mm</a:t>
            </a:r>
          </a:p>
        </p:txBody>
      </p:sp>
    </p:spTree>
    <p:extLst>
      <p:ext uri="{BB962C8B-B14F-4D97-AF65-F5344CB8AC3E}">
        <p14:creationId xmlns:p14="http://schemas.microsoft.com/office/powerpoint/2010/main" val="364393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해상도 이야기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브라우저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웹 </a:t>
            </a:r>
            <a:r>
              <a:rPr lang="ko-KR" alt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브라우져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상에서의 해상도는 약간 예외적입니다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Microsoft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Internet Explorer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는 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96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dpi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해상도를 가지고 있습니다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하지만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Google Chrome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이나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Apple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Safari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쓰는 </a:t>
            </a:r>
            <a:r>
              <a:rPr lang="en-US" altLang="ko-KR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Webkit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엔진의 경우도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72 dpi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아닌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96 dpi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해상도를 기준으로 삼고 있습니다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이는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 계획될 당시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96 dpi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를 기준으로 만들어졌기 때문입니다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그러므로 웹에서의 폰트는 포인트에서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4/3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배가 된 픽셀 값을 가지게 됩니다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12 </a:t>
            </a:r>
            <a:r>
              <a:rPr lang="en-US" altLang="ko-KR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크기의 글씨는 웹 </a:t>
            </a:r>
            <a:r>
              <a:rPr lang="ko-KR" alt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브라우져에서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16 </a:t>
            </a:r>
            <a:r>
              <a:rPr lang="en-US" altLang="ko-KR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px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로 </a:t>
            </a:r>
            <a:r>
              <a:rPr lang="ko-KR" alt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렌더링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되는 것입니다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09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36863" cy="5382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해상도 이야기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브라우저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021173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결론은</a:t>
            </a:r>
            <a:r>
              <a:rPr lang="en-US" altLang="ko-KR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altLang="ko-KR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12pt === 16px</a:t>
            </a:r>
            <a:endParaRPr lang="ko-KR" alt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74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</TotalTime>
  <Words>336</Words>
  <Application>Microsoft Office PowerPoint</Application>
  <PresentationFormat>화면 슬라이드 쇼(4:3)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파형</vt:lpstr>
      <vt:lpstr>글자크기단위</vt:lpstr>
      <vt:lpstr>글자 픽셀과 포인트 비교</vt:lpstr>
      <vt:lpstr>글자 픽셀과 포인트 비교</vt:lpstr>
      <vt:lpstr>해상도 이야기 : 72dpi</vt:lpstr>
      <vt:lpstr>해상도 이야기 : 96 dpi</vt:lpstr>
      <vt:lpstr>해상도 이야기 : 96 dpi</vt:lpstr>
      <vt:lpstr>해상도 이야기 : 모니터</vt:lpstr>
      <vt:lpstr>해상도 이야기 : 브라우저</vt:lpstr>
      <vt:lpstr>해상도 이야기 : 브라우저</vt:lpstr>
      <vt:lpstr>글자 크기 환산 비교표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글자크기단위</dc:title>
  <dc:creator>hi</dc:creator>
  <cp:lastModifiedBy>hi</cp:lastModifiedBy>
  <cp:revision>4</cp:revision>
  <dcterms:created xsi:type="dcterms:W3CDTF">2020-04-10T05:43:19Z</dcterms:created>
  <dcterms:modified xsi:type="dcterms:W3CDTF">2020-04-10T06:21:50Z</dcterms:modified>
</cp:coreProperties>
</file>