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1" autoAdjust="0"/>
  </p:normalViewPr>
  <p:slideViewPr>
    <p:cSldViewPr>
      <p:cViewPr varScale="1">
        <p:scale>
          <a:sx n="85" d="100"/>
          <a:sy n="85" d="100"/>
        </p:scale>
        <p:origin x="-132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양쪽 모서리가 잘린 사각형 7"/>
          <p:cNvSpPr/>
          <p:nvPr userDrawn="1"/>
        </p:nvSpPr>
        <p:spPr>
          <a:xfrm>
            <a:off x="0" y="476672"/>
            <a:ext cx="9906000" cy="576064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 userDrawn="1"/>
        </p:nvSpPr>
        <p:spPr>
          <a:xfrm>
            <a:off x="560512" y="0"/>
            <a:ext cx="8784976" cy="1052736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8915400" cy="11430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946969" y="6381328"/>
            <a:ext cx="4022255" cy="338554"/>
          </a:xfrm>
          <a:prstGeom prst="rect">
            <a:avLst/>
          </a:prstGeom>
          <a:noFill/>
          <a:ln cmpd="dbl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00B050"/>
                </a:solidFill>
              </a:rPr>
              <a:t>그린컴퓨터아트학원 </a:t>
            </a:r>
            <a:r>
              <a:rPr lang="ko-KR" altLang="en-US" sz="1600" b="1" dirty="0" err="1" smtClean="0">
                <a:solidFill>
                  <a:srgbClr val="00B050"/>
                </a:solidFill>
              </a:rPr>
              <a:t>웹퍼블리셔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취업과정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AD4E-9C08-491C-B5B2-C99D9ECE07F8}" type="datetimeFigureOut">
              <a:rPr lang="ko-KR" altLang="en-US" smtClean="0"/>
              <a:pPr/>
              <a:t>2014-05-09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 flipV="1">
            <a:off x="0" y="0"/>
            <a:ext cx="7689304" cy="6858000"/>
          </a:xfrm>
          <a:custGeom>
            <a:avLst/>
            <a:gdLst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7689304 w 7689304"/>
              <a:gd name="connsiteY2" fmla="*/ 6858000 h 6858000"/>
              <a:gd name="connsiteX3" fmla="*/ 0 w 7689304"/>
              <a:gd name="connsiteY3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4348976 w 7689304"/>
              <a:gd name="connsiteY2" fmla="*/ 391407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784648 w 7689304"/>
              <a:gd name="connsiteY2" fmla="*/ 5229200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16696 w 7689304"/>
              <a:gd name="connsiteY2" fmla="*/ 494116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304" h="6858000">
                <a:moveTo>
                  <a:pt x="0" y="6858000"/>
                </a:moveTo>
                <a:lnTo>
                  <a:pt x="0" y="0"/>
                </a:lnTo>
                <a:cubicBezTo>
                  <a:pt x="332053" y="2111285"/>
                  <a:pt x="737764" y="3637624"/>
                  <a:pt x="2216696" y="4941168"/>
                </a:cubicBezTo>
                <a:cubicBezTo>
                  <a:pt x="3942431" y="6278459"/>
                  <a:pt x="4939082" y="6448322"/>
                  <a:pt x="76893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7689304 w 7689304"/>
              <a:gd name="connsiteY2" fmla="*/ 6858000 h 6858000"/>
              <a:gd name="connsiteX3" fmla="*/ 0 w 7689304"/>
              <a:gd name="connsiteY3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4348976 w 7689304"/>
              <a:gd name="connsiteY2" fmla="*/ 391407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784648 w 7689304"/>
              <a:gd name="connsiteY2" fmla="*/ 5229200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16696 w 7689304"/>
              <a:gd name="connsiteY2" fmla="*/ 494116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391394 w 7689304"/>
              <a:gd name="connsiteY2" fmla="*/ 491363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7442957 h 7442957"/>
              <a:gd name="connsiteX1" fmla="*/ 0 w 7689304"/>
              <a:gd name="connsiteY1" fmla="*/ 0 h 7442957"/>
              <a:gd name="connsiteX2" fmla="*/ 2391394 w 7689304"/>
              <a:gd name="connsiteY2" fmla="*/ 5498595 h 7442957"/>
              <a:gd name="connsiteX3" fmla="*/ 7689304 w 7689304"/>
              <a:gd name="connsiteY3" fmla="*/ 7442957 h 7442957"/>
              <a:gd name="connsiteX4" fmla="*/ 0 w 7689304"/>
              <a:gd name="connsiteY4" fmla="*/ 7442957 h 7442957"/>
              <a:gd name="connsiteX0" fmla="*/ 0 w 7689304"/>
              <a:gd name="connsiteY0" fmla="*/ 7442957 h 7442957"/>
              <a:gd name="connsiteX1" fmla="*/ 0 w 7689304"/>
              <a:gd name="connsiteY1" fmla="*/ 0 h 7442957"/>
              <a:gd name="connsiteX2" fmla="*/ 2391394 w 7689304"/>
              <a:gd name="connsiteY2" fmla="*/ 5498595 h 7442957"/>
              <a:gd name="connsiteX3" fmla="*/ 7689304 w 7689304"/>
              <a:gd name="connsiteY3" fmla="*/ 7442957 h 7442957"/>
              <a:gd name="connsiteX4" fmla="*/ 0 w 7689304"/>
              <a:gd name="connsiteY4" fmla="*/ 7442957 h 74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304" h="7442957">
                <a:moveTo>
                  <a:pt x="0" y="7442957"/>
                </a:moveTo>
                <a:lnTo>
                  <a:pt x="0" y="0"/>
                </a:lnTo>
                <a:cubicBezTo>
                  <a:pt x="418469" y="2067536"/>
                  <a:pt x="912462" y="4195051"/>
                  <a:pt x="2391394" y="5498595"/>
                </a:cubicBezTo>
                <a:cubicBezTo>
                  <a:pt x="4117129" y="6835886"/>
                  <a:pt x="4939082" y="7033279"/>
                  <a:pt x="7689304" y="7442957"/>
                </a:cubicBezTo>
                <a:lnTo>
                  <a:pt x="0" y="74429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flipV="1">
            <a:off x="0" y="0"/>
            <a:ext cx="6177136" cy="6858000"/>
          </a:xfrm>
          <a:custGeom>
            <a:avLst/>
            <a:gdLst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7689304 w 7689304"/>
              <a:gd name="connsiteY2" fmla="*/ 6858000 h 6858000"/>
              <a:gd name="connsiteX3" fmla="*/ 0 w 7689304"/>
              <a:gd name="connsiteY3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4348976 w 7689304"/>
              <a:gd name="connsiteY2" fmla="*/ 391407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784648 w 7689304"/>
              <a:gd name="connsiteY2" fmla="*/ 5229200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16696 w 7689304"/>
              <a:gd name="connsiteY2" fmla="*/ 494116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928664 w 7689304"/>
              <a:gd name="connsiteY2" fmla="*/ 5157192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157192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157192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157192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7136" h="6858000">
                <a:moveTo>
                  <a:pt x="0" y="6858000"/>
                </a:moveTo>
                <a:lnTo>
                  <a:pt x="0" y="0"/>
                </a:lnTo>
                <a:cubicBezTo>
                  <a:pt x="255194" y="2108312"/>
                  <a:pt x="449732" y="3925656"/>
                  <a:pt x="1928664" y="5229200"/>
                </a:cubicBezTo>
                <a:cubicBezTo>
                  <a:pt x="2940847" y="6133324"/>
                  <a:pt x="4301604" y="6641113"/>
                  <a:pt x="6177136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84648" y="2348880"/>
            <a:ext cx="7344816" cy="152146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ko-KR" altLang="en-US" b="1" dirty="0" err="1" smtClean="0">
                <a:effectLst>
                  <a:reflection blurRad="6350" stA="55000" endA="50" endPos="85000" dir="5400000" sy="-100000" algn="bl" rotWithShape="0"/>
                </a:effectLst>
                <a:latin typeface="궁서" pitchFamily="18" charset="-127"/>
                <a:ea typeface="궁서" pitchFamily="18" charset="-127"/>
              </a:rPr>
              <a:t>웹퍼블리셔</a:t>
            </a:r>
            <a:r>
              <a:rPr lang="ko-KR" altLang="en-US" b="1" dirty="0" smtClean="0">
                <a:effectLst>
                  <a:reflection blurRad="6350" stA="55000" endA="50" endPos="85000" dir="5400000" sy="-100000" algn="bl" rotWithShape="0"/>
                </a:effectLst>
                <a:latin typeface="궁서" pitchFamily="18" charset="-127"/>
                <a:ea typeface="궁서" pitchFamily="18" charset="-127"/>
              </a:rPr>
              <a:t> 전문가 과정</a:t>
            </a:r>
            <a:endParaRPr lang="ko-KR" altLang="en-US" b="1" dirty="0">
              <a:effectLst>
                <a:reflection blurRad="6350" stA="55000" endA="50" endPos="85000" dir="5400000" sy="-100000" algn="bl" rotWithShape="0"/>
              </a:effectLst>
              <a:latin typeface="궁서" pitchFamily="18" charset="-127"/>
              <a:ea typeface="궁서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XHTML </a:t>
            </a:r>
            <a:r>
              <a:rPr lang="ko-KR" altLang="en-US" dirty="0" smtClean="0"/>
              <a:t>문서 구조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196752"/>
            <a:ext cx="776287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XHTML </a:t>
            </a:r>
            <a:r>
              <a:rPr lang="ko-KR" altLang="en-US" dirty="0" smtClean="0"/>
              <a:t>문서 구조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1343372"/>
            <a:ext cx="76581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XHTML </a:t>
            </a:r>
            <a:r>
              <a:rPr lang="ko-KR" altLang="en-US" dirty="0" smtClean="0"/>
              <a:t>기본태그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124744"/>
            <a:ext cx="7667625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XHTML </a:t>
            </a:r>
            <a:r>
              <a:rPr lang="ko-KR" altLang="en-US" dirty="0" smtClean="0"/>
              <a:t>기본태그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1340768"/>
            <a:ext cx="25431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XHTML </a:t>
            </a:r>
            <a:r>
              <a:rPr lang="ko-KR" altLang="en-US" dirty="0" smtClean="0"/>
              <a:t>기본태그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196752"/>
            <a:ext cx="7515225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XHTML </a:t>
            </a:r>
            <a:r>
              <a:rPr lang="ko-KR" altLang="en-US" dirty="0" smtClean="0"/>
              <a:t>기본태그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08893"/>
            <a:ext cx="7591425" cy="520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XHTML </a:t>
            </a:r>
            <a:r>
              <a:rPr lang="ko-KR" altLang="en-US" dirty="0" smtClean="0"/>
              <a:t>기본태그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624013"/>
            <a:ext cx="77057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CSS,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124744"/>
            <a:ext cx="757237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1124744"/>
            <a:ext cx="7515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736" y="1268760"/>
            <a:ext cx="44672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웹표준이란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1268759"/>
            <a:ext cx="7648575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1196752"/>
            <a:ext cx="772477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1252538"/>
            <a:ext cx="76866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1124744"/>
            <a:ext cx="54197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338" y="1500188"/>
            <a:ext cx="52673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1124744"/>
            <a:ext cx="7553325" cy="525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1124744"/>
            <a:ext cx="6334125" cy="518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196752"/>
            <a:ext cx="661987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13" y="1196752"/>
            <a:ext cx="5895975" cy="501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413" y="1395413"/>
            <a:ext cx="55911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1099145"/>
            <a:ext cx="65055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웹표준이란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196752"/>
            <a:ext cx="797403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1124744"/>
            <a:ext cx="7515225" cy="50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124744"/>
            <a:ext cx="7458075" cy="518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1124744"/>
            <a:ext cx="751522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1240879"/>
            <a:ext cx="78390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340768"/>
            <a:ext cx="7591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웹표준의</a:t>
            </a:r>
            <a:r>
              <a:rPr lang="ko-KR" altLang="en-US" dirty="0" smtClean="0"/>
              <a:t> 장점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268760"/>
            <a:ext cx="757237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웹브라우저와</a:t>
            </a:r>
            <a:r>
              <a:rPr lang="ko-KR" altLang="en-US" dirty="0" smtClean="0"/>
              <a:t> 서버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124744"/>
            <a:ext cx="813690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24744"/>
            <a:ext cx="75914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동적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1196752"/>
            <a:ext cx="7305675" cy="468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동적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1196752"/>
            <a:ext cx="6915150" cy="505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1368896"/>
            <a:ext cx="76009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31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107</Words>
  <Application>Microsoft Office PowerPoint</Application>
  <PresentationFormat>A4 용지(210x297mm)</PresentationFormat>
  <Paragraphs>34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슬라이드 1</vt:lpstr>
      <vt:lpstr>웹표준이란</vt:lpstr>
      <vt:lpstr>웹표준이란</vt:lpstr>
      <vt:lpstr>웹표준의 장점</vt:lpstr>
      <vt:lpstr>웹브라우저와 서버</vt:lpstr>
      <vt:lpstr>웹 프로그래밍</vt:lpstr>
      <vt:lpstr>정적 동적 웹페이지</vt:lpstr>
      <vt:lpstr>정적 동적 웹페이지</vt:lpstr>
      <vt:lpstr>웹 3.0</vt:lpstr>
      <vt:lpstr>XHTML 문서 구조</vt:lpstr>
      <vt:lpstr>XHTML 문서 구조</vt:lpstr>
      <vt:lpstr>XHTML 기본태그</vt:lpstr>
      <vt:lpstr>XHTML 기본태그</vt:lpstr>
      <vt:lpstr>XHTML 기본태그</vt:lpstr>
      <vt:lpstr>XHTML 기본태그</vt:lpstr>
      <vt:lpstr>XHTML 기본태그</vt:lpstr>
      <vt:lpstr>CSS, Script 삽입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  <vt:lpstr>CSS(Cascading Style Sheet)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Tom</dc:creator>
  <cp:lastModifiedBy>Tom</cp:lastModifiedBy>
  <cp:revision>11</cp:revision>
  <dcterms:created xsi:type="dcterms:W3CDTF">2014-02-20T12:27:42Z</dcterms:created>
  <dcterms:modified xsi:type="dcterms:W3CDTF">2014-05-09T02:55:31Z</dcterms:modified>
</cp:coreProperties>
</file>