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31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양쪽 모서리가 잘린 사각형 7"/>
          <p:cNvSpPr/>
          <p:nvPr userDrawn="1"/>
        </p:nvSpPr>
        <p:spPr>
          <a:xfrm>
            <a:off x="0" y="476672"/>
            <a:ext cx="9906000" cy="576064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 userDrawn="1"/>
        </p:nvSpPr>
        <p:spPr>
          <a:xfrm>
            <a:off x="560512" y="0"/>
            <a:ext cx="8784976" cy="1052736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5400" cy="1143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6969" y="6381328"/>
            <a:ext cx="4022255" cy="338554"/>
          </a:xfrm>
          <a:prstGeom prst="rect">
            <a:avLst/>
          </a:prstGeom>
          <a:noFill/>
          <a:ln cmpd="dbl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B050"/>
                </a:solidFill>
              </a:rPr>
              <a:t>그린컴퓨터아트학원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웹퍼블리셔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취업과정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AD4E-9C08-491C-B5B2-C99D9ECE07F8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 flipV="1">
            <a:off x="0" y="0"/>
            <a:ext cx="7689304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6858000">
                <a:moveTo>
                  <a:pt x="0" y="6858000"/>
                </a:moveTo>
                <a:lnTo>
                  <a:pt x="0" y="0"/>
                </a:lnTo>
                <a:cubicBezTo>
                  <a:pt x="332053" y="2111285"/>
                  <a:pt x="737764" y="3637624"/>
                  <a:pt x="2216696" y="4941168"/>
                </a:cubicBezTo>
                <a:cubicBezTo>
                  <a:pt x="3942431" y="6278459"/>
                  <a:pt x="4939082" y="6448322"/>
                  <a:pt x="76893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391394 w 7689304"/>
              <a:gd name="connsiteY2" fmla="*/ 491363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7442957">
                <a:moveTo>
                  <a:pt x="0" y="7442957"/>
                </a:moveTo>
                <a:lnTo>
                  <a:pt x="0" y="0"/>
                </a:lnTo>
                <a:cubicBezTo>
                  <a:pt x="418469" y="2067536"/>
                  <a:pt x="912462" y="4195051"/>
                  <a:pt x="2391394" y="5498595"/>
                </a:cubicBezTo>
                <a:cubicBezTo>
                  <a:pt x="4117129" y="6835886"/>
                  <a:pt x="4939082" y="7033279"/>
                  <a:pt x="7689304" y="7442957"/>
                </a:cubicBezTo>
                <a:lnTo>
                  <a:pt x="0" y="744295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V="1">
            <a:off x="0" y="0"/>
            <a:ext cx="6177136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928664 w 7689304"/>
              <a:gd name="connsiteY2" fmla="*/ 5157192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7136" h="6858000">
                <a:moveTo>
                  <a:pt x="0" y="6858000"/>
                </a:moveTo>
                <a:lnTo>
                  <a:pt x="0" y="0"/>
                </a:lnTo>
                <a:cubicBezTo>
                  <a:pt x="255194" y="2108312"/>
                  <a:pt x="449732" y="3925656"/>
                  <a:pt x="1928664" y="5229200"/>
                </a:cubicBezTo>
                <a:cubicBezTo>
                  <a:pt x="2940847" y="6133324"/>
                  <a:pt x="4301604" y="6641113"/>
                  <a:pt x="6177136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648" y="2348880"/>
            <a:ext cx="7344816" cy="152146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CSS3 : Display</a:t>
            </a:r>
            <a:r>
              <a:rPr lang="ko-KR" altLang="en-US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속성과 </a:t>
            </a:r>
            <a:r>
              <a:rPr lang="en-US" altLang="ko-KR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Position</a:t>
            </a:r>
            <a:endParaRPr lang="ko-KR" altLang="en-US" b="1" dirty="0">
              <a:effectLst>
                <a:reflection blurRad="6350" stA="55000" endA="50" endPos="85000" dir="5400000" sy="-100000" algn="bl" rotWithShape="0"/>
              </a:effectLst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absolute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1" y="1124744"/>
            <a:ext cx="897020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absolute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96752"/>
            <a:ext cx="403244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3040" y="1196752"/>
            <a:ext cx="3528392" cy="508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absolute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196752"/>
            <a:ext cx="8712968" cy="497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absolute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96752"/>
            <a:ext cx="43204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1268760"/>
            <a:ext cx="3816424" cy="505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absolute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96752"/>
            <a:ext cx="8784976" cy="499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fixed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96752"/>
            <a:ext cx="885569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fixed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96752"/>
            <a:ext cx="43924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992" y="1196752"/>
            <a:ext cx="3528392" cy="508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fixed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96752"/>
            <a:ext cx="9001000" cy="519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29" y="1196752"/>
            <a:ext cx="906555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블록과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196752"/>
            <a:ext cx="865056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블록과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556792"/>
            <a:ext cx="912537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static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052736"/>
            <a:ext cx="90010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3068960"/>
            <a:ext cx="352839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3140968"/>
            <a:ext cx="3384376" cy="29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static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268760"/>
            <a:ext cx="777686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relative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96752"/>
            <a:ext cx="887241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relative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24744"/>
            <a:ext cx="424847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976" y="1196752"/>
            <a:ext cx="4320480" cy="495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: relative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96752"/>
            <a:ext cx="864096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52</Words>
  <Application>Microsoft Office PowerPoint</Application>
  <PresentationFormat>A4 용지(210x297mm)</PresentationFormat>
  <Paragraphs>17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블럭요소와 인라인요소</vt:lpstr>
      <vt:lpstr>블록과 인라인 변경</vt:lpstr>
      <vt:lpstr>블록과 인라인 변경</vt:lpstr>
      <vt:lpstr>Position : static</vt:lpstr>
      <vt:lpstr>Position : static</vt:lpstr>
      <vt:lpstr>Position : relative</vt:lpstr>
      <vt:lpstr>Position : relative</vt:lpstr>
      <vt:lpstr>Position : relative</vt:lpstr>
      <vt:lpstr>Position : absolute</vt:lpstr>
      <vt:lpstr>Position : absolute</vt:lpstr>
      <vt:lpstr>Position : absolute</vt:lpstr>
      <vt:lpstr>Position : absolute</vt:lpstr>
      <vt:lpstr>Position : absolute</vt:lpstr>
      <vt:lpstr>Position : fixed</vt:lpstr>
      <vt:lpstr>Position : fixed</vt:lpstr>
      <vt:lpstr>Position : 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Tom</dc:creator>
  <cp:lastModifiedBy>Windows 사용자</cp:lastModifiedBy>
  <cp:revision>17</cp:revision>
  <dcterms:created xsi:type="dcterms:W3CDTF">2014-02-20T12:27:42Z</dcterms:created>
  <dcterms:modified xsi:type="dcterms:W3CDTF">2017-02-16T05:28:59Z</dcterms:modified>
</cp:coreProperties>
</file>