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74" y="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792B-3492-405A-BA85-0440F37D3A9E}" type="datetimeFigureOut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37DE-F013-45A9-83CF-E851DC33E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792B-3492-405A-BA85-0440F37D3A9E}" type="datetimeFigureOut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37DE-F013-45A9-83CF-E851DC33E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47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792B-3492-405A-BA85-0440F37D3A9E}" type="datetimeFigureOut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37DE-F013-45A9-83CF-E851DC33E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64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792B-3492-405A-BA85-0440F37D3A9E}" type="datetimeFigureOut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37DE-F013-45A9-83CF-E851DC33E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11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792B-3492-405A-BA85-0440F37D3A9E}" type="datetimeFigureOut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37DE-F013-45A9-83CF-E851DC33E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70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792B-3492-405A-BA85-0440F37D3A9E}" type="datetimeFigureOut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37DE-F013-45A9-83CF-E851DC33E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24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792B-3492-405A-BA85-0440F37D3A9E}" type="datetimeFigureOut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37DE-F013-45A9-83CF-E851DC33E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44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792B-3492-405A-BA85-0440F37D3A9E}" type="datetimeFigureOut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37DE-F013-45A9-83CF-E851DC33E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68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792B-3492-405A-BA85-0440F37D3A9E}" type="datetimeFigureOut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37DE-F013-45A9-83CF-E851DC33E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76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792B-3492-405A-BA85-0440F37D3A9E}" type="datetimeFigureOut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37DE-F013-45A9-83CF-E851DC33E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15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792B-3492-405A-BA85-0440F37D3A9E}" type="datetimeFigureOut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37DE-F013-45A9-83CF-E851DC33E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01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5792B-3492-405A-BA85-0440F37D3A9E}" type="datetimeFigureOut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37DE-F013-45A9-83CF-E851DC33E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45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97447" y="620688"/>
            <a:ext cx="367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CSS Font </a:t>
            </a:r>
            <a:r>
              <a:rPr lang="ko-KR" altLang="en-US" sz="2400" b="1" dirty="0" smtClean="0"/>
              <a:t>단위 별 비교표</a:t>
            </a:r>
            <a:endParaRPr lang="ko-KR" altLang="en-US" sz="24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2702658" y="1412776"/>
            <a:ext cx="3753374" cy="4915586"/>
            <a:chOff x="2702658" y="1412776"/>
            <a:chExt cx="3753374" cy="4915586"/>
          </a:xfrm>
        </p:grpSpPr>
        <p:pic>
          <p:nvPicPr>
            <p:cNvPr id="4" name="그림 3" descr="화면 캡처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2658" y="1412776"/>
              <a:ext cx="3753374" cy="4915586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5148064" y="5085184"/>
              <a:ext cx="122413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2161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Tom</dc:creator>
  <cp:lastModifiedBy>Tom</cp:lastModifiedBy>
  <cp:revision>1</cp:revision>
  <dcterms:created xsi:type="dcterms:W3CDTF">2016-02-01T13:29:48Z</dcterms:created>
  <dcterms:modified xsi:type="dcterms:W3CDTF">2016-02-01T13:34:50Z</dcterms:modified>
</cp:coreProperties>
</file>