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2" r:id="rId5"/>
    <p:sldId id="263" r:id="rId6"/>
    <p:sldId id="264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85" d="100"/>
          <a:sy n="85" d="100"/>
        </p:scale>
        <p:origin x="-132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양쪽 모서리가 잘린 사각형 7"/>
          <p:cNvSpPr/>
          <p:nvPr userDrawn="1"/>
        </p:nvSpPr>
        <p:spPr>
          <a:xfrm>
            <a:off x="0" y="476672"/>
            <a:ext cx="9906000" cy="576064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 userDrawn="1"/>
        </p:nvSpPr>
        <p:spPr>
          <a:xfrm>
            <a:off x="560512" y="0"/>
            <a:ext cx="8784976" cy="1052736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-27384"/>
            <a:ext cx="8915400" cy="1143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46969" y="6381328"/>
            <a:ext cx="4022255" cy="338554"/>
          </a:xfrm>
          <a:prstGeom prst="rect">
            <a:avLst/>
          </a:prstGeom>
          <a:noFill/>
          <a:ln cmpd="dbl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00B050"/>
                </a:solidFill>
              </a:rPr>
              <a:t>그린컴퓨터아트학원 </a:t>
            </a:r>
            <a:r>
              <a:rPr lang="ko-KR" altLang="en-US" sz="1600" b="1" dirty="0" err="1" smtClean="0">
                <a:solidFill>
                  <a:srgbClr val="00B050"/>
                </a:solidFill>
              </a:rPr>
              <a:t>웹퍼블리셔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취업과정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AD4E-9C08-491C-B5B2-C99D9ECE07F8}" type="datetimeFigureOut">
              <a:rPr lang="ko-KR" altLang="en-US" smtClean="0"/>
              <a:pPr/>
              <a:t>2014-05-22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8507-876C-47AA-9F31-91BCD4AACB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 flipV="1">
            <a:off x="0" y="0"/>
            <a:ext cx="7689304" cy="6858000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304" h="6858000">
                <a:moveTo>
                  <a:pt x="0" y="6858000"/>
                </a:moveTo>
                <a:lnTo>
                  <a:pt x="0" y="0"/>
                </a:lnTo>
                <a:cubicBezTo>
                  <a:pt x="332053" y="2111285"/>
                  <a:pt x="737764" y="3637624"/>
                  <a:pt x="2216696" y="4941168"/>
                </a:cubicBezTo>
                <a:cubicBezTo>
                  <a:pt x="3942431" y="6278459"/>
                  <a:pt x="4939082" y="6448322"/>
                  <a:pt x="76893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391394 w 7689304"/>
              <a:gd name="connsiteY2" fmla="*/ 491363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7442957 h 7442957"/>
              <a:gd name="connsiteX1" fmla="*/ 0 w 7689304"/>
              <a:gd name="connsiteY1" fmla="*/ 0 h 7442957"/>
              <a:gd name="connsiteX2" fmla="*/ 2391394 w 7689304"/>
              <a:gd name="connsiteY2" fmla="*/ 5498595 h 7442957"/>
              <a:gd name="connsiteX3" fmla="*/ 7689304 w 7689304"/>
              <a:gd name="connsiteY3" fmla="*/ 7442957 h 7442957"/>
              <a:gd name="connsiteX4" fmla="*/ 0 w 7689304"/>
              <a:gd name="connsiteY4" fmla="*/ 7442957 h 7442957"/>
              <a:gd name="connsiteX0" fmla="*/ 0 w 7689304"/>
              <a:gd name="connsiteY0" fmla="*/ 7442957 h 7442957"/>
              <a:gd name="connsiteX1" fmla="*/ 0 w 7689304"/>
              <a:gd name="connsiteY1" fmla="*/ 0 h 7442957"/>
              <a:gd name="connsiteX2" fmla="*/ 2391394 w 7689304"/>
              <a:gd name="connsiteY2" fmla="*/ 5498595 h 7442957"/>
              <a:gd name="connsiteX3" fmla="*/ 7689304 w 7689304"/>
              <a:gd name="connsiteY3" fmla="*/ 7442957 h 7442957"/>
              <a:gd name="connsiteX4" fmla="*/ 0 w 7689304"/>
              <a:gd name="connsiteY4" fmla="*/ 7442957 h 74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304" h="7442957">
                <a:moveTo>
                  <a:pt x="0" y="7442957"/>
                </a:moveTo>
                <a:lnTo>
                  <a:pt x="0" y="0"/>
                </a:lnTo>
                <a:cubicBezTo>
                  <a:pt x="418469" y="2067536"/>
                  <a:pt x="912462" y="4195051"/>
                  <a:pt x="2391394" y="5498595"/>
                </a:cubicBezTo>
                <a:cubicBezTo>
                  <a:pt x="4117129" y="6835886"/>
                  <a:pt x="4939082" y="7033279"/>
                  <a:pt x="7689304" y="7442957"/>
                </a:cubicBezTo>
                <a:lnTo>
                  <a:pt x="0" y="74429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flipV="1">
            <a:off x="0" y="0"/>
            <a:ext cx="6177136" cy="6858000"/>
          </a:xfrm>
          <a:custGeom>
            <a:avLst/>
            <a:gdLst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7689304 w 7689304"/>
              <a:gd name="connsiteY2" fmla="*/ 6858000 h 6858000"/>
              <a:gd name="connsiteX3" fmla="*/ 0 w 7689304"/>
              <a:gd name="connsiteY3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4348976 w 7689304"/>
              <a:gd name="connsiteY2" fmla="*/ 391407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88704 w 7689304"/>
              <a:gd name="connsiteY2" fmla="*/ 5013176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784648 w 7689304"/>
              <a:gd name="connsiteY2" fmla="*/ 5229200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2216696 w 7689304"/>
              <a:gd name="connsiteY2" fmla="*/ 4941168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7689304"/>
              <a:gd name="connsiteY0" fmla="*/ 6858000 h 6858000"/>
              <a:gd name="connsiteX1" fmla="*/ 0 w 7689304"/>
              <a:gd name="connsiteY1" fmla="*/ 0 h 6858000"/>
              <a:gd name="connsiteX2" fmla="*/ 1928664 w 7689304"/>
              <a:gd name="connsiteY2" fmla="*/ 5157192 h 6858000"/>
              <a:gd name="connsiteX3" fmla="*/ 7689304 w 7689304"/>
              <a:gd name="connsiteY3" fmla="*/ 6858000 h 6858000"/>
              <a:gd name="connsiteX4" fmla="*/ 0 w 7689304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157192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  <a:gd name="connsiteX0" fmla="*/ 0 w 6177136"/>
              <a:gd name="connsiteY0" fmla="*/ 6858000 h 6858000"/>
              <a:gd name="connsiteX1" fmla="*/ 0 w 6177136"/>
              <a:gd name="connsiteY1" fmla="*/ 0 h 6858000"/>
              <a:gd name="connsiteX2" fmla="*/ 1928664 w 6177136"/>
              <a:gd name="connsiteY2" fmla="*/ 5229200 h 6858000"/>
              <a:gd name="connsiteX3" fmla="*/ 6177136 w 6177136"/>
              <a:gd name="connsiteY3" fmla="*/ 6858000 h 6858000"/>
              <a:gd name="connsiteX4" fmla="*/ 0 w 617713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7136" h="6858000">
                <a:moveTo>
                  <a:pt x="0" y="6858000"/>
                </a:moveTo>
                <a:lnTo>
                  <a:pt x="0" y="0"/>
                </a:lnTo>
                <a:cubicBezTo>
                  <a:pt x="255194" y="2108312"/>
                  <a:pt x="449732" y="3925656"/>
                  <a:pt x="1928664" y="5229200"/>
                </a:cubicBezTo>
                <a:cubicBezTo>
                  <a:pt x="2940847" y="6133324"/>
                  <a:pt x="4301604" y="6641113"/>
                  <a:pt x="6177136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648" y="2348880"/>
            <a:ext cx="7344816" cy="152146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HTML5:</a:t>
            </a:r>
            <a:r>
              <a:rPr lang="ko-KR" altLang="en-US" b="1" dirty="0" err="1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새로운태그와</a:t>
            </a:r>
            <a:r>
              <a:rPr lang="ko-KR" altLang="en-US" b="1" dirty="0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b="1" dirty="0" err="1" smtClean="0">
                <a:effectLst>
                  <a:reflection blurRad="6350" stA="55000" endA="50" endPos="85000" dir="5400000" sy="-100000" algn="bl" rotWithShape="0"/>
                </a:effectLst>
                <a:latin typeface="궁서" pitchFamily="18" charset="-127"/>
                <a:ea typeface="궁서" pitchFamily="18" charset="-127"/>
              </a:rPr>
              <a:t>변경된태그</a:t>
            </a:r>
            <a:endParaRPr lang="ko-KR" altLang="en-US" b="1" dirty="0">
              <a:effectLst>
                <a:reflection blurRad="6350" stA="55000" endA="50" endPos="85000" dir="5400000" sy="-100000" algn="bl" rotWithShape="0"/>
              </a:effectLst>
              <a:latin typeface="궁서" pitchFamily="18" charset="-127"/>
              <a:ea typeface="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새로운 태그들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340768"/>
            <a:ext cx="936651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새로운 태그들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96751"/>
            <a:ext cx="9289032" cy="517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레이아웃 </a:t>
            </a:r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412776"/>
            <a:ext cx="888258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변경된 태그들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79" y="1268760"/>
            <a:ext cx="93366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제거된 태그들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340768"/>
            <a:ext cx="885698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31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</Words>
  <Application>Microsoft Office PowerPoint</Application>
  <PresentationFormat>A4 용지(210x297mm)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HTML5 새로운 태그들</vt:lpstr>
      <vt:lpstr>HTML5 새로운 태그들</vt:lpstr>
      <vt:lpstr>HTML5 레이아웃 사용예</vt:lpstr>
      <vt:lpstr>HTML5 변경된 태그들 </vt:lpstr>
      <vt:lpstr>HTML5 제거된 태그들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Tom</dc:creator>
  <cp:lastModifiedBy>Tom</cp:lastModifiedBy>
  <cp:revision>18</cp:revision>
  <dcterms:created xsi:type="dcterms:W3CDTF">2014-02-20T12:27:42Z</dcterms:created>
  <dcterms:modified xsi:type="dcterms:W3CDTF">2014-05-22T02:22:50Z</dcterms:modified>
</cp:coreProperties>
</file>