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4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7294CD-696C-4E1B-8A20-E599D8F5DAE9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898541E-8254-4624-88C4-6BD0CA03D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</a:t>
            </a:r>
            <a:r>
              <a:rPr lang="ko-KR" altLang="en-US" sz="2800" dirty="0" smtClean="0"/>
              <a:t>가지 </a:t>
            </a:r>
            <a:r>
              <a:rPr lang="ko-KR" altLang="en-US" sz="2800" dirty="0" err="1" smtClean="0"/>
              <a:t>메서드</a:t>
            </a:r>
            <a:r>
              <a:rPr lang="ko-KR" altLang="en-US" sz="2800" dirty="0" smtClean="0"/>
              <a:t> 선택법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3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document</a:t>
            </a: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4000" dirty="0" smtClean="0"/>
              <a:t>(Html </a:t>
            </a:r>
            <a:r>
              <a:rPr lang="ko-KR" altLang="en-US" sz="4000" dirty="0" smtClean="0"/>
              <a:t>문서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3" y="2204864"/>
            <a:ext cx="3278091" cy="41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document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4000" dirty="0" smtClean="0"/>
          </a:p>
          <a:p>
            <a:pPr lvl="1"/>
            <a:r>
              <a:rPr lang="en-US" altLang="ko-KR" sz="3800" dirty="0" err="1" smtClean="0"/>
              <a:t>getElementById</a:t>
            </a:r>
            <a:r>
              <a:rPr lang="en-US" altLang="ko-KR" sz="3800" dirty="0" smtClean="0"/>
              <a:t>(</a:t>
            </a:r>
            <a:r>
              <a:rPr lang="ko-KR" altLang="en-US" sz="3800" dirty="0" err="1" smtClean="0"/>
              <a:t>아이디명</a:t>
            </a:r>
            <a:r>
              <a:rPr lang="en-US" altLang="ko-KR" sz="3800" dirty="0" smtClean="0"/>
              <a:t>)</a:t>
            </a:r>
          </a:p>
          <a:p>
            <a:pPr lvl="1"/>
            <a:r>
              <a:rPr lang="ko-KR" altLang="en-US" sz="3800" dirty="0" err="1" smtClean="0"/>
              <a:t>오직하나</a:t>
            </a:r>
            <a:r>
              <a:rPr lang="en-US" altLang="ko-KR" sz="3800" dirty="0" smtClean="0"/>
              <a:t>!</a:t>
            </a:r>
            <a:endParaRPr lang="ko-KR" altLang="en-US" sz="3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1984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75467"/>
            <a:ext cx="885698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000" dirty="0" smtClean="0"/>
              <a:t>document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4000" dirty="0" smtClean="0"/>
          </a:p>
          <a:p>
            <a:pPr lvl="1"/>
            <a:r>
              <a:rPr lang="en-US" altLang="ko-KR" sz="3800" dirty="0" err="1" smtClean="0"/>
              <a:t>getElementsByClassName</a:t>
            </a:r>
            <a:r>
              <a:rPr lang="en-US" altLang="ko-KR" sz="3800" dirty="0" smtClean="0"/>
              <a:t>(</a:t>
            </a:r>
            <a:r>
              <a:rPr lang="ko-KR" altLang="en-US" sz="3800" dirty="0" err="1" smtClean="0"/>
              <a:t>클래스명</a:t>
            </a:r>
            <a:r>
              <a:rPr lang="en-US" altLang="ko-KR" sz="3800" dirty="0"/>
              <a:t>)</a:t>
            </a:r>
          </a:p>
          <a:p>
            <a:pPr lvl="1"/>
            <a:r>
              <a:rPr lang="ko-KR" altLang="en-US" sz="3800" dirty="0" smtClean="0"/>
              <a:t>선택 </a:t>
            </a:r>
            <a:r>
              <a:rPr lang="en-US" altLang="ko-KR" sz="3800" dirty="0" smtClean="0"/>
              <a:t>: Item</a:t>
            </a:r>
            <a:r>
              <a:rPr lang="en-US" altLang="ko-KR" sz="3800" dirty="0"/>
              <a:t>(</a:t>
            </a:r>
            <a:r>
              <a:rPr lang="ko-KR" altLang="en-US" sz="3800" dirty="0"/>
              <a:t>순번</a:t>
            </a:r>
            <a:r>
              <a:rPr lang="en-US" altLang="ko-KR" sz="3800" dirty="0"/>
              <a:t>) / [</a:t>
            </a:r>
            <a:r>
              <a:rPr lang="ko-KR" altLang="en-US" sz="3800" dirty="0"/>
              <a:t>순번</a:t>
            </a:r>
            <a:r>
              <a:rPr lang="en-US" altLang="ko-KR" sz="3800" dirty="0" smtClean="0"/>
              <a:t>]</a:t>
            </a:r>
          </a:p>
          <a:p>
            <a:pPr lvl="1"/>
            <a:r>
              <a:rPr lang="ko-KR" altLang="en-US" sz="3800" dirty="0" smtClean="0"/>
              <a:t>개수 </a:t>
            </a:r>
            <a:r>
              <a:rPr lang="en-US" altLang="ko-KR" sz="3800" dirty="0" smtClean="0"/>
              <a:t>: length</a:t>
            </a:r>
            <a:endParaRPr lang="ko-KR" altLang="en-US" sz="3800" dirty="0"/>
          </a:p>
          <a:p>
            <a:pPr lvl="1"/>
            <a:endParaRPr lang="ko-KR" altLang="en-US" sz="3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1984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75467"/>
            <a:ext cx="885698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000" dirty="0" smtClean="0"/>
              <a:t>document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4000" dirty="0" smtClean="0"/>
          </a:p>
          <a:p>
            <a:pPr lvl="1"/>
            <a:r>
              <a:rPr lang="en-US" altLang="ko-KR" sz="3800" dirty="0" err="1" smtClean="0"/>
              <a:t>getElementsBy</a:t>
            </a:r>
            <a:r>
              <a:rPr lang="en-US" altLang="ko-KR" sz="3800" dirty="0" err="1" smtClean="0"/>
              <a:t>TagName</a:t>
            </a:r>
            <a:r>
              <a:rPr lang="en-US" altLang="ko-KR" sz="3800" dirty="0" smtClean="0"/>
              <a:t>(</a:t>
            </a:r>
            <a:r>
              <a:rPr lang="ko-KR" altLang="en-US" sz="3800" dirty="0" err="1" smtClean="0"/>
              <a:t>요소명</a:t>
            </a:r>
            <a:r>
              <a:rPr lang="en-US" altLang="ko-KR" sz="3800" dirty="0"/>
              <a:t>)</a:t>
            </a:r>
          </a:p>
          <a:p>
            <a:pPr lvl="1"/>
            <a:r>
              <a:rPr lang="ko-KR" altLang="en-US" sz="3800" dirty="0"/>
              <a:t>선택 </a:t>
            </a:r>
            <a:r>
              <a:rPr lang="en-US" altLang="ko-KR" sz="3800" dirty="0"/>
              <a:t>: Item(</a:t>
            </a:r>
            <a:r>
              <a:rPr lang="ko-KR" altLang="en-US" sz="3800" dirty="0"/>
              <a:t>순번</a:t>
            </a:r>
            <a:r>
              <a:rPr lang="en-US" altLang="ko-KR" sz="3800" dirty="0"/>
              <a:t>) / [</a:t>
            </a:r>
            <a:r>
              <a:rPr lang="ko-KR" altLang="en-US" sz="3800" dirty="0"/>
              <a:t>순번</a:t>
            </a:r>
            <a:r>
              <a:rPr lang="en-US" altLang="ko-KR" sz="3800" dirty="0"/>
              <a:t>]</a:t>
            </a:r>
          </a:p>
          <a:p>
            <a:pPr lvl="1"/>
            <a:r>
              <a:rPr lang="ko-KR" altLang="en-US" sz="3800" dirty="0"/>
              <a:t>개수 </a:t>
            </a:r>
            <a:r>
              <a:rPr lang="en-US" altLang="ko-KR" sz="3800" dirty="0"/>
              <a:t>: length</a:t>
            </a:r>
            <a:endParaRPr lang="ko-KR" altLang="en-US" sz="3800" dirty="0"/>
          </a:p>
          <a:p>
            <a:pPr lvl="1"/>
            <a:endParaRPr lang="ko-KR" altLang="en-US" sz="3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1984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75467"/>
            <a:ext cx="8856983" cy="345069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document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4000" dirty="0" smtClean="0"/>
          </a:p>
          <a:p>
            <a:pPr lvl="1"/>
            <a:r>
              <a:rPr lang="en-US" altLang="ko-KR" sz="3800" dirty="0" err="1" smtClean="0"/>
              <a:t>querySelector</a:t>
            </a:r>
            <a:r>
              <a:rPr lang="en-US" altLang="ko-KR" sz="3800" dirty="0" smtClean="0"/>
              <a:t>(</a:t>
            </a:r>
            <a:r>
              <a:rPr lang="ko-KR" altLang="en-US" sz="3800" dirty="0" err="1" smtClean="0"/>
              <a:t>선택자</a:t>
            </a:r>
            <a:r>
              <a:rPr lang="en-US" altLang="ko-KR" sz="3800" dirty="0" smtClean="0"/>
              <a:t>)</a:t>
            </a:r>
          </a:p>
          <a:p>
            <a:pPr lvl="1"/>
            <a:r>
              <a:rPr lang="ko-KR" altLang="en-US" sz="3800" dirty="0" err="1" smtClean="0"/>
              <a:t>오직하나</a:t>
            </a:r>
            <a:r>
              <a:rPr lang="en-US" altLang="ko-KR" sz="3800" dirty="0" smtClean="0"/>
              <a:t>!</a:t>
            </a:r>
            <a:endParaRPr lang="ko-KR" altLang="en-US" sz="3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1984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75467"/>
            <a:ext cx="885698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000" dirty="0" smtClean="0"/>
              <a:t>document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4000" dirty="0" smtClean="0"/>
          </a:p>
          <a:p>
            <a:pPr lvl="1"/>
            <a:r>
              <a:rPr lang="en-US" altLang="ko-KR" sz="3800" dirty="0" err="1" smtClean="0"/>
              <a:t>querySelectorAll</a:t>
            </a:r>
            <a:r>
              <a:rPr lang="en-US" altLang="ko-KR" sz="3800" dirty="0" smtClean="0"/>
              <a:t>(</a:t>
            </a:r>
            <a:r>
              <a:rPr lang="ko-KR" altLang="en-US" sz="3800" dirty="0" err="1" smtClean="0"/>
              <a:t>선택자</a:t>
            </a:r>
            <a:r>
              <a:rPr lang="en-US" altLang="ko-KR" sz="3800" dirty="0"/>
              <a:t>)</a:t>
            </a:r>
          </a:p>
          <a:p>
            <a:pPr lvl="1"/>
            <a:r>
              <a:rPr lang="ko-KR" altLang="en-US" sz="3800" dirty="0"/>
              <a:t>선택 </a:t>
            </a:r>
            <a:r>
              <a:rPr lang="en-US" altLang="ko-KR" sz="3800" dirty="0"/>
              <a:t>: Item(</a:t>
            </a:r>
            <a:r>
              <a:rPr lang="ko-KR" altLang="en-US" sz="3800" dirty="0"/>
              <a:t>순번</a:t>
            </a:r>
            <a:r>
              <a:rPr lang="en-US" altLang="ko-KR" sz="3800" dirty="0"/>
              <a:t>) / [</a:t>
            </a:r>
            <a:r>
              <a:rPr lang="ko-KR" altLang="en-US" sz="3800" dirty="0"/>
              <a:t>순번</a:t>
            </a:r>
            <a:r>
              <a:rPr lang="en-US" altLang="ko-KR" sz="3800" dirty="0"/>
              <a:t>]</a:t>
            </a:r>
          </a:p>
          <a:p>
            <a:pPr lvl="1"/>
            <a:r>
              <a:rPr lang="ko-KR" altLang="en-US" sz="3800" dirty="0"/>
              <a:t>개수 </a:t>
            </a:r>
            <a:r>
              <a:rPr lang="en-US" altLang="ko-KR" sz="3800" dirty="0"/>
              <a:t>: length</a:t>
            </a:r>
            <a:endParaRPr lang="ko-KR" altLang="en-US" sz="3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</a:t>
            </a:r>
            <a:r>
              <a:rPr lang="en-US" altLang="ko-KR" baseline="0" dirty="0" smtClean="0"/>
              <a:t> DOM </a:t>
            </a:r>
            <a:r>
              <a:rPr lang="ko-KR" altLang="en-US" baseline="0" dirty="0" smtClean="0"/>
              <a:t>객체</a:t>
            </a:r>
            <a:endParaRPr lang="ko-KR" altLang="en-US" dirty="0"/>
          </a:p>
        </p:txBody>
      </p:sp>
      <p:pic>
        <p:nvPicPr>
          <p:cNvPr id="1026" name="Picture 2" descr="C:\Users\Administrator.Sc-201712051156\AppData\Local\Microsoft\Windows\Temporary Internet Files\Content.IE5\NVA0K3HF\document-4060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1984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7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132</TotalTime>
  <Words>35</Words>
  <Application>Microsoft Office PowerPoint</Application>
  <PresentationFormat>화면 슬라이드 쇼(4:3)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파형</vt:lpstr>
      <vt:lpstr>DOM 선택 메서드</vt:lpstr>
      <vt:lpstr>JS DOM 객체</vt:lpstr>
      <vt:lpstr>JS DOM 객체</vt:lpstr>
      <vt:lpstr>JS DOM 객체</vt:lpstr>
      <vt:lpstr>JS DOM 객체</vt:lpstr>
      <vt:lpstr>JS DOM 객체</vt:lpstr>
      <vt:lpstr>JS DOM 객체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6</cp:revision>
  <dcterms:created xsi:type="dcterms:W3CDTF">2018-02-20T06:32:42Z</dcterms:created>
  <dcterms:modified xsi:type="dcterms:W3CDTF">2020-04-14T04:13:20Z</dcterms:modified>
</cp:coreProperties>
</file>