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6404" autoAdjust="0"/>
  </p:normalViewPr>
  <p:slideViewPr>
    <p:cSldViewPr>
      <p:cViewPr>
        <p:scale>
          <a:sx n="85" d="100"/>
          <a:sy n="85" d="100"/>
        </p:scale>
        <p:origin x="-1404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8" y="2226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31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9368FF-9EFA-42D8-BA42-5F0A59540265}" type="datetimeFigureOut">
              <a:rPr lang="ko-KR" altLang="en-US" smtClean="0"/>
              <a:pPr/>
              <a:t>2020-04-14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0C940-8D6E-415D-8992-80BE703C77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642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A91A-6D85-4E8B-B9BC-82649E99DA66}" type="datetimeFigureOut">
              <a:rPr lang="ko-KR" altLang="en-US" smtClean="0"/>
              <a:pPr/>
              <a:t>2020-04-14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9DC1-2757-4638-9ED0-5EC642071DB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A91A-6D85-4E8B-B9BC-82649E99DA66}" type="datetimeFigureOut">
              <a:rPr lang="ko-KR" altLang="en-US" smtClean="0"/>
              <a:pPr/>
              <a:t>2020-04-14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9DC1-2757-4638-9ED0-5EC642071D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A91A-6D85-4E8B-B9BC-82649E99DA66}" type="datetimeFigureOut">
              <a:rPr lang="ko-KR" altLang="en-US" smtClean="0"/>
              <a:pPr/>
              <a:t>2020-04-14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9DC1-2757-4638-9ED0-5EC642071D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A91A-6D85-4E8B-B9BC-82649E99DA66}" type="datetimeFigureOut">
              <a:rPr lang="ko-KR" altLang="en-US" smtClean="0"/>
              <a:pPr/>
              <a:t>2020-04-14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9DC1-2757-4638-9ED0-5EC642071DB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3528" y="692696"/>
            <a:ext cx="7992888" cy="1143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611560" y="2276872"/>
            <a:ext cx="7704856" cy="3474720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2800" b="1"/>
            </a:lvl1pPr>
            <a:lvl2pPr algn="l">
              <a:lnSpc>
                <a:spcPct val="150000"/>
              </a:lnSpc>
              <a:defRPr sz="2800" b="1"/>
            </a:lvl2pPr>
            <a:lvl3pPr algn="l">
              <a:lnSpc>
                <a:spcPct val="150000"/>
              </a:lnSpc>
              <a:defRPr sz="2800"/>
            </a:lvl3pPr>
            <a:lvl4pPr algn="l">
              <a:lnSpc>
                <a:spcPct val="150000"/>
              </a:lnSpc>
              <a:defRPr sz="2800"/>
            </a:lvl4pPr>
            <a:lvl5pPr algn="l">
              <a:lnSpc>
                <a:spcPct val="150000"/>
              </a:lnSpc>
              <a:defRPr sz="2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A91A-6D85-4E8B-B9BC-82649E99DA66}" type="datetimeFigureOut">
              <a:rPr lang="ko-KR" altLang="en-US" smtClean="0"/>
              <a:pPr/>
              <a:t>2020-04-14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9DC1-2757-4638-9ED0-5EC642071D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A91A-6D85-4E8B-B9BC-82649E99DA66}" type="datetimeFigureOut">
              <a:rPr lang="ko-KR" altLang="en-US" smtClean="0"/>
              <a:pPr/>
              <a:t>2020-04-14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9DC1-2757-4638-9ED0-5EC642071DB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A91A-6D85-4E8B-B9BC-82649E99DA66}" type="datetimeFigureOut">
              <a:rPr lang="ko-KR" altLang="en-US" smtClean="0"/>
              <a:pPr/>
              <a:t>2020-04-14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9DC1-2757-4638-9ED0-5EC642071DB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A91A-6D85-4E8B-B9BC-82649E99DA66}" type="datetimeFigureOut">
              <a:rPr lang="ko-KR" altLang="en-US" smtClean="0"/>
              <a:pPr/>
              <a:t>2020-04-14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9DC1-2757-4638-9ED0-5EC642071D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A91A-6D85-4E8B-B9BC-82649E99DA66}" type="datetimeFigureOut">
              <a:rPr lang="ko-KR" altLang="en-US" smtClean="0"/>
              <a:pPr/>
              <a:t>2020-04-14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9DC1-2757-4638-9ED0-5EC642071D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A91A-6D85-4E8B-B9BC-82649E99DA66}" type="datetimeFigureOut">
              <a:rPr lang="ko-KR" altLang="en-US" smtClean="0"/>
              <a:pPr/>
              <a:t>2020-04-14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9DC1-2757-4638-9ED0-5EC642071D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A91A-6D85-4E8B-B9BC-82649E99DA66}" type="datetimeFigureOut">
              <a:rPr lang="ko-KR" altLang="en-US" smtClean="0"/>
              <a:pPr/>
              <a:t>2020-04-14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9DC1-2757-4638-9ED0-5EC642071DB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BCAA91A-6D85-4E8B-B9BC-82649E99DA66}" type="datetimeFigureOut">
              <a:rPr lang="ko-KR" altLang="en-US" smtClean="0"/>
              <a:pPr/>
              <a:t>2020-04-14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CC49DC1-2757-4638-9ED0-5EC642071D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1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자주쓰이는</a:t>
            </a:r>
            <a:r>
              <a:rPr lang="ko-KR" altLang="en-US" baseline="0" dirty="0" smtClean="0"/>
              <a:t> 유용한 함수모음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Javascript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내장함수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417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참고자료</a:t>
            </a:r>
            <a:r>
              <a:rPr lang="en-US" altLang="ko-KR" dirty="0" smtClean="0"/>
              <a:t>:</a:t>
            </a:r>
            <a:r>
              <a:rPr lang="ko-KR" altLang="en-US" dirty="0" smtClean="0"/>
              <a:t>아스키코드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sz="2400" dirty="0" smtClean="0"/>
              <a:t>아스키코드는 문자를 컴퓨터에 표기하기 위해 미국에서 만든 문자코드</a:t>
            </a:r>
            <a:r>
              <a:rPr lang="en-US" altLang="ko-KR" sz="2400" dirty="0" smtClean="0"/>
              <a:t>(1</a:t>
            </a:r>
            <a:r>
              <a:rPr lang="ko-KR" altLang="en-US" sz="2400" dirty="0" smtClean="0"/>
              <a:t>바이트로 되어있음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이것을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바이트로 확장시킨 코드를 유니코드라고 함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영문은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바이트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한글은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바이트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유니코드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아스키코드는 </a:t>
            </a:r>
            <a:r>
              <a:rPr lang="en-US" altLang="ko-KR" sz="2400" dirty="0" smtClean="0"/>
              <a:t>7</a:t>
            </a:r>
            <a:r>
              <a:rPr lang="ko-KR" altLang="en-US" sz="2400" dirty="0" smtClean="0"/>
              <a:t>비트와 오류검사를 위한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비트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패리티비트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로 구성됨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출력입력함수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sz="2400" dirty="0" smtClean="0"/>
              <a:t>alert(</a:t>
            </a:r>
            <a:r>
              <a:rPr lang="ko-KR" altLang="en-US" sz="2400" dirty="0" smtClean="0"/>
              <a:t>값</a:t>
            </a:r>
            <a:r>
              <a:rPr lang="en-US" altLang="ko-KR" sz="2400" dirty="0" smtClean="0"/>
              <a:t>)</a:t>
            </a:r>
            <a:br>
              <a:rPr lang="en-US" altLang="ko-KR" sz="2400" dirty="0" smtClean="0"/>
            </a:br>
            <a:r>
              <a:rPr lang="en-US" altLang="ko-KR" sz="2400" dirty="0" smtClean="0"/>
              <a:t>:</a:t>
            </a:r>
            <a:r>
              <a:rPr lang="en-US" altLang="ko-KR" sz="2400" baseline="0" dirty="0" smtClean="0"/>
              <a:t> </a:t>
            </a:r>
            <a:r>
              <a:rPr lang="ko-KR" altLang="en-US" sz="2400" baseline="0" dirty="0" smtClean="0"/>
              <a:t>값을 화면에 </a:t>
            </a:r>
            <a:r>
              <a:rPr lang="ko-KR" altLang="en-US" sz="2400" baseline="0" dirty="0" err="1" smtClean="0"/>
              <a:t>경고창</a:t>
            </a:r>
            <a:r>
              <a:rPr lang="ko-KR" altLang="en-US" sz="2400" baseline="0" dirty="0" smtClean="0"/>
              <a:t> 형태로 출력함</a:t>
            </a:r>
            <a:endParaRPr lang="en-US" altLang="ko-KR" sz="2400" baseline="0" dirty="0" smtClean="0"/>
          </a:p>
          <a:p>
            <a:r>
              <a:rPr lang="en-US" altLang="ko-KR" sz="2400" baseline="0" dirty="0" smtClean="0"/>
              <a:t>confirm(</a:t>
            </a:r>
            <a:r>
              <a:rPr lang="ko-KR" altLang="en-US" sz="2400" baseline="0" dirty="0" smtClean="0"/>
              <a:t>값</a:t>
            </a:r>
            <a:r>
              <a:rPr lang="en-US" altLang="ko-KR" sz="2400" baseline="0" dirty="0" smtClean="0"/>
              <a:t>)</a:t>
            </a:r>
            <a:br>
              <a:rPr lang="en-US" altLang="ko-KR" sz="2400" baseline="0" dirty="0" smtClean="0"/>
            </a:br>
            <a:r>
              <a:rPr lang="en-US" altLang="ko-KR" sz="2400" baseline="0" dirty="0" smtClean="0"/>
              <a:t>:</a:t>
            </a:r>
            <a:r>
              <a:rPr lang="ko-KR" altLang="en-US" sz="2400" baseline="0" dirty="0" smtClean="0"/>
              <a:t>값을 대화상자에 출력 후 확인 </a:t>
            </a:r>
            <a:r>
              <a:rPr lang="ko-KR" altLang="en-US" sz="2400" baseline="0" dirty="0" err="1" smtClean="0"/>
              <a:t>클릭시</a:t>
            </a:r>
            <a:r>
              <a:rPr lang="ko-KR" altLang="en-US" sz="2400" baseline="0" dirty="0" smtClean="0"/>
              <a:t> </a:t>
            </a:r>
            <a:r>
              <a:rPr lang="en-US" altLang="ko-KR" sz="2400" baseline="0" dirty="0" smtClean="0"/>
              <a:t>true,</a:t>
            </a:r>
            <a:r>
              <a:rPr lang="ko-KR" altLang="en-US" sz="2400" baseline="0" dirty="0" smtClean="0"/>
              <a:t>취소 </a:t>
            </a:r>
            <a:r>
              <a:rPr lang="ko-KR" altLang="en-US" sz="2400" baseline="0" dirty="0" err="1" smtClean="0"/>
              <a:t>클릭시</a:t>
            </a:r>
            <a:r>
              <a:rPr lang="ko-KR" altLang="en-US" sz="2400" baseline="0" dirty="0" smtClean="0"/>
              <a:t> </a:t>
            </a:r>
            <a:r>
              <a:rPr lang="en-US" altLang="ko-KR" sz="2400" baseline="0" dirty="0" smtClean="0"/>
              <a:t>false</a:t>
            </a:r>
            <a:r>
              <a:rPr lang="ko-KR" altLang="en-US" sz="2400" baseline="0" dirty="0" smtClean="0"/>
              <a:t>를 </a:t>
            </a:r>
            <a:r>
              <a:rPr lang="ko-KR" altLang="en-US" sz="2400" baseline="0" dirty="0" err="1" smtClean="0"/>
              <a:t>리턴함</a:t>
            </a:r>
            <a:endParaRPr lang="en-US" altLang="ko-KR" sz="2400" baseline="0" dirty="0" smtClean="0"/>
          </a:p>
          <a:p>
            <a:r>
              <a:rPr lang="en-US" altLang="ko-KR" sz="2400" dirty="0" smtClean="0"/>
              <a:t> prompt(</a:t>
            </a:r>
            <a:r>
              <a:rPr lang="ko-KR" altLang="en-US" sz="2400" dirty="0" smtClean="0"/>
              <a:t>메시지</a:t>
            </a:r>
            <a:r>
              <a:rPr lang="en-US" altLang="ko-KR" sz="2400" dirty="0" smtClean="0"/>
              <a:t>)</a:t>
            </a:r>
            <a:br>
              <a:rPr lang="en-US" altLang="ko-KR" sz="2400" dirty="0" smtClean="0"/>
            </a:br>
            <a:r>
              <a:rPr lang="en-US" altLang="ko-KR" sz="2400" dirty="0" smtClean="0"/>
              <a:t>:</a:t>
            </a:r>
            <a:r>
              <a:rPr lang="ko-KR" altLang="en-US" sz="2400" dirty="0" smtClean="0"/>
              <a:t>사용자에게서 값을 </a:t>
            </a:r>
            <a:r>
              <a:rPr lang="ko-KR" altLang="en-US" sz="2400" dirty="0" err="1" smtClean="0"/>
              <a:t>직접입력받음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4059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타이머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2200" dirty="0" err="1" smtClean="0">
                <a:effectLst/>
              </a:rPr>
              <a:t>setTimeout</a:t>
            </a:r>
            <a:r>
              <a:rPr lang="en-US" altLang="ko-KR" sz="2200" dirty="0" smtClean="0">
                <a:effectLst/>
              </a:rPr>
              <a:t>(</a:t>
            </a:r>
            <a:r>
              <a:rPr lang="en-US" altLang="ko-KR" sz="2200" dirty="0" err="1" smtClean="0">
                <a:effectLst/>
              </a:rPr>
              <a:t>function,millisecond</a:t>
            </a:r>
            <a:r>
              <a:rPr lang="en-US" altLang="ko-KR" sz="2200" dirty="0" smtClean="0">
                <a:effectLst/>
              </a:rPr>
              <a:t>) </a:t>
            </a:r>
            <a:br>
              <a:rPr lang="en-US" altLang="ko-KR" sz="2200" dirty="0" smtClean="0">
                <a:effectLst/>
              </a:rPr>
            </a:br>
            <a:r>
              <a:rPr lang="en-US" altLang="ko-KR" sz="2200" dirty="0" smtClean="0">
                <a:effectLst/>
              </a:rPr>
              <a:t>:</a:t>
            </a:r>
            <a:r>
              <a:rPr lang="ko-KR" altLang="en-US" sz="2200" dirty="0" smtClean="0">
                <a:effectLst/>
              </a:rPr>
              <a:t>특정 시간 후 함수를 한번 실행</a:t>
            </a:r>
            <a:endParaRPr lang="en-US" altLang="ko-KR" sz="2200" dirty="0" smtClean="0">
              <a:effectLst/>
            </a:endParaRPr>
          </a:p>
          <a:p>
            <a:r>
              <a:rPr lang="en-US" altLang="ko-KR" sz="2200" dirty="0" err="1" smtClean="0">
                <a:effectLst/>
              </a:rPr>
              <a:t>setInterval</a:t>
            </a:r>
            <a:r>
              <a:rPr lang="en-US" altLang="ko-KR" sz="2200" dirty="0" smtClean="0">
                <a:effectLst/>
              </a:rPr>
              <a:t>(</a:t>
            </a:r>
            <a:r>
              <a:rPr lang="en-US" altLang="ko-KR" sz="2200" b="1" kern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function,millisecond</a:t>
            </a:r>
            <a:r>
              <a:rPr lang="en-US" altLang="ko-KR" sz="2200" dirty="0" smtClean="0">
                <a:effectLst/>
              </a:rPr>
              <a:t>) </a:t>
            </a:r>
            <a:br>
              <a:rPr lang="en-US" altLang="ko-KR" sz="2200" dirty="0" smtClean="0">
                <a:effectLst/>
              </a:rPr>
            </a:br>
            <a:r>
              <a:rPr lang="en-US" altLang="ko-KR" sz="2200" dirty="0" smtClean="0">
                <a:effectLst/>
              </a:rPr>
              <a:t>:</a:t>
            </a:r>
            <a:r>
              <a:rPr lang="ko-KR" altLang="en-US" sz="2200" dirty="0" smtClean="0">
                <a:effectLst/>
              </a:rPr>
              <a:t>특정 시간마다 함수를 반복 실행</a:t>
            </a:r>
            <a:endParaRPr lang="en-US" altLang="ko-KR" sz="2200" dirty="0" smtClean="0">
              <a:effectLst/>
            </a:endParaRPr>
          </a:p>
          <a:p>
            <a:r>
              <a:rPr lang="en-US" altLang="ko-KR" sz="2200" dirty="0" err="1" smtClean="0">
                <a:effectLst/>
              </a:rPr>
              <a:t>clearInterval</a:t>
            </a:r>
            <a:r>
              <a:rPr lang="en-US" altLang="ko-KR" sz="2200" dirty="0" smtClean="0">
                <a:effectLst/>
              </a:rPr>
              <a:t>(id),</a:t>
            </a:r>
            <a:r>
              <a:rPr lang="en-US" altLang="ko-KR" sz="2200" baseline="0" dirty="0" smtClean="0">
                <a:effectLst/>
              </a:rPr>
              <a:t> </a:t>
            </a:r>
            <a:r>
              <a:rPr lang="en-US" altLang="ko-KR" sz="2200" baseline="0" dirty="0" err="1" smtClean="0">
                <a:effectLst/>
              </a:rPr>
              <a:t>clearTimeout</a:t>
            </a:r>
            <a:r>
              <a:rPr lang="en-US" altLang="ko-KR" sz="2200" baseline="0" dirty="0" smtClean="0">
                <a:effectLst/>
              </a:rPr>
              <a:t>(id) </a:t>
            </a:r>
            <a:br>
              <a:rPr lang="en-US" altLang="ko-KR" sz="2200" baseline="0" dirty="0" smtClean="0">
                <a:effectLst/>
              </a:rPr>
            </a:br>
            <a:r>
              <a:rPr lang="en-US" altLang="ko-KR" sz="2200" baseline="0" dirty="0" smtClean="0">
                <a:effectLst/>
              </a:rPr>
              <a:t>: </a:t>
            </a:r>
            <a:r>
              <a:rPr lang="ko-KR" altLang="en-US" sz="2200" baseline="0" dirty="0" smtClean="0">
                <a:effectLst/>
              </a:rPr>
              <a:t>위의 타이머함수를 </a:t>
            </a:r>
            <a:r>
              <a:rPr lang="ko-KR" altLang="en-US" sz="2200" baseline="0" dirty="0" err="1" smtClean="0">
                <a:effectLst/>
              </a:rPr>
              <a:t>각각해제함</a:t>
            </a:r>
            <a:r>
              <a:rPr lang="en-US" altLang="ko-KR" sz="2200" baseline="0" dirty="0" smtClean="0">
                <a:effectLst/>
              </a:rPr>
              <a:t/>
            </a:r>
            <a:br>
              <a:rPr lang="en-US" altLang="ko-KR" sz="2200" baseline="0" dirty="0" smtClean="0">
                <a:effectLst/>
              </a:rPr>
            </a:br>
            <a:r>
              <a:rPr lang="en-US" altLang="ko-KR" sz="2200" baseline="0" dirty="0" smtClean="0">
                <a:effectLst/>
              </a:rPr>
              <a:t>(</a:t>
            </a:r>
            <a:r>
              <a:rPr lang="ko-KR" altLang="en-US" sz="2200" baseline="0" dirty="0" smtClean="0">
                <a:effectLst/>
              </a:rPr>
              <a:t>단</a:t>
            </a:r>
            <a:r>
              <a:rPr lang="en-US" altLang="ko-KR" sz="2200" baseline="0" dirty="0" smtClean="0">
                <a:effectLst/>
              </a:rPr>
              <a:t>, </a:t>
            </a:r>
            <a:r>
              <a:rPr lang="en-US" altLang="ko-KR" sz="2200" baseline="0" dirty="0" err="1" smtClean="0">
                <a:effectLst/>
              </a:rPr>
              <a:t>setInterval</a:t>
            </a:r>
            <a:r>
              <a:rPr lang="en-US" altLang="ko-KR" sz="2200" baseline="0" dirty="0" smtClean="0">
                <a:effectLst/>
              </a:rPr>
              <a:t>, </a:t>
            </a:r>
            <a:r>
              <a:rPr lang="en-US" altLang="ko-KR" sz="2200" baseline="0" dirty="0" err="1" smtClean="0">
                <a:effectLst/>
              </a:rPr>
              <a:t>setTimeout</a:t>
            </a:r>
            <a:r>
              <a:rPr lang="ko-KR" altLang="en-US" sz="2200" baseline="0" dirty="0" smtClean="0">
                <a:effectLst/>
              </a:rPr>
              <a:t>함수를 변수에 할당 후 </a:t>
            </a:r>
            <a:r>
              <a:rPr lang="ko-KR" altLang="en-US" sz="2200" baseline="0" dirty="0" err="1" smtClean="0">
                <a:effectLst/>
              </a:rPr>
              <a:t>제어가능함</a:t>
            </a:r>
            <a:r>
              <a:rPr lang="en-US" altLang="ko-KR" sz="2200" baseline="0" dirty="0" smtClean="0">
                <a:effectLst/>
              </a:rPr>
              <a:t>)</a:t>
            </a:r>
            <a:endParaRPr lang="en-US" altLang="ko-KR" sz="2200" dirty="0" smtClean="0">
              <a:effectLst/>
            </a:endParaRPr>
          </a:p>
          <a:p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59019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검사함수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err="1" smtClean="0"/>
              <a:t>isNaN</a:t>
            </a:r>
            <a:r>
              <a:rPr lang="en-US" altLang="ko-KR" dirty="0" smtClean="0"/>
              <a:t>(</a:t>
            </a:r>
            <a:r>
              <a:rPr lang="ko-KR" altLang="en-US" dirty="0" smtClean="0"/>
              <a:t>값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: </a:t>
            </a:r>
            <a:r>
              <a:rPr lang="ko-KR" altLang="en-US" dirty="0" smtClean="0"/>
              <a:t>들어온 값을 숫자가 아닐 경우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값을 반환한다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err="1" smtClean="0"/>
              <a:t>NaN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Not a Number(</a:t>
            </a:r>
            <a:r>
              <a:rPr lang="ko-KR" altLang="en-US" dirty="0" err="1" smtClean="0"/>
              <a:t>숫자아님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의미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208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형변형함수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sz="2800" dirty="0" smtClean="0"/>
              <a:t>Number(</a:t>
            </a:r>
            <a:r>
              <a:rPr lang="ko-KR" altLang="en-US" sz="2800" dirty="0" smtClean="0"/>
              <a:t>값</a:t>
            </a:r>
            <a:r>
              <a:rPr lang="en-US" altLang="ko-KR" sz="2800" dirty="0" smtClean="0"/>
              <a:t>)</a:t>
            </a:r>
            <a:br>
              <a:rPr lang="en-US" altLang="ko-KR" sz="2800" dirty="0" smtClean="0"/>
            </a:br>
            <a:r>
              <a:rPr lang="en-US" altLang="ko-KR" sz="2800" dirty="0" smtClean="0"/>
              <a:t>:</a:t>
            </a:r>
            <a:r>
              <a:rPr lang="ko-KR" altLang="en-US" sz="2800" dirty="0" smtClean="0"/>
              <a:t>값을 </a:t>
            </a:r>
            <a:r>
              <a:rPr lang="ko-KR" altLang="en-US" sz="2800" dirty="0" err="1" smtClean="0"/>
              <a:t>숫자형으로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형변환함</a:t>
            </a:r>
            <a:r>
              <a:rPr lang="en-US" altLang="ko-KR" sz="2800" dirty="0" smtClean="0"/>
              <a:t>.</a:t>
            </a:r>
          </a:p>
          <a:p>
            <a:r>
              <a:rPr lang="en-US" altLang="ko-KR" sz="2800" dirty="0" smtClean="0"/>
              <a:t>String(</a:t>
            </a:r>
            <a:r>
              <a:rPr lang="ko-KR" altLang="en-US" sz="2800" dirty="0" smtClean="0"/>
              <a:t>값</a:t>
            </a:r>
            <a:r>
              <a:rPr lang="en-US" altLang="ko-KR" sz="2800" dirty="0" smtClean="0"/>
              <a:t>)</a:t>
            </a:r>
            <a:br>
              <a:rPr lang="en-US" altLang="ko-KR" sz="2800" dirty="0" smtClean="0"/>
            </a:br>
            <a:r>
              <a:rPr lang="en-US" altLang="ko-KR" sz="2800" dirty="0" smtClean="0"/>
              <a:t>:</a:t>
            </a:r>
            <a:r>
              <a:rPr lang="ko-KR" altLang="en-US" sz="2800" dirty="0" smtClean="0"/>
              <a:t>값을 문자로 </a:t>
            </a:r>
            <a:r>
              <a:rPr lang="ko-KR" altLang="en-US" sz="2800" dirty="0" err="1" smtClean="0"/>
              <a:t>형변환함</a:t>
            </a:r>
            <a:endParaRPr lang="en-US" altLang="ko-KR" sz="2800" dirty="0" smtClean="0"/>
          </a:p>
          <a:p>
            <a:pPr marL="228600" marR="0" indent="-18288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tabLst/>
              <a:defRPr/>
            </a:pPr>
            <a:r>
              <a:rPr lang="en-GB" altLang="ko-KR" sz="2800" b="1" kern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parseInt</a:t>
            </a:r>
            <a:r>
              <a:rPr lang="en-GB" altLang="ko-KR" sz="2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()</a:t>
            </a:r>
            <a:r>
              <a:rPr lang="en-US" altLang="ko-KR" sz="2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,</a:t>
            </a:r>
            <a:r>
              <a:rPr lang="ko-KR" altLang="ko-KR" sz="2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GB" altLang="ko-KR" sz="2800" b="1" kern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parseFloat</a:t>
            </a:r>
            <a:r>
              <a:rPr lang="en-GB" altLang="ko-KR" sz="2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()</a:t>
            </a:r>
            <a:br>
              <a:rPr lang="en-GB" altLang="ko-KR" sz="2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</a:br>
            <a:r>
              <a:rPr lang="en-GB" altLang="ko-KR" sz="2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:</a:t>
            </a:r>
            <a:r>
              <a:rPr lang="ko-KR" altLang="ko-KR" sz="2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문자열을 정수와 실수로 변경</a:t>
            </a:r>
            <a:endParaRPr lang="en-GB" altLang="ko-KR" sz="2800" b="0" i="0" kern="1200" dirty="0" smtClean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6587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문자편집함수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Replace(</a:t>
            </a:r>
            <a:r>
              <a:rPr lang="ko-KR" altLang="en-US" dirty="0" err="1" smtClean="0"/>
              <a:t>기존값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바꿀값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예</a:t>
            </a:r>
            <a:r>
              <a:rPr lang="en-US" altLang="ko-KR" dirty="0" smtClean="0"/>
              <a:t>) 	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vari01 = “</a:t>
            </a:r>
            <a:r>
              <a:rPr lang="ko-KR" altLang="en-US" dirty="0" smtClean="0"/>
              <a:t>너는 </a:t>
            </a:r>
            <a:r>
              <a:rPr lang="ko-KR" altLang="en-US" dirty="0" err="1" smtClean="0"/>
              <a:t>힘을내</a:t>
            </a:r>
            <a:r>
              <a:rPr lang="en-US" altLang="ko-KR" dirty="0" smtClean="0"/>
              <a:t>?”;</a:t>
            </a:r>
            <a:br>
              <a:rPr lang="en-US" altLang="ko-KR" dirty="0" smtClean="0"/>
            </a:br>
            <a:r>
              <a:rPr lang="en-US" altLang="ko-KR" dirty="0" smtClean="0"/>
              <a:t>	vari01.replace(“?”,”!”);</a:t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ko-KR" altLang="en-US" dirty="0" smtClean="0"/>
              <a:t>결과</a:t>
            </a:r>
            <a:r>
              <a:rPr lang="en-US" altLang="ko-KR" dirty="0" smtClean="0"/>
              <a:t>: “</a:t>
            </a:r>
            <a:r>
              <a:rPr lang="ko-KR" altLang="en-US" dirty="0" smtClean="0"/>
              <a:t>너는 </a:t>
            </a:r>
            <a:r>
              <a:rPr lang="ko-KR" altLang="en-US" dirty="0" err="1" smtClean="0"/>
              <a:t>힘을내</a:t>
            </a:r>
            <a:r>
              <a:rPr lang="en-US" altLang="ko-KR" dirty="0" smtClean="0"/>
              <a:t>!”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778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문자편집함수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Split(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자를기준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예</a:t>
            </a:r>
            <a:r>
              <a:rPr lang="en-US" altLang="ko-KR" dirty="0" smtClean="0"/>
              <a:t>) 	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var01 = “</a:t>
            </a:r>
            <a:r>
              <a:rPr lang="en-US" altLang="ko-KR" dirty="0" err="1" smtClean="0"/>
              <a:t>a,b,c,d</a:t>
            </a:r>
            <a:r>
              <a:rPr lang="en-US" altLang="ko-KR" dirty="0" smtClean="0"/>
              <a:t>”;</a:t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new01 = var01.split(“,”);</a:t>
            </a:r>
            <a:br>
              <a:rPr lang="en-US" altLang="ko-KR" dirty="0" smtClean="0"/>
            </a:br>
            <a:r>
              <a:rPr lang="en-US" altLang="ko-KR" dirty="0" smtClean="0"/>
              <a:t>	alert(new01[1]);</a:t>
            </a:r>
            <a:r>
              <a:rPr lang="en-US" altLang="ko-KR" dirty="0" smtClean="0">
                <a:sym typeface="Wingdings" pitchFamily="2" charset="2"/>
              </a:rPr>
              <a:t></a:t>
            </a:r>
            <a:r>
              <a:rPr lang="ko-KR" altLang="en-US" dirty="0" smtClean="0">
                <a:sym typeface="Wingdings" pitchFamily="2" charset="2"/>
              </a:rPr>
              <a:t>결과</a:t>
            </a:r>
            <a:r>
              <a:rPr lang="en-US" altLang="ko-KR" dirty="0" smtClean="0">
                <a:sym typeface="Wingdings" pitchFamily="2" charset="2"/>
              </a:rPr>
              <a:t>: “b”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1136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문자편집함수</a:t>
            </a:r>
            <a:r>
              <a:rPr lang="en-US" altLang="ko-KR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smtClean="0"/>
              <a:t>substring(</a:t>
            </a:r>
            <a:r>
              <a:rPr lang="ko-KR" altLang="en-US" smtClean="0"/>
              <a:t>시작위치</a:t>
            </a:r>
            <a:r>
              <a:rPr lang="en-US" altLang="ko-KR" smtClean="0"/>
              <a:t>, </a:t>
            </a:r>
            <a:r>
              <a:rPr lang="ko-KR" altLang="en-US" smtClean="0"/>
              <a:t>종료위치</a:t>
            </a:r>
            <a:r>
              <a:rPr lang="en-US" altLang="ko-KR" smtClean="0"/>
              <a:t>)</a:t>
            </a:r>
          </a:p>
          <a:p>
            <a:r>
              <a:rPr lang="en-US" altLang="ko-KR" smtClean="0"/>
              <a:t>substr(</a:t>
            </a:r>
            <a:r>
              <a:rPr lang="ko-KR" altLang="en-US" smtClean="0"/>
              <a:t>시작위치</a:t>
            </a:r>
            <a:r>
              <a:rPr lang="en-US" altLang="ko-KR" smtClean="0"/>
              <a:t>, </a:t>
            </a:r>
            <a:r>
              <a:rPr lang="ko-KR" altLang="en-US" smtClean="0"/>
              <a:t>길이</a:t>
            </a:r>
            <a:r>
              <a:rPr lang="en-US" altLang="ko-KR" smtClean="0"/>
              <a:t>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예</a:t>
            </a:r>
            <a:r>
              <a:rPr lang="en-US" altLang="ko-KR" dirty="0" smtClean="0"/>
              <a:t>) 	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var01 </a:t>
            </a:r>
            <a:r>
              <a:rPr lang="en-US" altLang="ko-KR" smtClean="0"/>
              <a:t>= “myname”;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mtClean="0"/>
              <a:t>	var new01 = var01.substr(2,4)-</a:t>
            </a:r>
            <a:r>
              <a:rPr lang="ko-KR" altLang="en-US" smtClean="0"/>
              <a:t>시작은</a:t>
            </a:r>
            <a:r>
              <a:rPr lang="en-US" altLang="ko-KR" smtClean="0"/>
              <a:t>0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mtClean="0"/>
              <a:t>	alert(new01);</a:t>
            </a:r>
            <a:r>
              <a:rPr lang="en-US" altLang="ko-KR" dirty="0" smtClean="0">
                <a:sym typeface="Wingdings" pitchFamily="2" charset="2"/>
              </a:rPr>
              <a:t></a:t>
            </a:r>
            <a:r>
              <a:rPr lang="ko-KR" altLang="en-US" dirty="0" smtClean="0">
                <a:sym typeface="Wingdings" pitchFamily="2" charset="2"/>
              </a:rPr>
              <a:t>결과</a:t>
            </a:r>
            <a:r>
              <a:rPr lang="en-US" altLang="ko-KR" smtClean="0">
                <a:sym typeface="Wingdings" pitchFamily="2" charset="2"/>
              </a:rPr>
              <a:t>: “name”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6949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인코딩함수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83568" y="1772816"/>
            <a:ext cx="7704856" cy="4824536"/>
          </a:xfrm>
        </p:spPr>
        <p:txBody>
          <a:bodyPr/>
          <a:lstStyle/>
          <a:p>
            <a:r>
              <a:rPr lang="en-US" altLang="ko-KR" dirty="0" smtClean="0"/>
              <a:t>escape()</a:t>
            </a:r>
            <a:br>
              <a:rPr lang="en-US" altLang="ko-KR" dirty="0" smtClean="0"/>
            </a:br>
            <a:r>
              <a:rPr lang="en-US" altLang="ko-KR" sz="2000" dirty="0" smtClean="0"/>
              <a:t>:ASCII </a:t>
            </a:r>
            <a:r>
              <a:rPr lang="ko-KR" altLang="en-US" sz="2000" dirty="0" smtClean="0"/>
              <a:t>코드를 지원하는 모든 컴퓨터들이 서로 통신 할 수 있도록 각종 문자를 </a:t>
            </a:r>
            <a:r>
              <a:rPr lang="ko-KR" altLang="en-US" sz="2000" dirty="0" err="1" smtClean="0"/>
              <a:t>엔코딩</a:t>
            </a:r>
            <a:r>
              <a:rPr lang="ko-KR" altLang="en-US" sz="2000" dirty="0" smtClean="0"/>
              <a:t> 해주는 함수 </a:t>
            </a:r>
            <a:r>
              <a:rPr lang="en-US" altLang="ko-KR" sz="2000" dirty="0" err="1" smtClean="0"/>
              <a:t>unescape</a:t>
            </a:r>
            <a:r>
              <a:rPr lang="en-US" altLang="ko-KR" sz="2000" dirty="0" smtClean="0"/>
              <a:t>()</a:t>
            </a:r>
            <a:r>
              <a:rPr lang="ko-KR" altLang="en-US" sz="2000" dirty="0" smtClean="0"/>
              <a:t>로 </a:t>
            </a:r>
            <a:r>
              <a:rPr lang="ko-KR" altLang="en-US" sz="2000" dirty="0" err="1" smtClean="0"/>
              <a:t>디코딩함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800" dirty="0" smtClean="0"/>
              <a:t>(</a:t>
            </a:r>
            <a:r>
              <a:rPr lang="ko-KR" altLang="en-US" sz="1800" dirty="0" smtClean="0"/>
              <a:t>참고</a:t>
            </a:r>
            <a:r>
              <a:rPr lang="en-US" altLang="ko-KR" sz="1800" dirty="0" smtClean="0"/>
              <a:t>:ABCDEFGHIJKLMNOPQRSTUVWXYZ, </a:t>
            </a:r>
            <a:r>
              <a:rPr lang="en-US" altLang="ko-KR" sz="1800" dirty="0" err="1" smtClean="0"/>
              <a:t>abcdefghijklmnopqrstuvwxyz</a:t>
            </a:r>
            <a:r>
              <a:rPr lang="en-US" altLang="ko-KR" sz="1800" dirty="0" smtClean="0"/>
              <a:t>, 1234567890, @*-_+./</a:t>
            </a:r>
            <a:br>
              <a:rPr lang="en-US" altLang="ko-KR" sz="1800" dirty="0" smtClean="0"/>
            </a:br>
            <a:r>
              <a:rPr lang="ko-KR" altLang="en-US" sz="1800" dirty="0" smtClean="0"/>
              <a:t>위의 </a:t>
            </a:r>
            <a:r>
              <a:rPr lang="en-US" altLang="ko-KR" sz="1800" dirty="0" smtClean="0"/>
              <a:t>69</a:t>
            </a:r>
            <a:r>
              <a:rPr lang="ko-KR" altLang="en-US" sz="1800" dirty="0" smtClean="0"/>
              <a:t>개의 </a:t>
            </a:r>
            <a:r>
              <a:rPr lang="en-US" altLang="ko-KR" sz="1800" dirty="0" smtClean="0"/>
              <a:t>ASCII </a:t>
            </a:r>
            <a:r>
              <a:rPr lang="ko-KR" altLang="en-US" sz="1800" dirty="0" smtClean="0"/>
              <a:t>문자는 이 함수로 변화가 없음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즉 할 필요가 없다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그러나 다른 문자들은 </a:t>
            </a:r>
            <a:r>
              <a:rPr lang="en-US" altLang="ko-KR" sz="1800" dirty="0" smtClean="0"/>
              <a:t>escape()</a:t>
            </a:r>
            <a:r>
              <a:rPr lang="ko-KR" altLang="en-US" sz="1800" dirty="0" smtClean="0"/>
              <a:t>함수로 </a:t>
            </a:r>
            <a:r>
              <a:rPr lang="ko-KR" altLang="en-US" sz="1800" dirty="0" err="1" smtClean="0"/>
              <a:t>엔코딩을</a:t>
            </a:r>
            <a:r>
              <a:rPr lang="ko-KR" altLang="en-US" sz="1800" dirty="0" smtClean="0"/>
              <a:t> 해주어야 모든 컴퓨터가 통신이 가능해진다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엔코딩</a:t>
            </a:r>
            <a:r>
              <a:rPr lang="ko-KR" altLang="en-US" sz="1800" dirty="0" smtClean="0"/>
              <a:t> 표준에 따라 </a:t>
            </a:r>
            <a:r>
              <a:rPr lang="ko-KR" altLang="en-US" sz="1800" dirty="0" err="1" smtClean="0"/>
              <a:t>모든문자는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16</a:t>
            </a:r>
            <a:r>
              <a:rPr lang="ko-KR" altLang="en-US" sz="1800" dirty="0" smtClean="0"/>
              <a:t>진수 </a:t>
            </a:r>
            <a:r>
              <a:rPr lang="en-US" altLang="ko-KR" sz="1800" dirty="0" smtClean="0"/>
              <a:t>2 </a:t>
            </a:r>
            <a:r>
              <a:rPr lang="ko-KR" altLang="en-US" sz="1800" dirty="0" err="1" smtClean="0"/>
              <a:t>디짓</a:t>
            </a:r>
            <a:r>
              <a:rPr lang="en-US" altLang="ko-KR" sz="1800" dirty="0" smtClean="0"/>
              <a:t>(%xx)</a:t>
            </a:r>
            <a:r>
              <a:rPr lang="ko-KR" altLang="en-US" sz="1800" dirty="0" smtClean="0"/>
              <a:t>이나 </a:t>
            </a:r>
            <a:r>
              <a:rPr lang="en-US" altLang="ko-KR" sz="1800" dirty="0" smtClean="0"/>
              <a:t>4 </a:t>
            </a:r>
            <a:r>
              <a:rPr lang="ko-KR" altLang="en-US" sz="1800" dirty="0" err="1" smtClean="0"/>
              <a:t>디짓</a:t>
            </a:r>
            <a:r>
              <a:rPr lang="en-US" altLang="ko-KR" sz="1800" dirty="0" smtClean="0"/>
              <a:t>(%</a:t>
            </a:r>
            <a:r>
              <a:rPr lang="en-US" altLang="ko-KR" sz="1800" dirty="0" err="1" smtClean="0"/>
              <a:t>uxxxx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데이터로 전환된다</a:t>
            </a:r>
            <a:r>
              <a:rPr lang="en-US" altLang="ko-KR" sz="1800" dirty="0" smtClean="0"/>
              <a:t>. </a:t>
            </a:r>
            <a:r>
              <a:rPr lang="ko-KR" altLang="en-US" sz="1800" dirty="0" smtClean="0"/>
              <a:t>예를 들어 빈칸</a:t>
            </a:r>
            <a:r>
              <a:rPr lang="en-US" altLang="ko-KR" sz="1800" dirty="0" smtClean="0"/>
              <a:t>(' ')</a:t>
            </a:r>
            <a:r>
              <a:rPr lang="ko-KR" altLang="en-US" sz="1800" dirty="0" smtClean="0"/>
              <a:t>은 </a:t>
            </a:r>
            <a:r>
              <a:rPr lang="en-US" altLang="ko-KR" sz="1800" dirty="0" smtClean="0"/>
              <a:t>%20, </a:t>
            </a:r>
            <a:r>
              <a:rPr lang="ko-KR" altLang="en-US" sz="1800" dirty="0" smtClean="0"/>
              <a:t>세미콜론</a:t>
            </a:r>
            <a:r>
              <a:rPr lang="en-US" altLang="ko-KR" sz="1800" dirty="0" smtClean="0"/>
              <a:t>(;)</a:t>
            </a:r>
            <a:r>
              <a:rPr lang="ko-KR" altLang="en-US" sz="1800" dirty="0" smtClean="0"/>
              <a:t>은 </a:t>
            </a:r>
            <a:r>
              <a:rPr lang="en-US" altLang="ko-KR" sz="1800" dirty="0" smtClean="0"/>
              <a:t>%3B, '</a:t>
            </a:r>
            <a:r>
              <a:rPr lang="ko-KR" altLang="en-US" sz="1800" dirty="0" smtClean="0"/>
              <a:t>한글</a:t>
            </a:r>
            <a:r>
              <a:rPr lang="en-US" altLang="ko-KR" sz="1800" dirty="0" smtClean="0"/>
              <a:t>'</a:t>
            </a:r>
            <a:r>
              <a:rPr lang="ko-KR" altLang="en-US" sz="1800" dirty="0" smtClean="0"/>
              <a:t>은 </a:t>
            </a:r>
            <a:r>
              <a:rPr lang="en-US" altLang="ko-KR" sz="1800" dirty="0" smtClean="0"/>
              <a:t>%uD55C%uAE00'</a:t>
            </a:r>
            <a:r>
              <a:rPr lang="ko-KR" altLang="en-US" sz="1800" dirty="0" smtClean="0"/>
              <a:t>이 된다</a:t>
            </a:r>
            <a:r>
              <a:rPr lang="en-US" altLang="ko-KR" sz="1800" dirty="0" smtClean="0"/>
              <a:t>.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류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기류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기류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481</TotalTime>
  <Words>108</Words>
  <Application>Microsoft Office PowerPoint</Application>
  <PresentationFormat>화면 슬라이드 쇼(4:3)</PresentationFormat>
  <Paragraphs>29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기류</vt:lpstr>
      <vt:lpstr>Javascript 내장함수</vt:lpstr>
      <vt:lpstr>출력입력함수</vt:lpstr>
      <vt:lpstr>타이머 함수</vt:lpstr>
      <vt:lpstr>검사함수</vt:lpstr>
      <vt:lpstr>형변형함수</vt:lpstr>
      <vt:lpstr>문자편집함수(1)</vt:lpstr>
      <vt:lpstr>문자편집함수(2)</vt:lpstr>
      <vt:lpstr>문자편집함수(3)</vt:lpstr>
      <vt:lpstr>인코딩함수</vt:lpstr>
      <vt:lpstr>참고자료:아스키코드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내장함수</dc:title>
  <dc:creator>Tom</dc:creator>
  <cp:lastModifiedBy>hi</cp:lastModifiedBy>
  <cp:revision>13</cp:revision>
  <dcterms:created xsi:type="dcterms:W3CDTF">2015-03-31T22:16:47Z</dcterms:created>
  <dcterms:modified xsi:type="dcterms:W3CDTF">2020-04-14T04:15:48Z</dcterms:modified>
</cp:coreProperties>
</file>