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5287ED-1951-4AB6-8235-E78701F50AC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BDDD5D-6594-420D-B859-657C26FCB8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video</a:t>
            </a:r>
            <a:r>
              <a:rPr lang="ko-KR" altLang="en-US" dirty="0" smtClean="0"/>
              <a:t>태그 이슈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월기준</a:t>
            </a:r>
            <a:endParaRPr lang="en-US" altLang="ko-KR" dirty="0" smtClean="0"/>
          </a:p>
          <a:p>
            <a:r>
              <a:rPr lang="en-US" altLang="ko-KR" dirty="0" smtClean="0"/>
              <a:t>By </a:t>
            </a:r>
            <a:r>
              <a:rPr lang="en-US" altLang="ko-KR" dirty="0" err="1" smtClean="0"/>
              <a:t>Jjoe</a:t>
            </a:r>
            <a:r>
              <a:rPr lang="en-US" altLang="ko-KR" dirty="0" smtClean="0"/>
              <a:t> Rep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8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663032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047674" cy="4525963"/>
          </a:xfrm>
        </p:spPr>
      </p:pic>
    </p:spTree>
    <p:extLst>
      <p:ext uri="{BB962C8B-B14F-4D97-AF65-F5344CB8AC3E}">
        <p14:creationId xmlns:p14="http://schemas.microsoft.com/office/powerpoint/2010/main" val="21898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0728"/>
            <a:ext cx="6094304" cy="4525963"/>
          </a:xfrm>
        </p:spPr>
      </p:pic>
    </p:spTree>
    <p:extLst>
      <p:ext uri="{BB962C8B-B14F-4D97-AF65-F5344CB8AC3E}">
        <p14:creationId xmlns:p14="http://schemas.microsoft.com/office/powerpoint/2010/main" val="205744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6303106" cy="4525963"/>
          </a:xfrm>
        </p:spPr>
      </p:pic>
    </p:spTree>
    <p:extLst>
      <p:ext uri="{BB962C8B-B14F-4D97-AF65-F5344CB8AC3E}">
        <p14:creationId xmlns:p14="http://schemas.microsoft.com/office/powerpoint/2010/main" val="66195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548869" cy="4525963"/>
          </a:xfrm>
        </p:spPr>
      </p:pic>
    </p:spTree>
    <p:extLst>
      <p:ext uri="{BB962C8B-B14F-4D97-AF65-F5344CB8AC3E}">
        <p14:creationId xmlns:p14="http://schemas.microsoft.com/office/powerpoint/2010/main" val="76592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</TotalTime>
  <Words>11</Words>
  <Application>Microsoft Office PowerPoint</Application>
  <PresentationFormat>화면 슬라이드 쇼(4:3)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투명도</vt:lpstr>
      <vt:lpstr>video태그 이슈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video태그 이슈 정리</dc:title>
  <dc:creator>hi</dc:creator>
  <cp:lastModifiedBy>hi</cp:lastModifiedBy>
  <cp:revision>1</cp:revision>
  <dcterms:created xsi:type="dcterms:W3CDTF">2020-06-03T07:23:27Z</dcterms:created>
  <dcterms:modified xsi:type="dcterms:W3CDTF">2020-06-03T07:31:12Z</dcterms:modified>
</cp:coreProperties>
</file>