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a948cf3c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a948cf3c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a948cf3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a948cf3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16beaf3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16beaf3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a948cf3c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a948cf3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a948cf3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a948cf3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a948cf3c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a948cf3c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932b2f4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932b2f4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948cf3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a948cf3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Herschelle Gupta	2019</a:t>
            </a:r>
            <a:r>
              <a:rPr b="1" lang="en" sz="2400"/>
              <a:t>045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Ritik Vatsal  			2019</a:t>
            </a:r>
            <a:r>
              <a:rPr b="1" lang="en" sz="2400"/>
              <a:t>321</a:t>
            </a:r>
            <a:endParaRPr b="1" sz="2400"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2390275" y="1366650"/>
            <a:ext cx="6331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Working - </a:t>
            </a:r>
            <a:r>
              <a:rPr lang="en" sz="3600">
                <a:solidFill>
                  <a:schemeClr val="dk1"/>
                </a:solidFill>
              </a:rPr>
              <a:t>Certificate Authority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p22"/>
          <p:cNvSpPr txBox="1"/>
          <p:nvPr>
            <p:ph idx="4294967295" type="title"/>
          </p:nvPr>
        </p:nvSpPr>
        <p:spPr>
          <a:xfrm>
            <a:off x="535775" y="4192350"/>
            <a:ext cx="3948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Certificate generation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Adding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Time stamps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Validity</a:t>
            </a:r>
            <a:endParaRPr b="0" i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2"/>
          <p:cNvSpPr txBox="1"/>
          <p:nvPr>
            <p:ph idx="4294967295" type="title"/>
          </p:nvPr>
        </p:nvSpPr>
        <p:spPr>
          <a:xfrm>
            <a:off x="5010150" y="4268550"/>
            <a:ext cx="3948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CA Listening using UDP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0" y="2503975"/>
            <a:ext cx="4743949" cy="10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313" y="1420000"/>
            <a:ext cx="3194582" cy="27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4669125" y="34712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1" sz="4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3600">
                <a:solidFill>
                  <a:schemeClr val="dk1"/>
                </a:solidFill>
              </a:rPr>
              <a:t>Project</a:t>
            </a:r>
            <a:r>
              <a:rPr b="0"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628925"/>
            <a:ext cx="6390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RSA-based Public-key Certification Authority (CA)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Public Key Certifying Authority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 Clients - Alice and Bob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Assumptions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628925"/>
            <a:ext cx="79872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Everyone knows their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own Private &amp; Public Key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clients - Alice and Bob, know the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Public Key of the Certificate Authority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CA has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Public Keys of all clients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Message sizes limited to character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7 characters</a:t>
            </a:r>
            <a:endParaRPr b="0" i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Alice is implemented as a client program, Bob and CA are implemented as servers.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Decryption is done automatically at the servers but on client side (Alice), it has to be done with the help of given functions.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4342850"/>
            <a:ext cx="40362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1.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Alice requests Bob’s key from CA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0" t="970"/>
          <a:stretch/>
        </p:blipFill>
        <p:spPr>
          <a:xfrm>
            <a:off x="644950" y="996950"/>
            <a:ext cx="3817825" cy="318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4875225" y="4342850"/>
            <a:ext cx="40362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2.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Alice Decrypts CA’s message using CA’s Public Key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36100" l="0" r="0" t="4269"/>
          <a:stretch/>
        </p:blipFill>
        <p:spPr>
          <a:xfrm>
            <a:off x="4875225" y="2062125"/>
            <a:ext cx="3817825" cy="21156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4294967295" type="title"/>
          </p:nvPr>
        </p:nvSpPr>
        <p:spPr>
          <a:xfrm>
            <a:off x="535775" y="106425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Understanding Input/Output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3961850"/>
            <a:ext cx="40362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3.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Alice uses this key to send Bob message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4758975" y="3961850"/>
            <a:ext cx="42687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4. Bob does previous steps and decodes Alice’s message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 (Automatically)</a:t>
            </a:r>
            <a:endParaRPr b="0" i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3006"/>
          <a:stretch/>
        </p:blipFill>
        <p:spPr>
          <a:xfrm>
            <a:off x="610775" y="1496300"/>
            <a:ext cx="3886200" cy="23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225" y="3369881"/>
            <a:ext cx="3886200" cy="42684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4294967295" type="title"/>
          </p:nvPr>
        </p:nvSpPr>
        <p:spPr>
          <a:xfrm>
            <a:off x="535775" y="106425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Understanding Input/Output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4294967295" type="title"/>
          </p:nvPr>
        </p:nvSpPr>
        <p:spPr>
          <a:xfrm>
            <a:off x="535775" y="106425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Understanding Input/Output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18"/>
          <p:cNvSpPr txBox="1"/>
          <p:nvPr>
            <p:ph idx="4294967295" type="title"/>
          </p:nvPr>
        </p:nvSpPr>
        <p:spPr>
          <a:xfrm>
            <a:off x="535775" y="3961850"/>
            <a:ext cx="40362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5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 Finally, Alice uses her Private key to decrypt Bob’s reply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00" y="1476413"/>
            <a:ext cx="4041538" cy="219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4294967295" type="title"/>
          </p:nvPr>
        </p:nvSpPr>
        <p:spPr>
          <a:xfrm>
            <a:off x="4917750" y="2255100"/>
            <a:ext cx="40362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100">
                <a:latin typeface="Lato"/>
                <a:ea typeface="Lato"/>
                <a:cs typeface="Lato"/>
                <a:sym typeface="Lato"/>
              </a:rPr>
              <a:t>Repeat these steps for communication.</a:t>
            </a:r>
            <a:endParaRPr i="1"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4294967295" type="title"/>
          </p:nvPr>
        </p:nvSpPr>
        <p:spPr>
          <a:xfrm>
            <a:off x="535775" y="106425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Test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19"/>
          <p:cNvSpPr txBox="1"/>
          <p:nvPr>
            <p:ph idx="4294967295" type="title"/>
          </p:nvPr>
        </p:nvSpPr>
        <p:spPr>
          <a:xfrm>
            <a:off x="535775" y="798225"/>
            <a:ext cx="81630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Alice sends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Hello1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Hello2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, and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Hello3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, and Bob responds with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Ack1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Ack2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and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Ack3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, respectively.</a:t>
            </a:r>
            <a:endParaRPr b="0" i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00" y="1660125"/>
            <a:ext cx="1994709" cy="31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725" y="1660125"/>
            <a:ext cx="2073275" cy="31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9195" y="2144863"/>
            <a:ext cx="3215200" cy="8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4294967295" type="title"/>
          </p:nvPr>
        </p:nvSpPr>
        <p:spPr>
          <a:xfrm>
            <a:off x="535775" y="4738800"/>
            <a:ext cx="40362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Alice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 txBox="1"/>
          <p:nvPr>
            <p:ph idx="4294967295" type="title"/>
          </p:nvPr>
        </p:nvSpPr>
        <p:spPr>
          <a:xfrm>
            <a:off x="4949625" y="2998650"/>
            <a:ext cx="40362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Bob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Working - Alice (&amp; Bob)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20"/>
          <p:cNvSpPr txBox="1"/>
          <p:nvPr>
            <p:ph idx="4294967295" type="title"/>
          </p:nvPr>
        </p:nvSpPr>
        <p:spPr>
          <a:xfrm>
            <a:off x="535775" y="4330500"/>
            <a:ext cx="3948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Requesting Bob’s certificate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from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the Certificate Authority.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1480150"/>
            <a:ext cx="3948900" cy="28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075" y="1552075"/>
            <a:ext cx="4354525" cy="269934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4294967295" type="title"/>
          </p:nvPr>
        </p:nvSpPr>
        <p:spPr>
          <a:xfrm>
            <a:off x="4839875" y="4375500"/>
            <a:ext cx="3948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Sending messages to Bob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4294967295" type="title"/>
          </p:nvPr>
        </p:nvSpPr>
        <p:spPr>
          <a:xfrm>
            <a:off x="535775" y="712150"/>
            <a:ext cx="816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Working - Alice</a:t>
            </a:r>
            <a:r>
              <a:rPr lang="en" sz="3600">
                <a:solidFill>
                  <a:schemeClr val="dk1"/>
                </a:solidFill>
              </a:rPr>
              <a:t> (&amp; Bob)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21"/>
          <p:cNvSpPr txBox="1"/>
          <p:nvPr>
            <p:ph idx="4294967295" type="title"/>
          </p:nvPr>
        </p:nvSpPr>
        <p:spPr>
          <a:xfrm>
            <a:off x="535775" y="4192350"/>
            <a:ext cx="3948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Decrypting Messages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0800"/>
            <a:ext cx="48577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300" y="3212950"/>
            <a:ext cx="3829050" cy="64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1299" y="1610900"/>
            <a:ext cx="3829051" cy="1602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4294967295" type="title"/>
          </p:nvPr>
        </p:nvSpPr>
        <p:spPr>
          <a:xfrm>
            <a:off x="5010150" y="4192350"/>
            <a:ext cx="3948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Utility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functions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for RSA.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