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Quattrocento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QuattrocentoSans-bold.fntdata"/><Relationship Id="rId23" Type="http://schemas.openxmlformats.org/officeDocument/2006/relationships/font" Target="fonts/Quattrocento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boldItalic.fntdata"/><Relationship Id="rId25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La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16beaf37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16beaf37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a948cf3c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a948cf3c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8e367bda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8e367bd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932b2f4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932b2f4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a948cf3c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a948cf3c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a948cf3c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a948cf3c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Security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Herschelle Gupta	2019</a:t>
            </a:r>
            <a:r>
              <a:rPr b="1" lang="en" sz="2400"/>
              <a:t>045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Ritik Vatsal  			2019</a:t>
            </a:r>
            <a:r>
              <a:rPr b="1" lang="en" sz="2400"/>
              <a:t>321</a:t>
            </a:r>
            <a:endParaRPr b="1" sz="2400"/>
          </a:p>
        </p:txBody>
      </p:sp>
      <p:sp>
        <p:nvSpPr>
          <p:cNvPr id="74" name="Google Shape;74;p13"/>
          <p:cNvSpPr txBox="1"/>
          <p:nvPr>
            <p:ph type="ctrTitle"/>
          </p:nvPr>
        </p:nvSpPr>
        <p:spPr>
          <a:xfrm>
            <a:off x="2390275" y="1366650"/>
            <a:ext cx="63315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4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3600">
                <a:solidFill>
                  <a:schemeClr val="dk1"/>
                </a:solidFill>
              </a:rPr>
              <a:t>Project</a:t>
            </a:r>
            <a:r>
              <a:rPr b="0"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1628925"/>
            <a:ext cx="63906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Securely Time stamping a document.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Time stamping Server -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GMT date time and adding a Digital Signature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2174650" y="4088400"/>
            <a:ext cx="47949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 the client file, Input can be provided by dragging and dropping file  (or directly in the </a:t>
            </a:r>
            <a:r>
              <a:rPr b="0" i="1" lang="en" sz="1800">
                <a:latin typeface="Lato"/>
                <a:ea typeface="Lato"/>
                <a:cs typeface="Lato"/>
                <a:sym typeface="Lato"/>
              </a:rPr>
              <a:t>doc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field) 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106425"/>
            <a:ext cx="816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Input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563" y="1026825"/>
            <a:ext cx="4678869" cy="30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704850" y="1001825"/>
            <a:ext cx="7734300" cy="24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Client shows the following parameters when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it's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run -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i="1" lang="en" sz="1800" u="sng">
                <a:latin typeface="Lato"/>
                <a:ea typeface="Lato"/>
                <a:cs typeface="Lato"/>
                <a:sym typeface="Lato"/>
              </a:rPr>
              <a:t>Doc				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Input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i="1" lang="en" sz="1800" u="sng">
                <a:latin typeface="Lato"/>
                <a:ea typeface="Lato"/>
                <a:cs typeface="Lato"/>
                <a:sym typeface="Lato"/>
              </a:rPr>
              <a:t>Timestamp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		Timestamp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received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from the Server</a:t>
            </a:r>
            <a:br>
              <a:rPr b="0" i="1" lang="en" sz="1800">
                <a:latin typeface="Lato"/>
                <a:ea typeface="Lato"/>
                <a:cs typeface="Lato"/>
                <a:sym typeface="Lato"/>
              </a:rPr>
            </a:br>
            <a:r>
              <a:rPr b="0" i="1" lang="en" sz="1800" u="sng">
                <a:latin typeface="Lato"/>
                <a:ea typeface="Lato"/>
                <a:cs typeface="Lato"/>
                <a:sym typeface="Lato"/>
              </a:rPr>
              <a:t>Decrypted Sign</a:t>
            </a:r>
            <a:r>
              <a:rPr b="0" i="1"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	Signature received from the server</a:t>
            </a:r>
            <a:br>
              <a:rPr b="0" i="1" lang="en" sz="1800">
                <a:latin typeface="Lato"/>
                <a:ea typeface="Lato"/>
                <a:cs typeface="Lato"/>
                <a:sym typeface="Lato"/>
              </a:rPr>
            </a:br>
            <a:r>
              <a:rPr b="0" i="1" lang="en" sz="1800" u="sng">
                <a:latin typeface="Lato"/>
                <a:ea typeface="Lato"/>
                <a:cs typeface="Lato"/>
                <a:sym typeface="Lato"/>
              </a:rPr>
              <a:t>Generated Sign</a:t>
            </a:r>
            <a:r>
              <a:rPr b="0" i="1" lang="en" sz="1800">
                <a:latin typeface="Lato"/>
                <a:ea typeface="Lato"/>
                <a:cs typeface="Lato"/>
                <a:sym typeface="Lato"/>
              </a:rPr>
              <a:t>	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Signature calculated from the file</a:t>
            </a:r>
            <a:br>
              <a:rPr b="0" i="1" lang="en" sz="1800">
                <a:latin typeface="Lato"/>
                <a:ea typeface="Lato"/>
                <a:cs typeface="Lato"/>
                <a:sym typeface="Lato"/>
              </a:rPr>
            </a:br>
            <a:r>
              <a:rPr b="0" i="1" lang="en" sz="1800" u="sng">
                <a:latin typeface="Lato"/>
                <a:ea typeface="Lato"/>
                <a:cs typeface="Lato"/>
                <a:sym typeface="Lato"/>
              </a:rPr>
              <a:t>Match/Altered</a:t>
            </a:r>
            <a:r>
              <a:rPr b="0" i="1" lang="en" sz="1800">
                <a:latin typeface="Lato"/>
                <a:ea typeface="Lato"/>
                <a:cs typeface="Lato"/>
                <a:sym typeface="Lato"/>
              </a:rPr>
              <a:t> 	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Result of comparing the above signatures.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535775" y="106425"/>
            <a:ext cx="816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Output - Client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3451375"/>
            <a:ext cx="77343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4294967295" type="title"/>
          </p:nvPr>
        </p:nvSpPr>
        <p:spPr>
          <a:xfrm>
            <a:off x="704850" y="1001825"/>
            <a:ext cx="7734300" cy="24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Client shows the following parameters when it's run -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i="1" lang="en" sz="1800" u="sng">
                <a:latin typeface="Lato"/>
                <a:ea typeface="Lato"/>
                <a:cs typeface="Lato"/>
                <a:sym typeface="Lato"/>
              </a:rPr>
              <a:t>Doc				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Receive Doc from Client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i="1" lang="en" sz="1800" u="sng">
                <a:latin typeface="Lato"/>
                <a:ea typeface="Lato"/>
                <a:cs typeface="Lato"/>
                <a:sym typeface="Lato"/>
              </a:rPr>
              <a:t>Timestamp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		Current Timestamp</a:t>
            </a:r>
            <a:br>
              <a:rPr b="0" i="1" lang="en" sz="1800">
                <a:latin typeface="Lato"/>
                <a:ea typeface="Lato"/>
                <a:cs typeface="Lato"/>
                <a:sym typeface="Lato"/>
              </a:rPr>
            </a:br>
            <a:r>
              <a:rPr b="0" i="1" lang="en" sz="1800" u="sng">
                <a:latin typeface="Lato"/>
                <a:ea typeface="Lato"/>
                <a:cs typeface="Lato"/>
                <a:sym typeface="Lato"/>
              </a:rPr>
              <a:t>Signature		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	Generated Signature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7"/>
          <p:cNvSpPr txBox="1"/>
          <p:nvPr>
            <p:ph idx="4294967295" type="title"/>
          </p:nvPr>
        </p:nvSpPr>
        <p:spPr>
          <a:xfrm>
            <a:off x="535775" y="106425"/>
            <a:ext cx="816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Output - Server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163" y="3439625"/>
            <a:ext cx="7676224" cy="9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535775" y="712150"/>
            <a:ext cx="816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Working - Client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356175" y="4330500"/>
            <a:ext cx="3948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Inputs and Initialisation 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8"/>
          <p:cNvSpPr txBox="1"/>
          <p:nvPr>
            <p:ph idx="4294967295" type="title"/>
          </p:nvPr>
        </p:nvSpPr>
        <p:spPr>
          <a:xfrm>
            <a:off x="4839875" y="4375500"/>
            <a:ext cx="3948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Using UDP to send document to the server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037" y="1966913"/>
            <a:ext cx="4460574" cy="19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574" y="1558600"/>
            <a:ext cx="4308101" cy="26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4294967295" type="title"/>
          </p:nvPr>
        </p:nvSpPr>
        <p:spPr>
          <a:xfrm>
            <a:off x="535775" y="712150"/>
            <a:ext cx="816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Working - Client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6" name="Google Shape;116;p19"/>
          <p:cNvSpPr txBox="1"/>
          <p:nvPr>
            <p:ph idx="4294967295" type="title"/>
          </p:nvPr>
        </p:nvSpPr>
        <p:spPr>
          <a:xfrm>
            <a:off x="472000" y="2343475"/>
            <a:ext cx="3948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Verifying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Integrity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of messages by comparing the hash received from server with the current hash of the document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075" y="1632550"/>
            <a:ext cx="4354525" cy="305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45684" l="32732" r="59414" t="0"/>
          <a:stretch/>
        </p:blipFill>
        <p:spPr>
          <a:xfrm>
            <a:off x="4994300" y="1369350"/>
            <a:ext cx="3804926" cy="28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>
            <p:ph idx="4294967295" type="title"/>
          </p:nvPr>
        </p:nvSpPr>
        <p:spPr>
          <a:xfrm>
            <a:off x="535775" y="712150"/>
            <a:ext cx="816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Working - Server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4" name="Google Shape;124;p20"/>
          <p:cNvSpPr txBox="1"/>
          <p:nvPr>
            <p:ph idx="4294967295" type="title"/>
          </p:nvPr>
        </p:nvSpPr>
        <p:spPr>
          <a:xfrm>
            <a:off x="535775" y="4192350"/>
            <a:ext cx="3948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Starting UDP server and receiving document</a:t>
            </a:r>
            <a:endParaRPr b="0" i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20"/>
          <p:cNvSpPr txBox="1"/>
          <p:nvPr>
            <p:ph idx="4294967295" type="title"/>
          </p:nvPr>
        </p:nvSpPr>
        <p:spPr>
          <a:xfrm>
            <a:off x="5010150" y="4268550"/>
            <a:ext cx="3948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Generating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timestamps and using RSA for signature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13" y="2137100"/>
            <a:ext cx="4050220" cy="1398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4300" y="1708750"/>
            <a:ext cx="3704475" cy="24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311" y="1362725"/>
            <a:ext cx="3789074" cy="3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4669125" y="34712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Thank You!</a:t>
            </a:r>
            <a:endParaRPr b="1" sz="4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