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3FEFDA-6134-43A8-BD15-41B1C3665517}">
  <a:tblStyle styleId="{EB3FEFDA-6134-43A8-BD15-41B1C36655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verage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d60fa58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d60fa5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05634c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05634c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05634c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05634c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d60fa58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d60fa58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d60fa58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d60fa58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Harshit Gupta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Rafid Hasan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Approach</a:t>
            </a:r>
            <a:endParaRPr b="1" sz="29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used Pytorch because we had a better understanding and </a:t>
            </a:r>
            <a:r>
              <a:rPr lang="en">
                <a:solidFill>
                  <a:schemeClr val="dk1"/>
                </a:solidFill>
              </a:rPr>
              <a:t>experience</a:t>
            </a:r>
            <a:r>
              <a:rPr lang="en">
                <a:solidFill>
                  <a:schemeClr val="dk1"/>
                </a:solidFill>
              </a:rPr>
              <a:t> with it from HW 3. In our experience, Pytorch gave higher accuracies with less memory usage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were debating to use tensorflow because it is more code friendly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Used a for loop to test each pruning threshold and then graphed the data in terms of accuracy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Chose the model where we are able to have the highest threshold while </a:t>
            </a:r>
            <a:r>
              <a:rPr lang="en">
                <a:solidFill>
                  <a:schemeClr val="dk1"/>
                </a:solidFill>
              </a:rPr>
              <a:t>maintaining</a:t>
            </a:r>
            <a:r>
              <a:rPr lang="en">
                <a:solidFill>
                  <a:schemeClr val="dk1"/>
                </a:solidFill>
              </a:rPr>
              <a:t>  a stable accuracy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Experimental Data</a:t>
            </a:r>
            <a:endParaRPr b="1" sz="26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7483875" y="1152475"/>
            <a:ext cx="13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25" y="931525"/>
            <a:ext cx="5350301" cy="40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Experimental Data</a:t>
            </a:r>
            <a:endParaRPr b="1" sz="2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7483875" y="1152475"/>
            <a:ext cx="13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3530"/>
          <a:stretch/>
        </p:blipFill>
        <p:spPr>
          <a:xfrm>
            <a:off x="311700" y="1057525"/>
            <a:ext cx="6158000" cy="368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Experimental Data</a:t>
            </a:r>
            <a:endParaRPr b="1" sz="26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{EB3FEFDA-6134-43A8-BD15-41B1C3665517}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Pruning Fraction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#Fine-tune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Max Memory Usage (MB)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Average latency for one image (ms)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Maximum power consumption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(W)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Average energy consumption per image (mJ)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5.103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9.057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40.04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Conclusion</a:t>
            </a:r>
            <a:endParaRPr b="1" sz="26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We still need to keep working on our models as there are inconsistencies that needs to addressed.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