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E99FDA-7BA6-4FDD-9213-1171A2BD2CE8}">
  <a:tblStyle styleId="{4AE99FDA-7BA6-4FDD-9213-1171A2BD2CE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af8176e2_3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5af8176e2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af8176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5af8176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5af8176e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5af8176e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5af8176e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5af8176e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5af8176e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5af8176e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5af8176e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5af8176e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5af8176e2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5af8176e2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5af8176e2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5af8176e2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M2 Presentation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Harshit and Rafid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509175" y="3939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8" name="Google Shape;148;p22"/>
          <p:cNvSpPr txBox="1"/>
          <p:nvPr>
            <p:ph type="title"/>
          </p:nvPr>
        </p:nvSpPr>
        <p:spPr>
          <a:xfrm>
            <a:off x="509175" y="1275745"/>
            <a:ext cx="8222100" cy="29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Data Shows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Quantized models accuracy stayed the same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Quantized models decreased in memory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Quantized models took more time to predict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Quantized models consumed more energy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Things to Look Into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need to look into the max wattage since there are some </a:t>
            </a:r>
            <a:r>
              <a:rPr lang="en" sz="1800"/>
              <a:t>discrepancies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 for M3</a:t>
            </a: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Test</a:t>
            </a:r>
            <a:r>
              <a:rPr lang="en">
                <a:solidFill>
                  <a:schemeClr val="lt1"/>
                </a:solidFill>
              </a:rPr>
              <a:t> Pruning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23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1600"/>
              </a:spcAft>
              <a:buSzPts val="1600"/>
              <a:buChar char="●"/>
            </a:pPr>
            <a:r>
              <a:rPr lang="en" sz="1600"/>
              <a:t>Try different variations of pruning</a:t>
            </a:r>
            <a:endParaRPr sz="1600"/>
          </a:p>
        </p:txBody>
      </p:sp>
      <p:sp>
        <p:nvSpPr>
          <p:cNvPr id="157" name="Google Shape;157;p23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Test </a:t>
            </a:r>
            <a:r>
              <a:rPr lang="en">
                <a:solidFill>
                  <a:schemeClr val="lt1"/>
                </a:solidFill>
              </a:rPr>
              <a:t>Quantization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3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1600"/>
              </a:spcAft>
              <a:buSzPts val="1600"/>
              <a:buChar char="●"/>
            </a:pPr>
            <a:r>
              <a:rPr lang="en" sz="1600"/>
              <a:t>Try different types of quantization with different data types</a:t>
            </a:r>
            <a:endParaRPr sz="1600"/>
          </a:p>
        </p:txBody>
      </p:sp>
      <p:sp>
        <p:nvSpPr>
          <p:cNvPr id="160" name="Google Shape;160;p23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Competition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23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Figure out what performance metric to compete in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for M2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Complete Pruning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Epochs = 10</a:t>
            </a:r>
            <a:endParaRPr sz="1600"/>
          </a:p>
        </p:txBody>
      </p:sp>
      <p:sp>
        <p:nvSpPr>
          <p:cNvPr id="95" name="Google Shape;95;p14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Quantize Models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Dynamic_Quantize function with unsigned 8 bit integer</a:t>
            </a:r>
            <a:endParaRPr sz="1600"/>
          </a:p>
        </p:txBody>
      </p:sp>
      <p:sp>
        <p:nvSpPr>
          <p:cNvPr id="98" name="Google Shape;98;p14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Analyze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Collect data for all thresholds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Graph quantized data on top of pruning to see differences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Plot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563" y="1017800"/>
            <a:ext cx="5484882" cy="39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Memory </a:t>
            </a:r>
            <a:r>
              <a:rPr lang="en"/>
              <a:t>Plot</a:t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1355" l="1136" r="0" t="1820"/>
          <a:stretch/>
        </p:blipFill>
        <p:spPr>
          <a:xfrm>
            <a:off x="1933175" y="1065000"/>
            <a:ext cx="5277625" cy="37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</a:t>
            </a:r>
            <a:r>
              <a:rPr lang="en"/>
              <a:t>Latency</a:t>
            </a:r>
            <a:r>
              <a:rPr lang="en"/>
              <a:t> For One Image </a:t>
            </a:r>
            <a:r>
              <a:rPr lang="en"/>
              <a:t>Plot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250" y="1017800"/>
            <a:ext cx="5527500" cy="39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Max Power </a:t>
            </a:r>
            <a:r>
              <a:rPr lang="en"/>
              <a:t>Consumption</a:t>
            </a:r>
            <a:r>
              <a:rPr lang="en"/>
              <a:t> Plot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788" y="1017800"/>
            <a:ext cx="5322425" cy="38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Energy Consumption for One Image </a:t>
            </a:r>
            <a:r>
              <a:rPr lang="en"/>
              <a:t>Plot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1351" r="0" t="1603"/>
          <a:stretch/>
        </p:blipFill>
        <p:spPr>
          <a:xfrm>
            <a:off x="1608188" y="1017800"/>
            <a:ext cx="5927625" cy="38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Pruned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6" name="Google Shape;136;p20"/>
          <p:cNvGraphicFramePr/>
          <p:nvPr/>
        </p:nvGraphicFramePr>
        <p:xfrm>
          <a:off x="264275" y="101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{4AE99FDA-7BA6-4FDD-9213-1171A2BD2CE8}</a:tableStyleId>
              </a:tblPr>
              <a:tblGrid>
                <a:gridCol w="816675"/>
                <a:gridCol w="1058975"/>
                <a:gridCol w="1211550"/>
                <a:gridCol w="1058975"/>
                <a:gridCol w="1373075"/>
                <a:gridCol w="1283350"/>
                <a:gridCol w="1812850"/>
              </a:tblGrid>
              <a:tr h="340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77.8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47.653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9.013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414.078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77.5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45.790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8.954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386.98702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0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78.5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43.377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8.905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358.889565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0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77.3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39.890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8.744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325.767329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0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76.9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36.189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8.916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302.219427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0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74.4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32.720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9.111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277.892279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0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29.024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9.015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243.90789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0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64.9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26.908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8.966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224.263548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0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62.6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23.789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8.962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199.548724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0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56.2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18.440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8.901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151.197552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0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51.6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5.190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7.68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38.873215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Quantized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2" name="Google Shape;142;p21"/>
          <p:cNvGraphicFramePr/>
          <p:nvPr/>
        </p:nvGraphicFramePr>
        <p:xfrm>
          <a:off x="144075" y="105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{4AE99FDA-7BA6-4FDD-9213-1171A2BD2CE8}</a:tableStyleId>
              </a:tblPr>
              <a:tblGrid>
                <a:gridCol w="839450"/>
                <a:gridCol w="1088525"/>
                <a:gridCol w="1245350"/>
                <a:gridCol w="1088525"/>
                <a:gridCol w="1411400"/>
                <a:gridCol w="1319175"/>
                <a:gridCol w="1863425"/>
              </a:tblGrid>
              <a:tr h="349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77.8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87.200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540.649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77.6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82.380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7.302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503.82878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75.830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6.699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475.108036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77.6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67.394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6.859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443.603046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77.1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60.933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7.076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398.215293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74.3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55.160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6.996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368.828982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66.8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48.630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7.138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339.841448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42.540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304.460859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34.507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7.889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261.680378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26.129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8.397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206.887277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12.089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5.844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68.393505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