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70A6F9F-F5FB-4CD3-990D-185460083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Insights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5DB4DC5-9B54-45D6-B4BE-5A3B5D4CB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9/5/2021 5:25:23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065D3BC0-3A6E-4636-B313-2DEF8239E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3C8D75-C0E6-4E7D-93BB-EE5CF4BF54F4}"/>
              </a:ext>
            </a:extLst>
          </p:cNvPr>
          <p:cNvSpPr txBox="1"/>
          <p:nvPr/>
        </p:nvSpPr>
        <p:spPr>
          <a:xfrm>
            <a:off x="0" y="9765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Analysis</a:t>
            </a:r>
          </a:p>
        </p:txBody>
      </p:sp>
    </p:spTree>
    <p:extLst>
      <p:ext uri="{BB962C8B-B14F-4D97-AF65-F5344CB8AC3E}">
        <p14:creationId xmlns:p14="http://schemas.microsoft.com/office/powerpoint/2010/main" val="342343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Profit Analysis">
            <a:extLst>
              <a:ext uri="{FF2B5EF4-FFF2-40B4-BE49-F238E27FC236}">
                <a16:creationId xmlns:a16="http://schemas.microsoft.com/office/drawing/2014/main" id="{5F42DC50-CA69-47DB-B581-D6F991A73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B360D-815A-45FA-B1C0-34D4E531BCFA}"/>
              </a:ext>
            </a:extLst>
          </p:cNvPr>
          <p:cNvSpPr txBox="1"/>
          <p:nvPr/>
        </p:nvSpPr>
        <p:spPr>
          <a:xfrm>
            <a:off x="0" y="9765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Sales Insights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</dc:title>
  <dc:creator/>
  <cp:lastModifiedBy>Gupta, Harshit</cp:lastModifiedBy>
  <cp:revision>1</cp:revision>
  <dcterms:created xsi:type="dcterms:W3CDTF">2021-09-05T22:25:23Z</dcterms:created>
  <dcterms:modified xsi:type="dcterms:W3CDTF">2021-09-05T22:27:38Z</dcterms:modified>
</cp:coreProperties>
</file>