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69E993-F0EE-4B46-B06A-352F21E4B549}">
  <a:tblStyle styleId="{2769E993-F0EE-4B46-B06A-352F21E4B5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af900556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af900556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af900556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af900556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af900556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af900556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af900556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af900556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253125" y="121375"/>
            <a:ext cx="4210500" cy="4764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823500" y="121375"/>
            <a:ext cx="12594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중고 월드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18025" y="447600"/>
            <a:ext cx="24504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FF"/>
                </a:solidFill>
              </a:rPr>
              <a:t>회사소개 | 제품소개 | 회사 오시는길 | 고객센터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5568425" y="447600"/>
            <a:ext cx="819234" cy="53865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0000FF"/>
                </a:solidFill>
              </a:rPr>
              <a:t>회사소개</a:t>
            </a:r>
            <a:endParaRPr sz="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0000FF"/>
                </a:solidFill>
              </a:rPr>
              <a:t>제품소개</a:t>
            </a:r>
            <a:endParaRPr sz="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0000FF"/>
                </a:solidFill>
              </a:rPr>
              <a:t>회사 오시는길</a:t>
            </a:r>
            <a:endParaRPr sz="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0000FF"/>
                </a:solidFill>
              </a:rPr>
              <a:t>고객센터</a:t>
            </a:r>
            <a:endParaRPr sz="700">
              <a:solidFill>
                <a:srgbClr val="0000FF"/>
              </a:solidFill>
            </a:endParaRPr>
          </a:p>
        </p:txBody>
      </p:sp>
      <p:cxnSp>
        <p:nvCxnSpPr>
          <p:cNvPr id="58" name="Google Shape;58;p13"/>
          <p:cNvCxnSpPr/>
          <p:nvPr/>
        </p:nvCxnSpPr>
        <p:spPr>
          <a:xfrm flipH="1" rot="10800000">
            <a:off x="3072400" y="751039"/>
            <a:ext cx="2404800" cy="7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0113" y="941375"/>
            <a:ext cx="2269375" cy="2506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13"/>
          <p:cNvCxnSpPr/>
          <p:nvPr/>
        </p:nvCxnSpPr>
        <p:spPr>
          <a:xfrm flipH="1" rot="10800000">
            <a:off x="3053500" y="3664289"/>
            <a:ext cx="2423700" cy="51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 txBox="1"/>
          <p:nvPr/>
        </p:nvSpPr>
        <p:spPr>
          <a:xfrm>
            <a:off x="3364925" y="3994525"/>
            <a:ext cx="19566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FF"/>
                </a:solidFill>
              </a:rPr>
              <a:t>회사 간략한 설명 </a:t>
            </a:r>
            <a:endParaRPr sz="10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FF"/>
                </a:solidFill>
              </a:rPr>
              <a:t>이메일과 전화번호 참조</a:t>
            </a:r>
            <a:endParaRPr sz="1000">
              <a:solidFill>
                <a:srgbClr val="0000FF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1282075" y="242750"/>
            <a:ext cx="1729800" cy="303300"/>
          </a:xfrm>
          <a:prstGeom prst="wedgeRectCallout">
            <a:avLst>
              <a:gd fmla="val 84970" name="adj1"/>
              <a:gd fmla="val -3182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중고 월드 누르면 홈으로 이동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2253125" y="121375"/>
            <a:ext cx="4210500" cy="4764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823500" y="121375"/>
            <a:ext cx="12594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중고 월드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118025" y="447600"/>
            <a:ext cx="24504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0000"/>
                </a:solidFill>
              </a:rPr>
              <a:t>회사소개</a:t>
            </a:r>
            <a:r>
              <a:rPr lang="ko" sz="800">
                <a:solidFill>
                  <a:srgbClr val="0000FF"/>
                </a:solidFill>
              </a:rPr>
              <a:t> | 제품소개 | 회사 오시는길 | 고객센터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5568425" y="447600"/>
            <a:ext cx="819234" cy="53865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0000FF"/>
                </a:solidFill>
              </a:rPr>
              <a:t>회사소개</a:t>
            </a:r>
            <a:endParaRPr sz="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0000FF"/>
                </a:solidFill>
              </a:rPr>
              <a:t>제품소개</a:t>
            </a:r>
            <a:endParaRPr sz="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0000FF"/>
                </a:solidFill>
              </a:rPr>
              <a:t>회사 오시는길</a:t>
            </a:r>
            <a:endParaRPr sz="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0000FF"/>
                </a:solidFill>
              </a:rPr>
              <a:t>고객센터</a:t>
            </a:r>
            <a:endParaRPr sz="700">
              <a:solidFill>
                <a:srgbClr val="0000FF"/>
              </a:solidFill>
            </a:endParaRPr>
          </a:p>
        </p:txBody>
      </p:sp>
      <p:cxnSp>
        <p:nvCxnSpPr>
          <p:cNvPr id="71" name="Google Shape;71;p14"/>
          <p:cNvCxnSpPr/>
          <p:nvPr/>
        </p:nvCxnSpPr>
        <p:spPr>
          <a:xfrm flipH="1" rot="10800000">
            <a:off x="3072400" y="751039"/>
            <a:ext cx="2404800" cy="7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/>
          <p:nvPr/>
        </p:nvCxnSpPr>
        <p:spPr>
          <a:xfrm flipH="1" rot="10800000">
            <a:off x="3053500" y="3664289"/>
            <a:ext cx="2423700" cy="51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4"/>
          <p:cNvSpPr txBox="1"/>
          <p:nvPr/>
        </p:nvSpPr>
        <p:spPr>
          <a:xfrm>
            <a:off x="3364925" y="3994525"/>
            <a:ext cx="19566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FF"/>
                </a:solidFill>
              </a:rPr>
              <a:t>회사 간략한 설명 </a:t>
            </a:r>
            <a:endParaRPr sz="10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FF"/>
                </a:solidFill>
              </a:rPr>
              <a:t>이메일과 전화번호 참조</a:t>
            </a:r>
            <a:endParaRPr sz="1000">
              <a:solidFill>
                <a:srgbClr val="0000FF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148300" y="1282073"/>
            <a:ext cx="2328900" cy="16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회사에 대한 설명 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멘트 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(이미지 추가)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2253125" y="121375"/>
            <a:ext cx="4210500" cy="4764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823500" y="121375"/>
            <a:ext cx="12594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중고 월드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118025" y="447600"/>
            <a:ext cx="24504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FF"/>
                </a:solidFill>
              </a:rPr>
              <a:t>회사소개 | </a:t>
            </a:r>
            <a:r>
              <a:rPr lang="ko" sz="800">
                <a:solidFill>
                  <a:srgbClr val="FF0000"/>
                </a:solidFill>
              </a:rPr>
              <a:t>제품소개</a:t>
            </a:r>
            <a:r>
              <a:rPr lang="ko" sz="800">
                <a:solidFill>
                  <a:srgbClr val="0000FF"/>
                </a:solidFill>
              </a:rPr>
              <a:t> | 회사 오시는길 | 고객센터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5568425" y="447600"/>
            <a:ext cx="819234" cy="53865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0000FF"/>
                </a:solidFill>
              </a:rPr>
              <a:t>회사소개</a:t>
            </a:r>
            <a:endParaRPr sz="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0000FF"/>
                </a:solidFill>
              </a:rPr>
              <a:t>제품소개</a:t>
            </a:r>
            <a:endParaRPr sz="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0000FF"/>
                </a:solidFill>
              </a:rPr>
              <a:t>회사 오시는길</a:t>
            </a:r>
            <a:endParaRPr sz="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0000FF"/>
                </a:solidFill>
              </a:rPr>
              <a:t>고객센터</a:t>
            </a:r>
            <a:endParaRPr sz="700">
              <a:solidFill>
                <a:srgbClr val="0000FF"/>
              </a:solidFill>
            </a:endParaRPr>
          </a:p>
        </p:txBody>
      </p:sp>
      <p:cxnSp>
        <p:nvCxnSpPr>
          <p:cNvPr id="83" name="Google Shape;83;p15"/>
          <p:cNvCxnSpPr/>
          <p:nvPr/>
        </p:nvCxnSpPr>
        <p:spPr>
          <a:xfrm flipH="1" rot="10800000">
            <a:off x="3072400" y="751039"/>
            <a:ext cx="2404800" cy="7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 flipH="1" rot="10800000">
            <a:off x="3053500" y="3664289"/>
            <a:ext cx="2423700" cy="51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5"/>
          <p:cNvSpPr txBox="1"/>
          <p:nvPr/>
        </p:nvSpPr>
        <p:spPr>
          <a:xfrm>
            <a:off x="3364925" y="3994525"/>
            <a:ext cx="19566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FF"/>
                </a:solidFill>
              </a:rPr>
              <a:t>회사 간략한 설명 </a:t>
            </a:r>
            <a:endParaRPr sz="10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FF"/>
                </a:solidFill>
              </a:rPr>
              <a:t>이메일과 전화번호 참조</a:t>
            </a:r>
            <a:endParaRPr sz="1000">
              <a:solidFill>
                <a:srgbClr val="0000FF"/>
              </a:solidFill>
            </a:endParaRPr>
          </a:p>
        </p:txBody>
      </p:sp>
      <p:graphicFrame>
        <p:nvGraphicFramePr>
          <p:cNvPr id="86" name="Google Shape;86;p15"/>
          <p:cNvGraphicFramePr/>
          <p:nvPr/>
        </p:nvGraphicFramePr>
        <p:xfrm>
          <a:off x="3364900" y="875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{2769E993-F0EE-4B46-B06A-352F21E4B549}</a:tableStyleId>
              </a:tblPr>
              <a:tblGrid>
                <a:gridCol w="618425"/>
                <a:gridCol w="618425"/>
                <a:gridCol w="618425"/>
              </a:tblGrid>
              <a:tr h="22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제품사진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제품 이름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가격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2253125" y="121375"/>
            <a:ext cx="4210500" cy="4764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3823500" y="121375"/>
            <a:ext cx="12594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중고 월드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3118025" y="447600"/>
            <a:ext cx="24504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FF"/>
                </a:solidFill>
              </a:rPr>
              <a:t>회사소개 | 제품소개 | </a:t>
            </a:r>
            <a:r>
              <a:rPr lang="ko" sz="800">
                <a:solidFill>
                  <a:srgbClr val="FF0000"/>
                </a:solidFill>
              </a:rPr>
              <a:t>회사 오시는길</a:t>
            </a:r>
            <a:r>
              <a:rPr lang="ko" sz="800">
                <a:solidFill>
                  <a:srgbClr val="0000FF"/>
                </a:solidFill>
              </a:rPr>
              <a:t> | 고객센터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5568425" y="447600"/>
            <a:ext cx="819234" cy="53865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0000FF"/>
                </a:solidFill>
              </a:rPr>
              <a:t>회사소개</a:t>
            </a:r>
            <a:endParaRPr sz="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0000FF"/>
                </a:solidFill>
              </a:rPr>
              <a:t>제품소개</a:t>
            </a:r>
            <a:endParaRPr sz="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0000FF"/>
                </a:solidFill>
              </a:rPr>
              <a:t>회사 오시는길</a:t>
            </a:r>
            <a:endParaRPr sz="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0000FF"/>
                </a:solidFill>
              </a:rPr>
              <a:t>고객센터</a:t>
            </a:r>
            <a:endParaRPr sz="700">
              <a:solidFill>
                <a:srgbClr val="0000FF"/>
              </a:solidFill>
            </a:endParaRPr>
          </a:p>
        </p:txBody>
      </p:sp>
      <p:cxnSp>
        <p:nvCxnSpPr>
          <p:cNvPr id="95" name="Google Shape;95;p16"/>
          <p:cNvCxnSpPr/>
          <p:nvPr/>
        </p:nvCxnSpPr>
        <p:spPr>
          <a:xfrm flipH="1" rot="10800000">
            <a:off x="3072400" y="751039"/>
            <a:ext cx="2404800" cy="7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6"/>
          <p:cNvCxnSpPr/>
          <p:nvPr/>
        </p:nvCxnSpPr>
        <p:spPr>
          <a:xfrm flipH="1" rot="10800000">
            <a:off x="3053500" y="3664289"/>
            <a:ext cx="2423700" cy="51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6"/>
          <p:cNvSpPr txBox="1"/>
          <p:nvPr/>
        </p:nvSpPr>
        <p:spPr>
          <a:xfrm>
            <a:off x="3364925" y="3994525"/>
            <a:ext cx="19566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FF"/>
                </a:solidFill>
              </a:rPr>
              <a:t>회사 간략한 설명 </a:t>
            </a:r>
            <a:endParaRPr sz="10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FF"/>
                </a:solidFill>
              </a:rPr>
              <a:t>이메일과 전화번호 참조</a:t>
            </a:r>
            <a:endParaRPr sz="1000">
              <a:solidFill>
                <a:srgbClr val="0000FF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504875" y="1054500"/>
            <a:ext cx="1668900" cy="91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사진1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504875" y="2170375"/>
            <a:ext cx="1668900" cy="91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사진2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3899525" y="3209375"/>
            <a:ext cx="16689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FF"/>
                </a:solidFill>
              </a:rPr>
              <a:t>가는길 설명</a:t>
            </a:r>
            <a:endParaRPr sz="1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2253125" y="121375"/>
            <a:ext cx="4210500" cy="4764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3823500" y="121375"/>
            <a:ext cx="12594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중고 월드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3118025" y="447600"/>
            <a:ext cx="24504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FF"/>
                </a:solidFill>
              </a:rPr>
              <a:t>회사소개 | 제품소개 | 회사 오시는길 | </a:t>
            </a:r>
            <a:r>
              <a:rPr lang="ko" sz="800">
                <a:solidFill>
                  <a:srgbClr val="FF0000"/>
                </a:solidFill>
              </a:rPr>
              <a:t>고객센터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5568425" y="447600"/>
            <a:ext cx="819234" cy="53865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0000FF"/>
                </a:solidFill>
              </a:rPr>
              <a:t>회사소개</a:t>
            </a:r>
            <a:endParaRPr sz="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0000FF"/>
                </a:solidFill>
              </a:rPr>
              <a:t>제품소개</a:t>
            </a:r>
            <a:endParaRPr sz="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0000FF"/>
                </a:solidFill>
              </a:rPr>
              <a:t>회사 오시는길</a:t>
            </a:r>
            <a:endParaRPr sz="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0000FF"/>
                </a:solidFill>
              </a:rPr>
              <a:t>고객센터</a:t>
            </a:r>
            <a:endParaRPr sz="700">
              <a:solidFill>
                <a:srgbClr val="0000FF"/>
              </a:solidFill>
            </a:endParaRPr>
          </a:p>
        </p:txBody>
      </p:sp>
      <p:cxnSp>
        <p:nvCxnSpPr>
          <p:cNvPr id="109" name="Google Shape;109;p17"/>
          <p:cNvCxnSpPr/>
          <p:nvPr/>
        </p:nvCxnSpPr>
        <p:spPr>
          <a:xfrm flipH="1" rot="10800000">
            <a:off x="3072400" y="751039"/>
            <a:ext cx="2404800" cy="7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7"/>
          <p:cNvCxnSpPr/>
          <p:nvPr/>
        </p:nvCxnSpPr>
        <p:spPr>
          <a:xfrm flipH="1" rot="10800000">
            <a:off x="3053500" y="3664289"/>
            <a:ext cx="2423700" cy="51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7"/>
          <p:cNvSpPr txBox="1"/>
          <p:nvPr/>
        </p:nvSpPr>
        <p:spPr>
          <a:xfrm>
            <a:off x="3364925" y="3994525"/>
            <a:ext cx="19566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FF"/>
                </a:solidFill>
              </a:rPr>
              <a:t>회사 간략한 설명 </a:t>
            </a:r>
            <a:endParaRPr sz="10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FF"/>
                </a:solidFill>
              </a:rPr>
              <a:t>이메일과 전화번호 참조</a:t>
            </a:r>
            <a:endParaRPr sz="1000">
              <a:solidFill>
                <a:srgbClr val="0000FF"/>
              </a:solidFill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3364925" y="1107600"/>
            <a:ext cx="20592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고객센터 전화번호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운영시간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