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9aa2920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9aa2920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9aa292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9aa292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9aa2920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9aa292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9aa2920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9aa2920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9aa2920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9aa2920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9aa292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9aa292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d1b4b1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d1b4b1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9aa292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a9aa292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9aa292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9aa292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d1b4b1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d1b4b1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d1b4b1d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d1b4b1d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9aa292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9aa292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1b4b1d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1b4b1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d1b4b1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d1b4b1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9aa292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9aa292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9aa292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9aa292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9aa292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9aa292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PC방 요금 충전 시스템 구현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추동원 장채연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ID검색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00" y="2000650"/>
            <a:ext cx="5840749" cy="28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3502925" y="3177650"/>
            <a:ext cx="657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JTable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832672" y="2540427"/>
            <a:ext cx="432300" cy="152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2"/>
          <p:cNvCxnSpPr>
            <a:stCxn id="162" idx="3"/>
          </p:cNvCxnSpPr>
          <p:nvPr/>
        </p:nvCxnSpPr>
        <p:spPr>
          <a:xfrm flipH="1" rot="10800000">
            <a:off x="6264972" y="2429877"/>
            <a:ext cx="1370700" cy="18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7635675" y="2205150"/>
            <a:ext cx="122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textfield 초기화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662267" y="2540425"/>
            <a:ext cx="2605800" cy="152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2"/>
          <p:cNvCxnSpPr>
            <a:stCxn id="165" idx="1"/>
          </p:cNvCxnSpPr>
          <p:nvPr/>
        </p:nvCxnSpPr>
        <p:spPr>
          <a:xfrm flipH="1">
            <a:off x="1308367" y="2616475"/>
            <a:ext cx="1353900" cy="27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2"/>
          <p:cNvSpPr txBox="1"/>
          <p:nvPr/>
        </p:nvSpPr>
        <p:spPr>
          <a:xfrm>
            <a:off x="207775" y="2651075"/>
            <a:ext cx="12252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검색하고 싶은 ID입력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ID검색 후 데이터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75" y="2041250"/>
            <a:ext cx="5957250" cy="2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1720825" y="2997500"/>
            <a:ext cx="3844800" cy="144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>
            <a:off x="1315217" y="3066450"/>
            <a:ext cx="405600" cy="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/>
        </p:nvSpPr>
        <p:spPr>
          <a:xfrm>
            <a:off x="0" y="2907200"/>
            <a:ext cx="143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DB에서 찾은 검색 결과 ID 도출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좌석 보기, 선택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00" y="2167925"/>
            <a:ext cx="5122624" cy="2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2000625" y="2381350"/>
            <a:ext cx="463800" cy="512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4"/>
          <p:cNvCxnSpPr>
            <a:stCxn id="183" idx="1"/>
          </p:cNvCxnSpPr>
          <p:nvPr/>
        </p:nvCxnSpPr>
        <p:spPr>
          <a:xfrm rot="10800000">
            <a:off x="1772325" y="2519950"/>
            <a:ext cx="228300" cy="117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4"/>
          <p:cNvSpPr txBox="1"/>
          <p:nvPr/>
        </p:nvSpPr>
        <p:spPr>
          <a:xfrm>
            <a:off x="900225" y="2167925"/>
            <a:ext cx="87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좌석번호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공석 여부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아이디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80100" y="2893750"/>
            <a:ext cx="17514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*좌석 선택일 때, 원하는 좌석panel을 클릭하면 화면전환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및 좌석번호 기억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ID검색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00" y="2146000"/>
            <a:ext cx="2853232" cy="24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69" y="2146000"/>
            <a:ext cx="2853232" cy="2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1183750" y="3329775"/>
            <a:ext cx="720000" cy="1225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1903750" y="3520275"/>
            <a:ext cx="1453800" cy="7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>
            <a:off x="3309100" y="3329775"/>
            <a:ext cx="2028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투입할 금액 선택 후, 투입 누르면 거스름돈 계산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1107700" y="2845300"/>
            <a:ext cx="380700" cy="249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5"/>
          <p:cNvCxnSpPr/>
          <p:nvPr/>
        </p:nvCxnSpPr>
        <p:spPr>
          <a:xfrm flipH="1" rot="10800000">
            <a:off x="1488400" y="2609950"/>
            <a:ext cx="1938300" cy="321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3385350" y="2339950"/>
            <a:ext cx="2028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main화면에서 선택한 금액 불러오기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562825" y="3689975"/>
            <a:ext cx="318300" cy="249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5"/>
          <p:cNvCxnSpPr>
            <a:stCxn id="200" idx="1"/>
          </p:cNvCxnSpPr>
          <p:nvPr/>
        </p:nvCxnSpPr>
        <p:spPr>
          <a:xfrm flipH="1">
            <a:off x="5628025" y="3814475"/>
            <a:ext cx="934800" cy="43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3777375" y="4049900"/>
            <a:ext cx="2063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투입금액 - 선택금액 연산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ID검색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2042150"/>
            <a:ext cx="2822450" cy="2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1211450" y="2599450"/>
            <a:ext cx="560700" cy="107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6"/>
          <p:cNvCxnSpPr>
            <a:stCxn id="209" idx="3"/>
          </p:cNvCxnSpPr>
          <p:nvPr/>
        </p:nvCxnSpPr>
        <p:spPr>
          <a:xfrm flipH="1" rot="10800000">
            <a:off x="1772150" y="2454250"/>
            <a:ext cx="1848600" cy="19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 txBox="1"/>
          <p:nvPr/>
        </p:nvSpPr>
        <p:spPr>
          <a:xfrm>
            <a:off x="3655275" y="2256650"/>
            <a:ext cx="168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원하는 은행 select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708150" y="4444325"/>
            <a:ext cx="526200" cy="138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6"/>
          <p:cNvCxnSpPr>
            <a:stCxn id="212" idx="3"/>
          </p:cNvCxnSpPr>
          <p:nvPr/>
        </p:nvCxnSpPr>
        <p:spPr>
          <a:xfrm flipH="1" rot="10800000">
            <a:off x="2234350" y="4314575"/>
            <a:ext cx="1848600" cy="19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4139950" y="4111900"/>
            <a:ext cx="2706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결제 완료 메세지 출력 및 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좌석, 가격(시간)seat table에 update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650" y="492150"/>
            <a:ext cx="6181775" cy="41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>
            <p:ph idx="4294967295" type="title"/>
          </p:nvPr>
        </p:nvSpPr>
        <p:spPr>
          <a:xfrm>
            <a:off x="419850" y="371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순서도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별 DB내 스키마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395925" y="1847775"/>
            <a:ext cx="1065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member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5" y="2331525"/>
            <a:ext cx="3616600" cy="13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4706700" y="2180775"/>
            <a:ext cx="14130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birth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seat_num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278825" y="2180775"/>
            <a:ext cx="2678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: 중복 방지 primary key 사용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: 기본 인적 사항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: 충전 요금에 따른 시간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: 추후 seat table과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join 하기 위한 foreign key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95925" y="3709525"/>
            <a:ext cx="3518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회원과 비회원을 구분하기 위한 </a:t>
            </a:r>
            <a:r>
              <a:rPr lang="ko" sz="1200" u="sng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전용 테이블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: 회원가입절차를 거쳐서 인적사항 기입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메뉴 별 DB내 스키마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71900" y="1914100"/>
            <a:ext cx="1280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nonmember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36326"/>
            <a:ext cx="3545300" cy="8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4706700" y="2180775"/>
            <a:ext cx="14130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count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seat_num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278825" y="2180775"/>
            <a:ext cx="2678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중복 방지 primary key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추후 seat table과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join 하기 위한 foreign key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98425" y="3558225"/>
            <a:ext cx="3518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회원과 비회원을 구분하기 위한 </a:t>
            </a:r>
            <a:r>
              <a:rPr lang="ko" sz="1200" u="sng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전용 테이블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: 회원가입절차를 거치지 않아서 개인정보가 포함되지 않는다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별 DB내 스키마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71906" y="1903150"/>
            <a:ext cx="8139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seat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49150"/>
            <a:ext cx="4055500" cy="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4706700" y="2180775"/>
            <a:ext cx="14130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seat_num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count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6278825" y="2180775"/>
            <a:ext cx="2678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중복 방지 primary key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(이중으로 좌석이 선택되면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 안되므로)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선택했던 요금을 저장하고,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마지막 결제 진행 때 최종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update 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98425" y="3558225"/>
            <a:ext cx="3518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좌석 정보를 저장하기 위한 테이블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475000" y="955150"/>
            <a:ext cx="47559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개요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역할 분담 설명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개발 환경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시스템 주요 기능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시스템 상세 기능 설명 (+사진)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순서도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메뉴별 DB내 스키마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개요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670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개발 인원 : 2명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개발 기간 : 한달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github 주소 : https://github.com/oechomuchim/first_project.git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 설명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00" y="1876000"/>
            <a:ext cx="1280599" cy="12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00" y="3468275"/>
            <a:ext cx="1280599" cy="12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60850" y="2767713"/>
            <a:ext cx="75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추동원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60850" y="4361275"/>
            <a:ext cx="75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장채연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595975" y="1903700"/>
            <a:ext cx="5067300" cy="1446900"/>
          </a:xfrm>
          <a:prstGeom prst="wedgeRoundRectCallout">
            <a:avLst>
              <a:gd fmla="val -59153" name="adj1"/>
              <a:gd fmla="val -2751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seat의 dao, dto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seat view, seat select 화면 구현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오류 수정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db table 설계 및 구현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595975" y="3516775"/>
            <a:ext cx="5067300" cy="1446900"/>
          </a:xfrm>
          <a:prstGeom prst="wedgeRoundRectCallout">
            <a:avLst>
              <a:gd fmla="val -59153" name="adj1"/>
              <a:gd fmla="val -2751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pcmain의 dao, dto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main화면 기본틀 잡기 ( main, nonmain, 결제 방법 카테고리, 잔돈반환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member, nonmember db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50" y="3813825"/>
            <a:ext cx="3055650" cy="7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475" y="2672199"/>
            <a:ext cx="1146951" cy="209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75" y="1896238"/>
            <a:ext cx="2619150" cy="13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9550" y="1898900"/>
            <a:ext cx="2029924" cy="15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5551" y="1896250"/>
            <a:ext cx="1898449" cy="20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주요 기능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ko">
                <a:solidFill>
                  <a:srgbClr val="000000"/>
                </a:solidFill>
              </a:rPr>
              <a:t>main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>
                <a:solidFill>
                  <a:srgbClr val="000000"/>
                </a:solidFill>
              </a:rPr>
              <a:t>로그인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- 회원, 비회원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>
                <a:solidFill>
                  <a:srgbClr val="000000"/>
                </a:solidFill>
              </a:rPr>
              <a:t>요금 충전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- 현금결제, 카드결제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>
                <a:solidFill>
                  <a:srgbClr val="000000"/>
                </a:solidFill>
              </a:rPr>
              <a:t>회원가입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>
                <a:solidFill>
                  <a:srgbClr val="000000"/>
                </a:solidFill>
              </a:rPr>
              <a:t>좌석보기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>
                <a:solidFill>
                  <a:srgbClr val="000000"/>
                </a:solidFill>
              </a:rPr>
              <a:t>잔돈 반환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회원메인화면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75" y="2108570"/>
            <a:ext cx="5534800" cy="26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1986800" y="2339850"/>
            <a:ext cx="1322100" cy="27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9"/>
          <p:cNvCxnSpPr>
            <a:stCxn id="114" idx="1"/>
          </p:cNvCxnSpPr>
          <p:nvPr/>
        </p:nvCxnSpPr>
        <p:spPr>
          <a:xfrm rot="10800000">
            <a:off x="1661300" y="2381250"/>
            <a:ext cx="325500" cy="93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43050" y="1924650"/>
            <a:ext cx="1322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기본적으로 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회원 버튼이 select되어 있음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986800" y="3253725"/>
            <a:ext cx="1322100" cy="44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>
            <a:stCxn id="117" idx="1"/>
          </p:cNvCxnSpPr>
          <p:nvPr/>
        </p:nvCxnSpPr>
        <p:spPr>
          <a:xfrm rot="10800000">
            <a:off x="1661300" y="3321675"/>
            <a:ext cx="325500" cy="153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443050" y="2907775"/>
            <a:ext cx="1322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2. 원하는 가격 선택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963100" y="1791663"/>
            <a:ext cx="3966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회원 혹은 비회원 선택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833800" y="2561425"/>
            <a:ext cx="1182000" cy="54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 flipH="1" rot="10800000">
            <a:off x="6015750" y="2201425"/>
            <a:ext cx="1592100" cy="380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7552450" y="1924650"/>
            <a:ext cx="1495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공석 유무 확인할 수 있는 시트뷰어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086900" y="2561425"/>
            <a:ext cx="1182000" cy="54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7268900" y="2665200"/>
            <a:ext cx="311400" cy="6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7607850" y="2609850"/>
            <a:ext cx="1495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회원가입하면 member db에 저장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833800" y="4001425"/>
            <a:ext cx="2435100" cy="54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7268900" y="4312775"/>
            <a:ext cx="304500" cy="55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7552450" y="4125975"/>
            <a:ext cx="1495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시스템 종료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비회원메인화면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50" y="2101625"/>
            <a:ext cx="5534800" cy="26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3357475" y="2339850"/>
            <a:ext cx="1322100" cy="231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>
            <a:stCxn id="136" idx="1"/>
            <a:endCxn id="138" idx="3"/>
          </p:cNvCxnSpPr>
          <p:nvPr/>
        </p:nvCxnSpPr>
        <p:spPr>
          <a:xfrm rot="10800000">
            <a:off x="1654375" y="2267400"/>
            <a:ext cx="1703100" cy="188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332350" y="1924650"/>
            <a:ext cx="1322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기본적으로 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비회원 버튼이 select되어 있음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986800" y="3253725"/>
            <a:ext cx="1322100" cy="44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>
            <a:stCxn id="139" idx="1"/>
          </p:cNvCxnSpPr>
          <p:nvPr/>
        </p:nvCxnSpPr>
        <p:spPr>
          <a:xfrm rot="10800000">
            <a:off x="1661300" y="3321675"/>
            <a:ext cx="325500" cy="153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443050" y="2907775"/>
            <a:ext cx="1322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회원 가격보다 200원 더 비쌈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441800" y="1814100"/>
            <a:ext cx="1640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*그 외 나머지 기능은 회원 메인화면과 동일함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상세 기능 - ID검색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00" y="1959125"/>
            <a:ext cx="2996150" cy="28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5351175" y="2533650"/>
            <a:ext cx="574500" cy="159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1"/>
          <p:cNvCxnSpPr>
            <a:stCxn id="149" idx="3"/>
          </p:cNvCxnSpPr>
          <p:nvPr/>
        </p:nvCxnSpPr>
        <p:spPr>
          <a:xfrm>
            <a:off x="5925675" y="2613300"/>
            <a:ext cx="373800" cy="86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299475" y="2415675"/>
            <a:ext cx="2790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DB에 같은 아이디가 있다면 textfield 초기화 및 경고 메세지 출력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347375" y="4506700"/>
            <a:ext cx="574500" cy="159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1"/>
          <p:cNvCxnSpPr>
            <a:stCxn id="152" idx="3"/>
            <a:endCxn id="154" idx="1"/>
          </p:cNvCxnSpPr>
          <p:nvPr/>
        </p:nvCxnSpPr>
        <p:spPr>
          <a:xfrm>
            <a:off x="4921875" y="4586350"/>
            <a:ext cx="1453800" cy="7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6375600" y="4381800"/>
            <a:ext cx="2582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가입완료 메세지 출력 및 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정보 DB로 전달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