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>
      <p:cViewPr varScale="1">
        <p:scale>
          <a:sx n="104" d="100"/>
          <a:sy n="104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9E48-0270-8CE4-066F-5F1EB9AB8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F5FB7-1CE5-7C50-243F-75E31FDF4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1545-32FB-9544-5534-2718695C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9F18-88FA-9643-81FA-04A43E26893D}" type="datetimeFigureOut">
              <a:rPr lang="en-DE" smtClean="0"/>
              <a:t>12.10.24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A3437-AB67-965C-6B10-9E570848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57E7F-0194-913C-183E-57524A51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8F14-DAD3-934E-911B-E7D9D3FCC7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431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6283-6FB1-6AB9-8A21-F174112D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52CC1-2141-4167-014B-501EB7CBA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1B49D-3C52-871F-4EF4-CDF029AF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9F18-88FA-9643-81FA-04A43E26893D}" type="datetimeFigureOut">
              <a:rPr lang="en-DE" smtClean="0"/>
              <a:t>12.10.24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9071-2260-680B-AD4C-8EF1438C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6832-A410-AD73-5290-4787DA9E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8F14-DAD3-934E-911B-E7D9D3FCC7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114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70046-A553-58BD-575C-4FFA65EE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EDBC0-0B84-20D1-49F5-E97FF8DD6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375DF-5C2E-6D9F-58DC-C3327E6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9F18-88FA-9643-81FA-04A43E26893D}" type="datetimeFigureOut">
              <a:rPr lang="en-DE" smtClean="0"/>
              <a:t>12.10.24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A0B2B-8178-48BD-DDF8-FE7B940E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97C1-C5D6-CEDD-A9B6-FA9F9435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8F14-DAD3-934E-911B-E7D9D3FCC7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74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31CF-C0B2-5599-382E-41FC4037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7AC5-4EAC-6C19-643D-D2673480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E552-341E-24AD-B50B-42AF43DF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9F18-88FA-9643-81FA-04A43E26893D}" type="datetimeFigureOut">
              <a:rPr lang="en-DE" smtClean="0"/>
              <a:t>12.10.24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3F432-89D0-E6CA-2752-E50E1F06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F5EA5-1E53-A608-A6E8-BCE08B10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8F14-DAD3-934E-911B-E7D9D3FCC7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0997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9D9-7828-0020-F65F-5694FF50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5C94A-8055-07C5-B99E-7D7B480B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53F5F-9CC5-77E5-AD58-0D3A4BE4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9F18-88FA-9643-81FA-04A43E26893D}" type="datetimeFigureOut">
              <a:rPr lang="en-DE" smtClean="0"/>
              <a:t>12.10.24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5C14-E08E-3573-B583-7AD59F1E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EC484-35D9-97BC-CD59-D31E94DF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8F14-DAD3-934E-911B-E7D9D3FCC7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971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26A6-CBDE-A11D-9B65-64EF555B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D36B-6F03-B188-EBDF-D60429BEC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A0C6F-DB02-2412-B9A5-362E7D9F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01846-10E3-5CA7-1FFC-1C7265A0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9F18-88FA-9643-81FA-04A43E26893D}" type="datetimeFigureOut">
              <a:rPr lang="en-DE" smtClean="0"/>
              <a:t>12.10.24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87553-0064-F773-1031-0193770E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B3EE9-E09F-81FC-0F71-C2C3A612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8F14-DAD3-934E-911B-E7D9D3FCC7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176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8E47-B847-5691-595A-B216B027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559C7-5C01-C728-7010-DBB0B2399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F033D-51EC-C2EC-22DF-730CFA42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56299-C563-5531-71DA-00BD9E420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919D7-B9DF-43FD-EBEB-C02C5D14D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A3287-83B5-6BF7-A315-1D42542E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9F18-88FA-9643-81FA-04A43E26893D}" type="datetimeFigureOut">
              <a:rPr lang="en-DE" smtClean="0"/>
              <a:t>12.10.24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62BA8-81AB-77FE-A71B-FA2D3041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519A6-BF25-5DB6-F8BC-74A85421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8F14-DAD3-934E-911B-E7D9D3FCC7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565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BCE1-C403-A8BD-D572-51035770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57B74-FA9B-6475-765C-360F300B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9F18-88FA-9643-81FA-04A43E26893D}" type="datetimeFigureOut">
              <a:rPr lang="en-DE" smtClean="0"/>
              <a:t>12.10.24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FE82A-16E6-9802-434C-DFDFCC94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EB0A5-9EC9-BD26-A7E4-37E207E5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8F14-DAD3-934E-911B-E7D9D3FCC7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131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95220-77C9-C923-75F9-2E057D04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9F18-88FA-9643-81FA-04A43E26893D}" type="datetimeFigureOut">
              <a:rPr lang="en-DE" smtClean="0"/>
              <a:t>12.10.24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22A76-1227-DCFC-CB27-0E548A04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4C365-826B-1479-9BC7-6D51ECDA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8F14-DAD3-934E-911B-E7D9D3FCC7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162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E211-EC8D-41C3-5FA6-0C7E2D81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3187-6DA8-3354-1A1B-802129890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5054-7C65-4897-D8AA-6A8951B94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447D4-8BF8-8DB2-69F7-C60BFE9C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9F18-88FA-9643-81FA-04A43E26893D}" type="datetimeFigureOut">
              <a:rPr lang="en-DE" smtClean="0"/>
              <a:t>12.10.24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B56F7-9BE4-03E7-90B8-127A013D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9728D-6D5E-AE2E-3968-1A8E9A77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8F14-DAD3-934E-911B-E7D9D3FCC7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942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DAD5-0A66-87D0-D4CE-CC9FA5E7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2933D-5DAF-344A-5553-5CF622396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9EEE0-1A7A-E203-B32A-BD6E8BD65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6EBB-5292-BD93-905A-A598BC92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9F18-88FA-9643-81FA-04A43E26893D}" type="datetimeFigureOut">
              <a:rPr lang="en-DE" smtClean="0"/>
              <a:t>12.10.24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277FA-7EB6-3756-0349-859D6792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6AD22-D3F4-C71C-6A6D-0E3C6839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8F14-DAD3-934E-911B-E7D9D3FCC7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56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DBF67-D387-25F7-7331-8F4CAE59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F8A80-0ADB-D1E4-96D3-2A246078B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1A99-7AC4-3FE3-A5C4-1D80A24DB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949F18-88FA-9643-81FA-04A43E26893D}" type="datetimeFigureOut">
              <a:rPr lang="en-DE" smtClean="0"/>
              <a:t>12.10.24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8158A-2A5B-6659-17A4-B2AB8C691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FC904-CFC0-BA81-B79A-4BAC13148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E68F14-DAD3-934E-911B-E7D9D3FCC7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233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149C-FFBB-2B6E-25E3-DC52B0F9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Bürgerkriegsvorhersage</a:t>
            </a:r>
          </a:p>
        </p:txBody>
      </p:sp>
    </p:spTree>
    <p:extLst>
      <p:ext uri="{BB962C8B-B14F-4D97-AF65-F5344CB8AC3E}">
        <p14:creationId xmlns:p14="http://schemas.microsoft.com/office/powerpoint/2010/main" val="226443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149C-FFBB-2B6E-25E3-DC52B0F9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Wettervorhersage</a:t>
            </a:r>
          </a:p>
        </p:txBody>
      </p:sp>
    </p:spTree>
    <p:extLst>
      <p:ext uri="{BB962C8B-B14F-4D97-AF65-F5344CB8AC3E}">
        <p14:creationId xmlns:p14="http://schemas.microsoft.com/office/powerpoint/2010/main" val="314835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149C-FFBB-2B6E-25E3-DC52B0F9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Krankheitsrisiko-</a:t>
            </a:r>
            <a:b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</a:br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vorhersage</a:t>
            </a:r>
          </a:p>
        </p:txBody>
      </p:sp>
    </p:spTree>
    <p:extLst>
      <p:ext uri="{BB962C8B-B14F-4D97-AF65-F5344CB8AC3E}">
        <p14:creationId xmlns:p14="http://schemas.microsoft.com/office/powerpoint/2010/main" val="112541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149C-FFBB-2B6E-25E3-DC52B0F9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Erkennung sexuell</a:t>
            </a:r>
            <a:b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</a:br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expliziter Inhalte</a:t>
            </a:r>
          </a:p>
        </p:txBody>
      </p:sp>
    </p:spTree>
    <p:extLst>
      <p:ext uri="{BB962C8B-B14F-4D97-AF65-F5344CB8AC3E}">
        <p14:creationId xmlns:p14="http://schemas.microsoft.com/office/powerpoint/2010/main" val="397261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149C-FFBB-2B6E-25E3-DC52B0F9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Plagiatserkennung</a:t>
            </a:r>
          </a:p>
        </p:txBody>
      </p:sp>
    </p:spTree>
    <p:extLst>
      <p:ext uri="{BB962C8B-B14F-4D97-AF65-F5344CB8AC3E}">
        <p14:creationId xmlns:p14="http://schemas.microsoft.com/office/powerpoint/2010/main" val="21795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149C-FFBB-2B6E-25E3-DC52B0F9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Socia—Media-basierte</a:t>
            </a:r>
            <a:b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</a:br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Messung öffentlicher Meinung</a:t>
            </a:r>
          </a:p>
        </p:txBody>
      </p:sp>
    </p:spTree>
    <p:extLst>
      <p:ext uri="{BB962C8B-B14F-4D97-AF65-F5344CB8AC3E}">
        <p14:creationId xmlns:p14="http://schemas.microsoft.com/office/powerpoint/2010/main" val="370582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149C-FFBB-2B6E-25E3-DC52B0F9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Automatisierte</a:t>
            </a:r>
            <a:b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</a:br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medizinische Diagnostik</a:t>
            </a:r>
          </a:p>
        </p:txBody>
      </p:sp>
    </p:spTree>
    <p:extLst>
      <p:ext uri="{BB962C8B-B14F-4D97-AF65-F5344CB8AC3E}">
        <p14:creationId xmlns:p14="http://schemas.microsoft.com/office/powerpoint/2010/main" val="151954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149C-FFBB-2B6E-25E3-DC52B0F9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Social-Media-Algorithmen</a:t>
            </a:r>
          </a:p>
        </p:txBody>
      </p:sp>
    </p:spTree>
    <p:extLst>
      <p:ext uri="{BB962C8B-B14F-4D97-AF65-F5344CB8AC3E}">
        <p14:creationId xmlns:p14="http://schemas.microsoft.com/office/powerpoint/2010/main" val="219509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149C-FFBB-2B6E-25E3-DC52B0F9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Autonomes Fahren</a:t>
            </a:r>
          </a:p>
        </p:txBody>
      </p:sp>
    </p:spTree>
    <p:extLst>
      <p:ext uri="{BB962C8B-B14F-4D97-AF65-F5344CB8AC3E}">
        <p14:creationId xmlns:p14="http://schemas.microsoft.com/office/powerpoint/2010/main" val="269124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149C-FFBB-2B6E-25E3-DC52B0F9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Programmierung/</a:t>
            </a:r>
            <a:b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</a:br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Code-Generierung</a:t>
            </a:r>
          </a:p>
        </p:txBody>
      </p:sp>
    </p:spTree>
    <p:extLst>
      <p:ext uri="{BB962C8B-B14F-4D97-AF65-F5344CB8AC3E}">
        <p14:creationId xmlns:p14="http://schemas.microsoft.com/office/powerpoint/2010/main" val="192409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149C-FFBB-2B6E-25E3-DC52B0F9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Autocomplete</a:t>
            </a:r>
          </a:p>
        </p:txBody>
      </p:sp>
    </p:spTree>
    <p:extLst>
      <p:ext uri="{BB962C8B-B14F-4D97-AF65-F5344CB8AC3E}">
        <p14:creationId xmlns:p14="http://schemas.microsoft.com/office/powerpoint/2010/main" val="336021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149C-FFBB-2B6E-25E3-DC52B0F9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Content moderation</a:t>
            </a:r>
          </a:p>
        </p:txBody>
      </p:sp>
    </p:spTree>
    <p:extLst>
      <p:ext uri="{BB962C8B-B14F-4D97-AF65-F5344CB8AC3E}">
        <p14:creationId xmlns:p14="http://schemas.microsoft.com/office/powerpoint/2010/main" val="133721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149C-FFBB-2B6E-25E3-DC52B0F9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Stockfoto-Generierung</a:t>
            </a:r>
          </a:p>
        </p:txBody>
      </p:sp>
    </p:spTree>
    <p:extLst>
      <p:ext uri="{BB962C8B-B14F-4D97-AF65-F5344CB8AC3E}">
        <p14:creationId xmlns:p14="http://schemas.microsoft.com/office/powerpoint/2010/main" val="276596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149C-FFBB-2B6E-25E3-DC52B0F9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Emotions- und Skillerkennung in Bewerbungsgesprächen</a:t>
            </a:r>
          </a:p>
        </p:txBody>
      </p:sp>
    </p:spTree>
    <p:extLst>
      <p:ext uri="{BB962C8B-B14F-4D97-AF65-F5344CB8AC3E}">
        <p14:creationId xmlns:p14="http://schemas.microsoft.com/office/powerpoint/2010/main" val="72686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149C-FFBB-2B6E-25E3-DC52B0F9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Betrugserkennung</a:t>
            </a:r>
            <a:b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</a:br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in Tests</a:t>
            </a:r>
          </a:p>
        </p:txBody>
      </p:sp>
    </p:spTree>
    <p:extLst>
      <p:ext uri="{BB962C8B-B14F-4D97-AF65-F5344CB8AC3E}">
        <p14:creationId xmlns:p14="http://schemas.microsoft.com/office/powerpoint/2010/main" val="113174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149C-FFBB-2B6E-25E3-DC52B0F9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Kriminalitätsrisiko-vorhersage</a:t>
            </a:r>
          </a:p>
        </p:txBody>
      </p:sp>
    </p:spTree>
    <p:extLst>
      <p:ext uri="{BB962C8B-B14F-4D97-AF65-F5344CB8AC3E}">
        <p14:creationId xmlns:p14="http://schemas.microsoft.com/office/powerpoint/2010/main" val="29486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149C-FFBB-2B6E-25E3-DC52B0F9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en-DE" sz="7000" b="1" dirty="0">
                <a:latin typeface="Fira Sans" panose="020B0503050000020004" pitchFamily="34" charset="0"/>
                <a:ea typeface="Fira Sans" panose="020B0503050000020004" pitchFamily="34" charset="0"/>
              </a:rPr>
              <a:t>Gesichtserkennung</a:t>
            </a:r>
          </a:p>
        </p:txBody>
      </p:sp>
    </p:spTree>
    <p:extLst>
      <p:ext uri="{BB962C8B-B14F-4D97-AF65-F5344CB8AC3E}">
        <p14:creationId xmlns:p14="http://schemas.microsoft.com/office/powerpoint/2010/main" val="326486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44</Words>
  <Application>Microsoft Macintosh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Fira Sans</vt:lpstr>
      <vt:lpstr>Office Theme</vt:lpstr>
      <vt:lpstr>Bürgerkriegsvorhersage</vt:lpstr>
      <vt:lpstr>Programmierung/ Code-Generierung</vt:lpstr>
      <vt:lpstr>Autocomplete</vt:lpstr>
      <vt:lpstr>Content moderation</vt:lpstr>
      <vt:lpstr>Stockfoto-Generierung</vt:lpstr>
      <vt:lpstr>Emotions- und Skillerkennung in Bewerbungsgesprächen</vt:lpstr>
      <vt:lpstr>Betrugserkennung in Tests</vt:lpstr>
      <vt:lpstr>Kriminalitätsrisiko-vorhersage</vt:lpstr>
      <vt:lpstr>Gesichtserkennung</vt:lpstr>
      <vt:lpstr>Wettervorhersage</vt:lpstr>
      <vt:lpstr>Krankheitsrisiko- vorhersage</vt:lpstr>
      <vt:lpstr>Erkennung sexuell expliziter Inhalte</vt:lpstr>
      <vt:lpstr>Plagiatserkennung</vt:lpstr>
      <vt:lpstr>Socia—Media-basierte Messung öffentlicher Meinung</vt:lpstr>
      <vt:lpstr>Automatisierte medizinische Diagnostik</vt:lpstr>
      <vt:lpstr>Social-Media-Algorithmen</vt:lpstr>
      <vt:lpstr>Autonomes Fahren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Munzert</dc:creator>
  <cp:lastModifiedBy>Simon Munzert</cp:lastModifiedBy>
  <cp:revision>1</cp:revision>
  <dcterms:created xsi:type="dcterms:W3CDTF">2024-10-12T10:48:39Z</dcterms:created>
  <dcterms:modified xsi:type="dcterms:W3CDTF">2024-10-12T11:00:51Z</dcterms:modified>
</cp:coreProperties>
</file>