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57" r:id="rId3"/>
    <p:sldId id="258" r:id="rId4"/>
    <p:sldId id="270" r:id="rId5"/>
    <p:sldId id="26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0"/>
    <p:restoredTop sz="89773" autoAdjust="0"/>
  </p:normalViewPr>
  <p:slideViewPr>
    <p:cSldViewPr snapToGrid="0" snapToObjects="1">
      <p:cViewPr varScale="1">
        <p:scale>
          <a:sx n="67" d="100"/>
          <a:sy n="67" d="100"/>
        </p:scale>
        <p:origin x="-10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Age groups: 18-39, 40-59, 60+</a:t>
            </a:r>
          </a:p>
          <a:p>
            <a:r>
              <a:rPr lang="en-US" sz="1200" dirty="0" smtClean="0"/>
              <a:t>Races: Mexican, other Hispanic, Non-Hispanic White, Non-Hispanic Black, Other (</a:t>
            </a:r>
            <a:r>
              <a:rPr lang="en-US" sz="1200" dirty="0" err="1" smtClean="0"/>
              <a:t>inc.</a:t>
            </a:r>
            <a:r>
              <a:rPr lang="en-US" sz="1200" dirty="0" smtClean="0"/>
              <a:t> multi-racial)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36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393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9" Type="http://schemas.openxmlformats.org/officeDocument/2006/relationships/image" Target="../media/image11.tiff"/><Relationship Id="rId10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55996"/>
            <a:ext cx="8126023" cy="135213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atin typeface="Helvetica"/>
                <a:cs typeface="Helvetica"/>
              </a:rPr>
              <a:t>Predicting </a:t>
            </a:r>
            <a:r>
              <a:rPr lang="en-US" sz="3200" cap="none" smtClean="0">
                <a:latin typeface="Helvetica"/>
                <a:cs typeface="Helvetica"/>
              </a:rPr>
              <a:t>CKD Cofactors </a:t>
            </a:r>
            <a:r>
              <a:rPr lang="en-US" sz="3200" cap="none" dirty="0" smtClean="0">
                <a:latin typeface="Helvetica"/>
                <a:cs typeface="Helvetica"/>
              </a:rPr>
              <a:t>with Multiple Linear Regression</a:t>
            </a:r>
            <a:endParaRPr lang="en-US" sz="3200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60" y="5091970"/>
            <a:ext cx="7620000" cy="480475"/>
          </a:xfrm>
        </p:spPr>
        <p:txBody>
          <a:bodyPr/>
          <a:lstStyle/>
          <a:p>
            <a:pPr algn="ctr"/>
            <a:r>
              <a:rPr lang="en-US" dirty="0" smtClean="0"/>
              <a:t>Gabriel </a:t>
            </a:r>
            <a:r>
              <a:rPr lang="en-US" dirty="0" err="1" smtClean="0"/>
              <a:t>Goulart</a:t>
            </a:r>
            <a:r>
              <a:rPr lang="en-US" dirty="0" smtClean="0"/>
              <a:t>, Nicholas </a:t>
            </a:r>
            <a:r>
              <a:rPr lang="en-US" dirty="0" err="1" smtClean="0"/>
              <a:t>Hertle</a:t>
            </a:r>
            <a:r>
              <a:rPr lang="en-US" dirty="0" smtClean="0"/>
              <a:t>, Lydia Lucchesi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4002" y="2513790"/>
            <a:ext cx="3241993" cy="2956220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 Lumley</a:t>
            </a:r>
          </a:p>
          <a:p>
            <a:endParaRPr lang="en-US" b="0" dirty="0"/>
          </a:p>
          <a:p>
            <a:r>
              <a:rPr lang="en-US" b="0" dirty="0" smtClean="0"/>
              <a:t>Created for complex survey designs</a:t>
            </a:r>
          </a:p>
          <a:p>
            <a:endParaRPr lang="en-US" b="0" dirty="0"/>
          </a:p>
          <a:p>
            <a:r>
              <a:rPr lang="en-US" b="0" dirty="0" smtClean="0"/>
              <a:t>Weighting</a:t>
            </a:r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82924" y="6606784"/>
            <a:ext cx="2874386" cy="2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https://</a:t>
            </a:r>
            <a:r>
              <a:rPr lang="en-US" sz="1000" b="0" dirty="0" err="1"/>
              <a:t>www.stat.auckland.ac.nz</a:t>
            </a:r>
            <a:r>
              <a:rPr lang="en-US" sz="1000" b="0" dirty="0"/>
              <a:t>/people/tlum005</a:t>
            </a:r>
          </a:p>
        </p:txBody>
      </p:sp>
      <p:pic>
        <p:nvPicPr>
          <p:cNvPr id="9" name="Picture 8" descr="TL.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3" y="249326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  <p:pic>
        <p:nvPicPr>
          <p:cNvPr id="7" name="Picture 6" descr="New bar 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5" y="1895789"/>
            <a:ext cx="7923743" cy="44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796095"/>
            <a:ext cx="7542319" cy="776216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Chosen model (backwards selection):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94908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eGFR</a:t>
            </a:r>
            <a:r>
              <a:rPr lang="en-US" b="1" dirty="0" smtClean="0"/>
              <a:t> ~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12" b="13795"/>
          <a:stretch/>
        </p:blipFill>
        <p:spPr>
          <a:xfrm>
            <a:off x="457199" y="2603679"/>
            <a:ext cx="5448301" cy="3206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charset="0"/>
                            </a:rPr>
                            <m:t>𝒀</m:t>
                          </m:r>
                        </m:e>
                      </m:acc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9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65" y="453324"/>
            <a:ext cx="4600137" cy="679076"/>
          </a:xfrm>
        </p:spPr>
        <p:txBody>
          <a:bodyPr>
            <a:normAutofit/>
          </a:bodyPr>
          <a:lstStyle/>
          <a:p>
            <a:r>
              <a:rPr lang="en-US" sz="2600" cap="none" dirty="0" smtClean="0">
                <a:latin typeface="Helvetica"/>
                <a:cs typeface="Helvetica"/>
              </a:rPr>
              <a:t>Bootstrapping (1000 replicates)</a:t>
            </a:r>
            <a:endParaRPr lang="en-US" sz="2600" cap="none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2006600"/>
            <a:ext cx="1997318" cy="812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1955799"/>
            <a:ext cx="2121291" cy="867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755900"/>
            <a:ext cx="231413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800349"/>
            <a:ext cx="2314136" cy="180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50" y="4572000"/>
            <a:ext cx="2451882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99" y="4585073"/>
            <a:ext cx="2107516" cy="181824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457199" y="36957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724149" y="45720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157" y="1955799"/>
            <a:ext cx="2794668" cy="717550"/>
          </a:xfrm>
          <a:prstGeom prst="rect">
            <a:avLst/>
          </a:prstGeom>
          <a:noFill/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7489" y="2901558"/>
            <a:ext cx="2156485" cy="37338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7229" y="366654"/>
            <a:ext cx="4908821" cy="7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cap="none" dirty="0" smtClean="0">
                <a:latin typeface="Helvetica"/>
                <a:cs typeface="Helvetica"/>
              </a:rPr>
              <a:t>10-Fold cross-validation</a:t>
            </a:r>
            <a:endParaRPr lang="en-US" sz="2600" cap="none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9640" y="6491190"/>
            <a:ext cx="11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r>
              <a:rPr lang="en-US" smtClean="0"/>
              <a:t>enal.org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424</TotalTime>
  <Words>367</Words>
  <Application>Microsoft Macintosh PowerPoint</Application>
  <PresentationFormat>On-screen Show (4:3)</PresentationFormat>
  <Paragraphs>34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Predicting CKD Cofactors with Multiple Linear Regression</vt:lpstr>
      <vt:lpstr>Survey Package in R</vt:lpstr>
      <vt:lpstr>CKD in the U.S.</vt:lpstr>
      <vt:lpstr>Chosen model (backwards selection):</vt:lpstr>
      <vt:lpstr>Bootstrapping (1000 replicates)</vt:lpstr>
      <vt:lpstr>Importance of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Lydia Lucchesi</cp:lastModifiedBy>
  <cp:revision>150</cp:revision>
  <dcterms:created xsi:type="dcterms:W3CDTF">2016-07-16T17:12:59Z</dcterms:created>
  <dcterms:modified xsi:type="dcterms:W3CDTF">2016-07-19T22:07:57Z</dcterms:modified>
</cp:coreProperties>
</file>