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7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0"/>
    <p:restoredTop sz="89773" autoAdjust="0"/>
  </p:normalViewPr>
  <p:slideViewPr>
    <p:cSldViewPr snapToGrid="0" snapToObjects="1">
      <p:cViewPr varScale="1">
        <p:scale>
          <a:sx n="80" d="100"/>
          <a:sy n="80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Age groups: 18-39, 40-59, 60+</a:t>
            </a:r>
          </a:p>
          <a:p>
            <a:r>
              <a:rPr lang="en-US" sz="1200" dirty="0" smtClean="0"/>
              <a:t>Races: Mexican, other Hispanic, Non-Hispanic White, Non-Hispanic Black, Other (</a:t>
            </a:r>
            <a:r>
              <a:rPr lang="en-US" sz="1200" dirty="0" err="1" smtClean="0"/>
              <a:t>inc.</a:t>
            </a:r>
            <a:r>
              <a:rPr lang="en-US" sz="1200" dirty="0" smtClean="0"/>
              <a:t> multi-racial)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3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</a:t>
            </a:r>
            <a:r>
              <a:rPr lang="en-US" sz="3200" cap="none" smtClean="0">
                <a:latin typeface="Helvetica"/>
                <a:cs typeface="Helvetica"/>
              </a:rPr>
              <a:t>CKD </a:t>
            </a:r>
            <a:r>
              <a:rPr lang="en-US" sz="3200" cap="none" smtClean="0">
                <a:latin typeface="Helvetica"/>
                <a:cs typeface="Helvetica"/>
              </a:rPr>
              <a:t>Cofactors </a:t>
            </a:r>
            <a:r>
              <a:rPr lang="en-US" sz="3200" cap="none" dirty="0" smtClean="0">
                <a:latin typeface="Helvetica"/>
                <a:cs typeface="Helvetica"/>
              </a:rPr>
              <a:t>with </a:t>
            </a:r>
            <a:r>
              <a:rPr lang="en-US" sz="3200" cap="none" dirty="0" smtClean="0">
                <a:latin typeface="Helvetica"/>
                <a:cs typeface="Helvetica"/>
              </a:rPr>
              <a:t>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84917"/>
            <a:ext cx="2372622" cy="158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6-07-17 at 6.55.2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4" y="1921026"/>
            <a:ext cx="5790053" cy="38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796095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Chosen model (backwards selection):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949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eGFR</a:t>
            </a:r>
            <a:r>
              <a:rPr lang="en-US" b="1" dirty="0" smtClean="0"/>
              <a:t> ~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12" b="13795"/>
          <a:stretch/>
        </p:blipFill>
        <p:spPr>
          <a:xfrm>
            <a:off x="457199" y="2603679"/>
            <a:ext cx="5448301" cy="3206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𝒀</m:t>
                          </m:r>
                        </m:e>
                      </m:acc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65" y="453324"/>
            <a:ext cx="4600137" cy="679076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latin typeface="Helvetica"/>
                <a:cs typeface="Helvetica"/>
              </a:rPr>
              <a:t>Bootstrapping (1000 replicates)</a:t>
            </a:r>
            <a:endParaRPr lang="en-US" sz="2600" cap="none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2006600"/>
            <a:ext cx="1997318" cy="812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955799"/>
            <a:ext cx="2121291" cy="86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755900"/>
            <a:ext cx="231413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00349"/>
            <a:ext cx="2314136" cy="18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50" y="4572000"/>
            <a:ext cx="2451882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99" y="4585073"/>
            <a:ext cx="2107516" cy="18182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457199" y="36957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724149" y="45720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57" y="1955799"/>
            <a:ext cx="2794668" cy="717550"/>
          </a:xfrm>
          <a:prstGeom prst="rect">
            <a:avLst/>
          </a:prstGeom>
          <a:noFill/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89" y="2901558"/>
            <a:ext cx="2156485" cy="37338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7229" y="366654"/>
            <a:ext cx="4908821" cy="7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cap="none" dirty="0" smtClean="0">
                <a:latin typeface="Helvetica"/>
                <a:cs typeface="Helvetica"/>
              </a:rPr>
              <a:t>10-Fold cross-validation</a:t>
            </a:r>
            <a:endParaRPr lang="en-US" sz="2600" cap="none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9640" y="6491190"/>
            <a:ext cx="11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smtClean="0"/>
              <a:t>enal.org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</TotalTime>
  <Words>295</Words>
  <Application>Microsoft Macintosh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Cambria Math</vt:lpstr>
      <vt:lpstr>Helvetica</vt:lpstr>
      <vt:lpstr>Arial</vt:lpstr>
      <vt:lpstr>Essential</vt:lpstr>
      <vt:lpstr>Predicting CKD Cofactors with Multiple Linear Regression</vt:lpstr>
      <vt:lpstr>Survey Package in R</vt:lpstr>
      <vt:lpstr>CKD in the U.S.</vt:lpstr>
      <vt:lpstr>Chosen model (backwards selection):</vt:lpstr>
      <vt:lpstr>Bootstrapping (1000 replicates)</vt:lpstr>
      <vt:lpstr>Importance of Research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Nicholas J. Hertle</cp:lastModifiedBy>
  <cp:revision>149</cp:revision>
  <dcterms:created xsi:type="dcterms:W3CDTF">2016-07-16T17:12:59Z</dcterms:created>
  <dcterms:modified xsi:type="dcterms:W3CDTF">2016-07-18T19:17:40Z</dcterms:modified>
</cp:coreProperties>
</file>