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68" r:id="rId3"/>
    <p:sldId id="279" r:id="rId4"/>
    <p:sldId id="259" r:id="rId5"/>
    <p:sldId id="280" r:id="rId6"/>
    <p:sldId id="278" r:id="rId7"/>
  </p:sldIdLst>
  <p:sldSz cx="12192000" cy="6858000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535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812FA2-6536-470D-BE97-AB056D2CF1A2}" type="datetimeFigureOut">
              <a:rPr lang="zh-CN" altLang="en-US" smtClean="0"/>
              <a:t>2021/6/18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D372DD-D692-40E9-971D-CD93DE430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3381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372DD-D692-40E9-971D-CD93DE430C6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659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372DD-D692-40E9-971D-CD93DE430C6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9267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372DD-D692-40E9-971D-CD93DE430C6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65086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372DD-D692-40E9-971D-CD93DE430C6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2699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372DD-D692-40E9-971D-CD93DE430C6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8187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372DD-D692-40E9-971D-CD93DE430C6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22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82957-6611-4E95-BF76-4550DF935A26}" type="datetimeFigureOut">
              <a:rPr lang="zh-CN" altLang="en-US" smtClean="0"/>
              <a:t>2021/6/18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2E467-2D51-4379-8FCC-7F0A0DAAE7F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82957-6611-4E95-BF76-4550DF935A26}" type="datetimeFigureOut">
              <a:rPr lang="zh-CN" altLang="en-US" smtClean="0"/>
              <a:t>2021/6/18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2E467-2D51-4379-8FCC-7F0A0DAAE7F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82957-6611-4E95-BF76-4550DF935A26}" type="datetimeFigureOut">
              <a:rPr lang="zh-CN" altLang="en-US" smtClean="0"/>
              <a:t>2021/6/18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2E467-2D51-4379-8FCC-7F0A0DAAE7F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82957-6611-4E95-BF76-4550DF935A26}" type="datetimeFigureOut">
              <a:rPr lang="zh-CN" altLang="en-US" smtClean="0"/>
              <a:t>2021/6/18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2E467-2D51-4379-8FCC-7F0A0DAAE7F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82957-6611-4E95-BF76-4550DF935A26}" type="datetimeFigureOut">
              <a:rPr lang="zh-CN" altLang="en-US" smtClean="0"/>
              <a:t>2021/6/18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2E467-2D51-4379-8FCC-7F0A0DAAE7F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82957-6611-4E95-BF76-4550DF935A26}" type="datetimeFigureOut">
              <a:rPr lang="zh-CN" altLang="en-US" smtClean="0"/>
              <a:t>2021/6/18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2E467-2D51-4379-8FCC-7F0A0DAAE7F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82957-6611-4E95-BF76-4550DF935A26}" type="datetimeFigureOut">
              <a:rPr lang="zh-CN" altLang="en-US" smtClean="0"/>
              <a:t>2021/6/18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2E467-2D51-4379-8FCC-7F0A0DAAE7F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82957-6611-4E95-BF76-4550DF935A26}" type="datetimeFigureOut">
              <a:rPr lang="zh-CN" altLang="en-US" smtClean="0"/>
              <a:t>2021/6/18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2E467-2D51-4379-8FCC-7F0A0DAAE7F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82957-6611-4E95-BF76-4550DF935A26}" type="datetimeFigureOut">
              <a:rPr lang="zh-CN" altLang="en-US" smtClean="0"/>
              <a:t>2021/6/18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2E467-2D51-4379-8FCC-7F0A0DAAE7F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82957-6611-4E95-BF76-4550DF935A26}" type="datetimeFigureOut">
              <a:rPr lang="zh-CN" altLang="en-US" smtClean="0"/>
              <a:t>2021/6/18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2E467-2D51-4379-8FCC-7F0A0DAAE7F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82957-6611-4E95-BF76-4550DF935A26}" type="datetimeFigureOut">
              <a:rPr lang="zh-CN" altLang="en-US" smtClean="0"/>
              <a:t>2021/6/18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2E467-2D51-4379-8FCC-7F0A0DAAE7F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82957-6611-4E95-BF76-4550DF935A26}" type="datetimeFigureOut">
              <a:rPr lang="zh-CN" altLang="en-US" smtClean="0"/>
              <a:t>2021/6/18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2E467-2D51-4379-8FCC-7F0A0DAAE7F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6833701" y="187054"/>
            <a:ext cx="5188482" cy="6670946"/>
            <a:chOff x="3435385" y="1589"/>
            <a:chExt cx="5333967" cy="6857999"/>
          </a:xfrm>
        </p:grpSpPr>
        <p:grpSp>
          <p:nvGrpSpPr>
            <p:cNvPr id="5" name="组合 4"/>
            <p:cNvGrpSpPr/>
            <p:nvPr/>
          </p:nvGrpSpPr>
          <p:grpSpPr bwMode="auto">
            <a:xfrm>
              <a:off x="3492501" y="249238"/>
              <a:ext cx="5276851" cy="6596063"/>
              <a:chOff x="2200" y="157"/>
              <a:chExt cx="3324" cy="4155"/>
            </a:xfrm>
          </p:grpSpPr>
          <p:sp>
            <p:nvSpPr>
              <p:cNvPr id="741" name="íṡľíḍè-Freeform 5"/>
              <p:cNvSpPr/>
              <p:nvPr/>
            </p:nvSpPr>
            <p:spPr bwMode="auto">
              <a:xfrm>
                <a:off x="3465" y="1910"/>
                <a:ext cx="2059" cy="2402"/>
              </a:xfrm>
              <a:custGeom>
                <a:avLst/>
                <a:gdLst>
                  <a:gd name="T0" fmla="*/ 1792 w 1868"/>
                  <a:gd name="T1" fmla="*/ 652 h 2184"/>
                  <a:gd name="T2" fmla="*/ 1795 w 1868"/>
                  <a:gd name="T3" fmla="*/ 311 h 2184"/>
                  <a:gd name="T4" fmla="*/ 1784 w 1868"/>
                  <a:gd name="T5" fmla="*/ 16 h 2184"/>
                  <a:gd name="T6" fmla="*/ 1726 w 1868"/>
                  <a:gd name="T7" fmla="*/ 11 h 2184"/>
                  <a:gd name="T8" fmla="*/ 1716 w 1868"/>
                  <a:gd name="T9" fmla="*/ 477 h 2184"/>
                  <a:gd name="T10" fmla="*/ 1608 w 1868"/>
                  <a:gd name="T11" fmla="*/ 628 h 2184"/>
                  <a:gd name="T12" fmla="*/ 1558 w 1868"/>
                  <a:gd name="T13" fmla="*/ 487 h 2184"/>
                  <a:gd name="T14" fmla="*/ 1461 w 1868"/>
                  <a:gd name="T15" fmla="*/ 616 h 2184"/>
                  <a:gd name="T16" fmla="*/ 1163 w 1868"/>
                  <a:gd name="T17" fmla="*/ 555 h 2184"/>
                  <a:gd name="T18" fmla="*/ 1114 w 1868"/>
                  <a:gd name="T19" fmla="*/ 690 h 2184"/>
                  <a:gd name="T20" fmla="*/ 1118 w 1868"/>
                  <a:gd name="T21" fmla="*/ 893 h 2184"/>
                  <a:gd name="T22" fmla="*/ 1041 w 1868"/>
                  <a:gd name="T23" fmla="*/ 826 h 2184"/>
                  <a:gd name="T24" fmla="*/ 664 w 1868"/>
                  <a:gd name="T25" fmla="*/ 914 h 2184"/>
                  <a:gd name="T26" fmla="*/ 601 w 1868"/>
                  <a:gd name="T27" fmla="*/ 978 h 2184"/>
                  <a:gd name="T28" fmla="*/ 599 w 1868"/>
                  <a:gd name="T29" fmla="*/ 1294 h 2184"/>
                  <a:gd name="T30" fmla="*/ 434 w 1868"/>
                  <a:gd name="T31" fmla="*/ 1101 h 2184"/>
                  <a:gd name="T32" fmla="*/ 397 w 1868"/>
                  <a:gd name="T33" fmla="*/ 1121 h 2184"/>
                  <a:gd name="T34" fmla="*/ 344 w 1868"/>
                  <a:gd name="T35" fmla="*/ 1161 h 2184"/>
                  <a:gd name="T36" fmla="*/ 97 w 1868"/>
                  <a:gd name="T37" fmla="*/ 1267 h 2184"/>
                  <a:gd name="T38" fmla="*/ 29 w 1868"/>
                  <a:gd name="T39" fmla="*/ 1442 h 2184"/>
                  <a:gd name="T40" fmla="*/ 29 w 1868"/>
                  <a:gd name="T41" fmla="*/ 1733 h 2184"/>
                  <a:gd name="T42" fmla="*/ 698 w 1868"/>
                  <a:gd name="T43" fmla="*/ 1716 h 2184"/>
                  <a:gd name="T44" fmla="*/ 265 w 1868"/>
                  <a:gd name="T45" fmla="*/ 2108 h 2184"/>
                  <a:gd name="T46" fmla="*/ 707 w 1868"/>
                  <a:gd name="T47" fmla="*/ 1728 h 2184"/>
                  <a:gd name="T48" fmla="*/ 851 w 1868"/>
                  <a:gd name="T49" fmla="*/ 1592 h 2184"/>
                  <a:gd name="T50" fmla="*/ 1079 w 1868"/>
                  <a:gd name="T51" fmla="*/ 1548 h 2184"/>
                  <a:gd name="T52" fmla="*/ 958 w 1868"/>
                  <a:gd name="T53" fmla="*/ 2113 h 2184"/>
                  <a:gd name="T54" fmla="*/ 1445 w 1868"/>
                  <a:gd name="T55" fmla="*/ 1660 h 2184"/>
                  <a:gd name="T56" fmla="*/ 1475 w 1868"/>
                  <a:gd name="T57" fmla="*/ 1686 h 2184"/>
                  <a:gd name="T58" fmla="*/ 1614 w 1868"/>
                  <a:gd name="T59" fmla="*/ 1435 h 2184"/>
                  <a:gd name="T60" fmla="*/ 1684 w 1868"/>
                  <a:gd name="T61" fmla="*/ 1203 h 2184"/>
                  <a:gd name="T62" fmla="*/ 1766 w 1868"/>
                  <a:gd name="T63" fmla="*/ 1007 h 2184"/>
                  <a:gd name="T64" fmla="*/ 1648 w 1868"/>
                  <a:gd name="T65" fmla="*/ 1054 h 2184"/>
                  <a:gd name="T66" fmla="*/ 1800 w 1868"/>
                  <a:gd name="T67" fmla="*/ 860 h 2184"/>
                  <a:gd name="T68" fmla="*/ 1841 w 1868"/>
                  <a:gd name="T69" fmla="*/ 718 h 2184"/>
                  <a:gd name="T70" fmla="*/ 95 w 1868"/>
                  <a:gd name="T71" fmla="*/ 1689 h 2184"/>
                  <a:gd name="T72" fmla="*/ 108 w 1868"/>
                  <a:gd name="T73" fmla="*/ 1629 h 2184"/>
                  <a:gd name="T74" fmla="*/ 156 w 1868"/>
                  <a:gd name="T75" fmla="*/ 1684 h 2184"/>
                  <a:gd name="T76" fmla="*/ 414 w 1868"/>
                  <a:gd name="T77" fmla="*/ 1447 h 2184"/>
                  <a:gd name="T78" fmla="*/ 409 w 1868"/>
                  <a:gd name="T79" fmla="*/ 1410 h 2184"/>
                  <a:gd name="T80" fmla="*/ 419 w 1868"/>
                  <a:gd name="T81" fmla="*/ 1201 h 2184"/>
                  <a:gd name="T82" fmla="*/ 668 w 1868"/>
                  <a:gd name="T83" fmla="*/ 1118 h 2184"/>
                  <a:gd name="T84" fmla="*/ 660 w 1868"/>
                  <a:gd name="T85" fmla="*/ 999 h 2184"/>
                  <a:gd name="T86" fmla="*/ 723 w 1868"/>
                  <a:gd name="T87" fmla="*/ 1046 h 2184"/>
                  <a:gd name="T88" fmla="*/ 957 w 1868"/>
                  <a:gd name="T89" fmla="*/ 979 h 2184"/>
                  <a:gd name="T90" fmla="*/ 1062 w 1868"/>
                  <a:gd name="T91" fmla="*/ 978 h 2184"/>
                  <a:gd name="T92" fmla="*/ 1123 w 1868"/>
                  <a:gd name="T93" fmla="*/ 981 h 2184"/>
                  <a:gd name="T94" fmla="*/ 1146 w 1868"/>
                  <a:gd name="T95" fmla="*/ 1173 h 2184"/>
                  <a:gd name="T96" fmla="*/ 1406 w 1868"/>
                  <a:gd name="T97" fmla="*/ 681 h 2184"/>
                  <a:gd name="T98" fmla="*/ 1414 w 1868"/>
                  <a:gd name="T99" fmla="*/ 1423 h 2184"/>
                  <a:gd name="T100" fmla="*/ 1608 w 1868"/>
                  <a:gd name="T101" fmla="*/ 668 h 2184"/>
                  <a:gd name="T102" fmla="*/ 1571 w 1868"/>
                  <a:gd name="T103" fmla="*/ 1030 h 2184"/>
                  <a:gd name="T104" fmla="*/ 1627 w 1868"/>
                  <a:gd name="T105" fmla="*/ 946 h 2184"/>
                  <a:gd name="T106" fmla="*/ 1773 w 1868"/>
                  <a:gd name="T107" fmla="*/ 58 h 2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868" h="2184">
                    <a:moveTo>
                      <a:pt x="1841" y="718"/>
                    </a:moveTo>
                    <a:cubicBezTo>
                      <a:pt x="1827" y="726"/>
                      <a:pt x="1814" y="737"/>
                      <a:pt x="1801" y="748"/>
                    </a:cubicBezTo>
                    <a:cubicBezTo>
                      <a:pt x="1800" y="741"/>
                      <a:pt x="1799" y="733"/>
                      <a:pt x="1800" y="724"/>
                    </a:cubicBezTo>
                    <a:cubicBezTo>
                      <a:pt x="1800" y="716"/>
                      <a:pt x="1800" y="707"/>
                      <a:pt x="1800" y="699"/>
                    </a:cubicBezTo>
                    <a:cubicBezTo>
                      <a:pt x="1805" y="692"/>
                      <a:pt x="1808" y="685"/>
                      <a:pt x="1808" y="678"/>
                    </a:cubicBezTo>
                    <a:cubicBezTo>
                      <a:pt x="1812" y="666"/>
                      <a:pt x="1804" y="657"/>
                      <a:pt x="1792" y="652"/>
                    </a:cubicBezTo>
                    <a:cubicBezTo>
                      <a:pt x="1790" y="651"/>
                      <a:pt x="1788" y="651"/>
                      <a:pt x="1787" y="651"/>
                    </a:cubicBezTo>
                    <a:cubicBezTo>
                      <a:pt x="1788" y="649"/>
                      <a:pt x="1789" y="647"/>
                      <a:pt x="1790" y="645"/>
                    </a:cubicBezTo>
                    <a:cubicBezTo>
                      <a:pt x="1792" y="636"/>
                      <a:pt x="1792" y="626"/>
                      <a:pt x="1791" y="617"/>
                    </a:cubicBezTo>
                    <a:cubicBezTo>
                      <a:pt x="1793" y="617"/>
                      <a:pt x="1794" y="615"/>
                      <a:pt x="1794" y="612"/>
                    </a:cubicBezTo>
                    <a:cubicBezTo>
                      <a:pt x="1807" y="550"/>
                      <a:pt x="1803" y="487"/>
                      <a:pt x="1798" y="424"/>
                    </a:cubicBezTo>
                    <a:cubicBezTo>
                      <a:pt x="1798" y="386"/>
                      <a:pt x="1797" y="348"/>
                      <a:pt x="1795" y="311"/>
                    </a:cubicBezTo>
                    <a:cubicBezTo>
                      <a:pt x="1795" y="303"/>
                      <a:pt x="1795" y="296"/>
                      <a:pt x="1794" y="288"/>
                    </a:cubicBezTo>
                    <a:cubicBezTo>
                      <a:pt x="1795" y="275"/>
                      <a:pt x="1797" y="262"/>
                      <a:pt x="1798" y="248"/>
                    </a:cubicBezTo>
                    <a:cubicBezTo>
                      <a:pt x="1800" y="224"/>
                      <a:pt x="1800" y="198"/>
                      <a:pt x="1801" y="174"/>
                    </a:cubicBezTo>
                    <a:cubicBezTo>
                      <a:pt x="1803" y="130"/>
                      <a:pt x="1813" y="84"/>
                      <a:pt x="1806" y="40"/>
                    </a:cubicBezTo>
                    <a:cubicBezTo>
                      <a:pt x="1806" y="35"/>
                      <a:pt x="1803" y="32"/>
                      <a:pt x="1799" y="30"/>
                    </a:cubicBezTo>
                    <a:cubicBezTo>
                      <a:pt x="1796" y="23"/>
                      <a:pt x="1790" y="18"/>
                      <a:pt x="1784" y="16"/>
                    </a:cubicBezTo>
                    <a:cubicBezTo>
                      <a:pt x="1779" y="15"/>
                      <a:pt x="1773" y="14"/>
                      <a:pt x="1768" y="13"/>
                    </a:cubicBezTo>
                    <a:cubicBezTo>
                      <a:pt x="1765" y="13"/>
                      <a:pt x="1762" y="12"/>
                      <a:pt x="1759" y="11"/>
                    </a:cubicBezTo>
                    <a:cubicBezTo>
                      <a:pt x="1758" y="11"/>
                      <a:pt x="1757" y="11"/>
                      <a:pt x="1756" y="11"/>
                    </a:cubicBezTo>
                    <a:cubicBezTo>
                      <a:pt x="1754" y="4"/>
                      <a:pt x="1747" y="0"/>
                      <a:pt x="1740" y="0"/>
                    </a:cubicBezTo>
                    <a:cubicBezTo>
                      <a:pt x="1739" y="0"/>
                      <a:pt x="1738" y="0"/>
                      <a:pt x="1738" y="0"/>
                    </a:cubicBezTo>
                    <a:cubicBezTo>
                      <a:pt x="1731" y="0"/>
                      <a:pt x="1726" y="5"/>
                      <a:pt x="1726" y="11"/>
                    </a:cubicBezTo>
                    <a:cubicBezTo>
                      <a:pt x="1726" y="18"/>
                      <a:pt x="1727" y="24"/>
                      <a:pt x="1729" y="29"/>
                    </a:cubicBezTo>
                    <a:cubicBezTo>
                      <a:pt x="1729" y="29"/>
                      <a:pt x="1730" y="30"/>
                      <a:pt x="1730" y="30"/>
                    </a:cubicBezTo>
                    <a:cubicBezTo>
                      <a:pt x="1717" y="62"/>
                      <a:pt x="1723" y="103"/>
                      <a:pt x="1724" y="136"/>
                    </a:cubicBezTo>
                    <a:cubicBezTo>
                      <a:pt x="1726" y="182"/>
                      <a:pt x="1727" y="227"/>
                      <a:pt x="1721" y="273"/>
                    </a:cubicBezTo>
                    <a:cubicBezTo>
                      <a:pt x="1715" y="318"/>
                      <a:pt x="1715" y="361"/>
                      <a:pt x="1715" y="406"/>
                    </a:cubicBezTo>
                    <a:cubicBezTo>
                      <a:pt x="1714" y="430"/>
                      <a:pt x="1715" y="453"/>
                      <a:pt x="1716" y="477"/>
                    </a:cubicBezTo>
                    <a:cubicBezTo>
                      <a:pt x="1717" y="486"/>
                      <a:pt x="1719" y="493"/>
                      <a:pt x="1721" y="501"/>
                    </a:cubicBezTo>
                    <a:cubicBezTo>
                      <a:pt x="1720" y="501"/>
                      <a:pt x="1719" y="502"/>
                      <a:pt x="1719" y="502"/>
                    </a:cubicBezTo>
                    <a:cubicBezTo>
                      <a:pt x="1714" y="503"/>
                      <a:pt x="1710" y="508"/>
                      <a:pt x="1711" y="515"/>
                    </a:cubicBezTo>
                    <a:cubicBezTo>
                      <a:pt x="1710" y="514"/>
                      <a:pt x="1710" y="514"/>
                      <a:pt x="1710" y="514"/>
                    </a:cubicBezTo>
                    <a:cubicBezTo>
                      <a:pt x="1713" y="555"/>
                      <a:pt x="1692" y="594"/>
                      <a:pt x="1704" y="634"/>
                    </a:cubicBezTo>
                    <a:cubicBezTo>
                      <a:pt x="1672" y="631"/>
                      <a:pt x="1640" y="630"/>
                      <a:pt x="1608" y="628"/>
                    </a:cubicBezTo>
                    <a:cubicBezTo>
                      <a:pt x="1595" y="627"/>
                      <a:pt x="1582" y="627"/>
                      <a:pt x="1569" y="627"/>
                    </a:cubicBezTo>
                    <a:cubicBezTo>
                      <a:pt x="1568" y="608"/>
                      <a:pt x="1565" y="589"/>
                      <a:pt x="1564" y="571"/>
                    </a:cubicBezTo>
                    <a:cubicBezTo>
                      <a:pt x="1562" y="546"/>
                      <a:pt x="1562" y="525"/>
                      <a:pt x="1566" y="501"/>
                    </a:cubicBezTo>
                    <a:cubicBezTo>
                      <a:pt x="1567" y="500"/>
                      <a:pt x="1568" y="499"/>
                      <a:pt x="1568" y="497"/>
                    </a:cubicBezTo>
                    <a:cubicBezTo>
                      <a:pt x="1567" y="495"/>
                      <a:pt x="1567" y="493"/>
                      <a:pt x="1567" y="491"/>
                    </a:cubicBezTo>
                    <a:cubicBezTo>
                      <a:pt x="1566" y="488"/>
                      <a:pt x="1561" y="484"/>
                      <a:pt x="1558" y="487"/>
                    </a:cubicBezTo>
                    <a:cubicBezTo>
                      <a:pt x="1541" y="502"/>
                      <a:pt x="1542" y="531"/>
                      <a:pt x="1542" y="552"/>
                    </a:cubicBezTo>
                    <a:cubicBezTo>
                      <a:pt x="1542" y="576"/>
                      <a:pt x="1540" y="603"/>
                      <a:pt x="1542" y="629"/>
                    </a:cubicBezTo>
                    <a:cubicBezTo>
                      <a:pt x="1525" y="631"/>
                      <a:pt x="1508" y="635"/>
                      <a:pt x="1490" y="637"/>
                    </a:cubicBezTo>
                    <a:cubicBezTo>
                      <a:pt x="1490" y="637"/>
                      <a:pt x="1490" y="636"/>
                      <a:pt x="1490" y="635"/>
                    </a:cubicBezTo>
                    <a:cubicBezTo>
                      <a:pt x="1489" y="624"/>
                      <a:pt x="1478" y="614"/>
                      <a:pt x="1467" y="614"/>
                    </a:cubicBezTo>
                    <a:cubicBezTo>
                      <a:pt x="1465" y="615"/>
                      <a:pt x="1463" y="615"/>
                      <a:pt x="1461" y="616"/>
                    </a:cubicBezTo>
                    <a:cubicBezTo>
                      <a:pt x="1453" y="592"/>
                      <a:pt x="1431" y="574"/>
                      <a:pt x="1405" y="573"/>
                    </a:cubicBezTo>
                    <a:cubicBezTo>
                      <a:pt x="1399" y="573"/>
                      <a:pt x="1392" y="571"/>
                      <a:pt x="1386" y="569"/>
                    </a:cubicBezTo>
                    <a:cubicBezTo>
                      <a:pt x="1373" y="566"/>
                      <a:pt x="1360" y="566"/>
                      <a:pt x="1347" y="565"/>
                    </a:cubicBezTo>
                    <a:cubicBezTo>
                      <a:pt x="1323" y="562"/>
                      <a:pt x="1299" y="564"/>
                      <a:pt x="1276" y="565"/>
                    </a:cubicBezTo>
                    <a:cubicBezTo>
                      <a:pt x="1256" y="566"/>
                      <a:pt x="1234" y="563"/>
                      <a:pt x="1214" y="562"/>
                    </a:cubicBezTo>
                    <a:cubicBezTo>
                      <a:pt x="1198" y="562"/>
                      <a:pt x="1180" y="555"/>
                      <a:pt x="1163" y="555"/>
                    </a:cubicBezTo>
                    <a:cubicBezTo>
                      <a:pt x="1142" y="547"/>
                      <a:pt x="1122" y="567"/>
                      <a:pt x="1126" y="589"/>
                    </a:cubicBezTo>
                    <a:cubicBezTo>
                      <a:pt x="1127" y="596"/>
                      <a:pt x="1128" y="605"/>
                      <a:pt x="1131" y="611"/>
                    </a:cubicBezTo>
                    <a:cubicBezTo>
                      <a:pt x="1133" y="616"/>
                      <a:pt x="1134" y="619"/>
                      <a:pt x="1135" y="620"/>
                    </a:cubicBezTo>
                    <a:cubicBezTo>
                      <a:pt x="1135" y="621"/>
                      <a:pt x="1136" y="622"/>
                      <a:pt x="1136" y="623"/>
                    </a:cubicBezTo>
                    <a:cubicBezTo>
                      <a:pt x="1139" y="634"/>
                      <a:pt x="1140" y="645"/>
                      <a:pt x="1141" y="656"/>
                    </a:cubicBezTo>
                    <a:cubicBezTo>
                      <a:pt x="1126" y="660"/>
                      <a:pt x="1114" y="673"/>
                      <a:pt x="1114" y="690"/>
                    </a:cubicBezTo>
                    <a:cubicBezTo>
                      <a:pt x="1114" y="692"/>
                      <a:pt x="1114" y="695"/>
                      <a:pt x="1115" y="697"/>
                    </a:cubicBezTo>
                    <a:cubicBezTo>
                      <a:pt x="1115" y="735"/>
                      <a:pt x="1117" y="773"/>
                      <a:pt x="1118" y="811"/>
                    </a:cubicBezTo>
                    <a:cubicBezTo>
                      <a:pt x="1094" y="811"/>
                      <a:pt x="1069" y="813"/>
                      <a:pt x="1045" y="815"/>
                    </a:cubicBezTo>
                    <a:cubicBezTo>
                      <a:pt x="1039" y="816"/>
                      <a:pt x="1040" y="823"/>
                      <a:pt x="1044" y="825"/>
                    </a:cubicBezTo>
                    <a:cubicBezTo>
                      <a:pt x="1068" y="835"/>
                      <a:pt x="1093" y="834"/>
                      <a:pt x="1118" y="834"/>
                    </a:cubicBezTo>
                    <a:cubicBezTo>
                      <a:pt x="1117" y="854"/>
                      <a:pt x="1117" y="874"/>
                      <a:pt x="1118" y="893"/>
                    </a:cubicBezTo>
                    <a:cubicBezTo>
                      <a:pt x="1118" y="898"/>
                      <a:pt x="1118" y="902"/>
                      <a:pt x="1118" y="907"/>
                    </a:cubicBezTo>
                    <a:cubicBezTo>
                      <a:pt x="1107" y="906"/>
                      <a:pt x="1095" y="907"/>
                      <a:pt x="1083" y="908"/>
                    </a:cubicBezTo>
                    <a:cubicBezTo>
                      <a:pt x="1073" y="909"/>
                      <a:pt x="1060" y="909"/>
                      <a:pt x="1050" y="912"/>
                    </a:cubicBezTo>
                    <a:cubicBezTo>
                      <a:pt x="1050" y="894"/>
                      <a:pt x="1049" y="876"/>
                      <a:pt x="1047" y="859"/>
                    </a:cubicBezTo>
                    <a:cubicBezTo>
                      <a:pt x="1048" y="854"/>
                      <a:pt x="1047" y="848"/>
                      <a:pt x="1045" y="843"/>
                    </a:cubicBezTo>
                    <a:cubicBezTo>
                      <a:pt x="1044" y="837"/>
                      <a:pt x="1043" y="832"/>
                      <a:pt x="1041" y="826"/>
                    </a:cubicBezTo>
                    <a:cubicBezTo>
                      <a:pt x="1041" y="824"/>
                      <a:pt x="1040" y="821"/>
                      <a:pt x="1038" y="819"/>
                    </a:cubicBezTo>
                    <a:cubicBezTo>
                      <a:pt x="1042" y="810"/>
                      <a:pt x="1031" y="798"/>
                      <a:pt x="1022" y="801"/>
                    </a:cubicBezTo>
                    <a:cubicBezTo>
                      <a:pt x="999" y="809"/>
                      <a:pt x="981" y="828"/>
                      <a:pt x="964" y="846"/>
                    </a:cubicBezTo>
                    <a:cubicBezTo>
                      <a:pt x="961" y="845"/>
                      <a:pt x="959" y="845"/>
                      <a:pt x="956" y="845"/>
                    </a:cubicBezTo>
                    <a:cubicBezTo>
                      <a:pt x="890" y="843"/>
                      <a:pt x="822" y="867"/>
                      <a:pt x="759" y="886"/>
                    </a:cubicBezTo>
                    <a:cubicBezTo>
                      <a:pt x="727" y="895"/>
                      <a:pt x="695" y="903"/>
                      <a:pt x="664" y="914"/>
                    </a:cubicBezTo>
                    <a:cubicBezTo>
                      <a:pt x="653" y="917"/>
                      <a:pt x="643" y="923"/>
                      <a:pt x="633" y="929"/>
                    </a:cubicBezTo>
                    <a:cubicBezTo>
                      <a:pt x="628" y="932"/>
                      <a:pt x="623" y="935"/>
                      <a:pt x="618" y="938"/>
                    </a:cubicBezTo>
                    <a:cubicBezTo>
                      <a:pt x="611" y="939"/>
                      <a:pt x="606" y="943"/>
                      <a:pt x="603" y="949"/>
                    </a:cubicBezTo>
                    <a:cubicBezTo>
                      <a:pt x="603" y="949"/>
                      <a:pt x="602" y="950"/>
                      <a:pt x="602" y="950"/>
                    </a:cubicBezTo>
                    <a:cubicBezTo>
                      <a:pt x="601" y="951"/>
                      <a:pt x="600" y="952"/>
                      <a:pt x="600" y="954"/>
                    </a:cubicBezTo>
                    <a:cubicBezTo>
                      <a:pt x="598" y="962"/>
                      <a:pt x="600" y="971"/>
                      <a:pt x="601" y="978"/>
                    </a:cubicBezTo>
                    <a:cubicBezTo>
                      <a:pt x="602" y="980"/>
                      <a:pt x="602" y="982"/>
                      <a:pt x="602" y="983"/>
                    </a:cubicBezTo>
                    <a:cubicBezTo>
                      <a:pt x="600" y="998"/>
                      <a:pt x="600" y="1013"/>
                      <a:pt x="599" y="1026"/>
                    </a:cubicBezTo>
                    <a:cubicBezTo>
                      <a:pt x="598" y="1055"/>
                      <a:pt x="597" y="1084"/>
                      <a:pt x="597" y="1113"/>
                    </a:cubicBezTo>
                    <a:cubicBezTo>
                      <a:pt x="597" y="1142"/>
                      <a:pt x="601" y="1171"/>
                      <a:pt x="600" y="1199"/>
                    </a:cubicBezTo>
                    <a:cubicBezTo>
                      <a:pt x="599" y="1220"/>
                      <a:pt x="598" y="1240"/>
                      <a:pt x="598" y="1261"/>
                    </a:cubicBezTo>
                    <a:cubicBezTo>
                      <a:pt x="596" y="1272"/>
                      <a:pt x="596" y="1283"/>
                      <a:pt x="599" y="1294"/>
                    </a:cubicBezTo>
                    <a:cubicBezTo>
                      <a:pt x="598" y="1312"/>
                      <a:pt x="597" y="1330"/>
                      <a:pt x="597" y="1349"/>
                    </a:cubicBezTo>
                    <a:cubicBezTo>
                      <a:pt x="570" y="1316"/>
                      <a:pt x="536" y="1288"/>
                      <a:pt x="510" y="1256"/>
                    </a:cubicBezTo>
                    <a:cubicBezTo>
                      <a:pt x="493" y="1234"/>
                      <a:pt x="477" y="1213"/>
                      <a:pt x="457" y="1193"/>
                    </a:cubicBezTo>
                    <a:cubicBezTo>
                      <a:pt x="451" y="1188"/>
                      <a:pt x="446" y="1183"/>
                      <a:pt x="441" y="1178"/>
                    </a:cubicBezTo>
                    <a:cubicBezTo>
                      <a:pt x="440" y="1163"/>
                      <a:pt x="440" y="1150"/>
                      <a:pt x="440" y="1135"/>
                    </a:cubicBezTo>
                    <a:cubicBezTo>
                      <a:pt x="441" y="1122"/>
                      <a:pt x="444" y="1112"/>
                      <a:pt x="434" y="1101"/>
                    </a:cubicBezTo>
                    <a:cubicBezTo>
                      <a:pt x="431" y="1097"/>
                      <a:pt x="426" y="1098"/>
                      <a:pt x="425" y="1101"/>
                    </a:cubicBezTo>
                    <a:cubicBezTo>
                      <a:pt x="425" y="1101"/>
                      <a:pt x="425" y="1101"/>
                      <a:pt x="425" y="1101"/>
                    </a:cubicBezTo>
                    <a:cubicBezTo>
                      <a:pt x="421" y="1116"/>
                      <a:pt x="418" y="1132"/>
                      <a:pt x="417" y="1148"/>
                    </a:cubicBezTo>
                    <a:cubicBezTo>
                      <a:pt x="413" y="1143"/>
                      <a:pt x="410" y="1138"/>
                      <a:pt x="407" y="1133"/>
                    </a:cubicBezTo>
                    <a:cubicBezTo>
                      <a:pt x="407" y="1128"/>
                      <a:pt x="403" y="1123"/>
                      <a:pt x="399" y="1122"/>
                    </a:cubicBezTo>
                    <a:cubicBezTo>
                      <a:pt x="398" y="1122"/>
                      <a:pt x="398" y="1122"/>
                      <a:pt x="397" y="1121"/>
                    </a:cubicBezTo>
                    <a:cubicBezTo>
                      <a:pt x="392" y="1120"/>
                      <a:pt x="388" y="1123"/>
                      <a:pt x="388" y="1128"/>
                    </a:cubicBezTo>
                    <a:cubicBezTo>
                      <a:pt x="387" y="1134"/>
                      <a:pt x="388" y="1139"/>
                      <a:pt x="389" y="1145"/>
                    </a:cubicBezTo>
                    <a:cubicBezTo>
                      <a:pt x="381" y="1139"/>
                      <a:pt x="371" y="1139"/>
                      <a:pt x="367" y="1150"/>
                    </a:cubicBezTo>
                    <a:cubicBezTo>
                      <a:pt x="368" y="1150"/>
                      <a:pt x="368" y="1150"/>
                      <a:pt x="368" y="1150"/>
                    </a:cubicBezTo>
                    <a:cubicBezTo>
                      <a:pt x="365" y="1151"/>
                      <a:pt x="363" y="1153"/>
                      <a:pt x="360" y="1155"/>
                    </a:cubicBezTo>
                    <a:cubicBezTo>
                      <a:pt x="355" y="1157"/>
                      <a:pt x="349" y="1159"/>
                      <a:pt x="344" y="1161"/>
                    </a:cubicBezTo>
                    <a:cubicBezTo>
                      <a:pt x="326" y="1169"/>
                      <a:pt x="309" y="1177"/>
                      <a:pt x="292" y="1184"/>
                    </a:cubicBezTo>
                    <a:cubicBezTo>
                      <a:pt x="258" y="1198"/>
                      <a:pt x="225" y="1212"/>
                      <a:pt x="193" y="1228"/>
                    </a:cubicBezTo>
                    <a:cubicBezTo>
                      <a:pt x="188" y="1230"/>
                      <a:pt x="184" y="1233"/>
                      <a:pt x="182" y="1237"/>
                    </a:cubicBezTo>
                    <a:cubicBezTo>
                      <a:pt x="179" y="1237"/>
                      <a:pt x="177" y="1238"/>
                      <a:pt x="174" y="1238"/>
                    </a:cubicBezTo>
                    <a:cubicBezTo>
                      <a:pt x="148" y="1243"/>
                      <a:pt x="125" y="1253"/>
                      <a:pt x="102" y="1265"/>
                    </a:cubicBezTo>
                    <a:cubicBezTo>
                      <a:pt x="109" y="1262"/>
                      <a:pt x="97" y="1267"/>
                      <a:pt x="97" y="1267"/>
                    </a:cubicBezTo>
                    <a:cubicBezTo>
                      <a:pt x="91" y="1270"/>
                      <a:pt x="85" y="1274"/>
                      <a:pt x="78" y="1277"/>
                    </a:cubicBezTo>
                    <a:cubicBezTo>
                      <a:pt x="80" y="1276"/>
                      <a:pt x="75" y="1278"/>
                      <a:pt x="72" y="1279"/>
                    </a:cubicBezTo>
                    <a:cubicBezTo>
                      <a:pt x="54" y="1273"/>
                      <a:pt x="33" y="1281"/>
                      <a:pt x="35" y="1304"/>
                    </a:cubicBezTo>
                    <a:cubicBezTo>
                      <a:pt x="34" y="1312"/>
                      <a:pt x="36" y="1319"/>
                      <a:pt x="40" y="1326"/>
                    </a:cubicBezTo>
                    <a:cubicBezTo>
                      <a:pt x="38" y="1339"/>
                      <a:pt x="38" y="1352"/>
                      <a:pt x="37" y="1365"/>
                    </a:cubicBezTo>
                    <a:cubicBezTo>
                      <a:pt x="34" y="1391"/>
                      <a:pt x="31" y="1416"/>
                      <a:pt x="29" y="1442"/>
                    </a:cubicBezTo>
                    <a:cubicBezTo>
                      <a:pt x="26" y="1493"/>
                      <a:pt x="18" y="1548"/>
                      <a:pt x="31" y="1598"/>
                    </a:cubicBezTo>
                    <a:cubicBezTo>
                      <a:pt x="32" y="1601"/>
                      <a:pt x="33" y="1603"/>
                      <a:pt x="35" y="1606"/>
                    </a:cubicBezTo>
                    <a:cubicBezTo>
                      <a:pt x="31" y="1629"/>
                      <a:pt x="27" y="1653"/>
                      <a:pt x="26" y="1676"/>
                    </a:cubicBezTo>
                    <a:cubicBezTo>
                      <a:pt x="25" y="1683"/>
                      <a:pt x="28" y="1690"/>
                      <a:pt x="33" y="1695"/>
                    </a:cubicBezTo>
                    <a:cubicBezTo>
                      <a:pt x="21" y="1699"/>
                      <a:pt x="11" y="1705"/>
                      <a:pt x="5" y="1717"/>
                    </a:cubicBezTo>
                    <a:cubicBezTo>
                      <a:pt x="0" y="1730"/>
                      <a:pt x="19" y="1744"/>
                      <a:pt x="29" y="1733"/>
                    </a:cubicBezTo>
                    <a:cubicBezTo>
                      <a:pt x="43" y="1718"/>
                      <a:pt x="83" y="1726"/>
                      <a:pt x="102" y="1722"/>
                    </a:cubicBezTo>
                    <a:cubicBezTo>
                      <a:pt x="120" y="1718"/>
                      <a:pt x="142" y="1723"/>
                      <a:pt x="160" y="1721"/>
                    </a:cubicBezTo>
                    <a:cubicBezTo>
                      <a:pt x="183" y="1720"/>
                      <a:pt x="206" y="1717"/>
                      <a:pt x="229" y="1714"/>
                    </a:cubicBezTo>
                    <a:cubicBezTo>
                      <a:pt x="326" y="1704"/>
                      <a:pt x="423" y="1697"/>
                      <a:pt x="519" y="1685"/>
                    </a:cubicBezTo>
                    <a:cubicBezTo>
                      <a:pt x="612" y="1673"/>
                      <a:pt x="704" y="1651"/>
                      <a:pt x="797" y="1639"/>
                    </a:cubicBezTo>
                    <a:cubicBezTo>
                      <a:pt x="765" y="1665"/>
                      <a:pt x="731" y="1690"/>
                      <a:pt x="698" y="1716"/>
                    </a:cubicBezTo>
                    <a:cubicBezTo>
                      <a:pt x="646" y="1759"/>
                      <a:pt x="598" y="1808"/>
                      <a:pt x="546" y="1852"/>
                    </a:cubicBezTo>
                    <a:cubicBezTo>
                      <a:pt x="522" y="1873"/>
                      <a:pt x="493" y="1891"/>
                      <a:pt x="467" y="1911"/>
                    </a:cubicBezTo>
                    <a:cubicBezTo>
                      <a:pt x="439" y="1932"/>
                      <a:pt x="414" y="1956"/>
                      <a:pt x="387" y="1979"/>
                    </a:cubicBezTo>
                    <a:cubicBezTo>
                      <a:pt x="361" y="2001"/>
                      <a:pt x="338" y="2025"/>
                      <a:pt x="313" y="2048"/>
                    </a:cubicBezTo>
                    <a:cubicBezTo>
                      <a:pt x="294" y="2065"/>
                      <a:pt x="272" y="2080"/>
                      <a:pt x="260" y="2102"/>
                    </a:cubicBezTo>
                    <a:cubicBezTo>
                      <a:pt x="258" y="2105"/>
                      <a:pt x="262" y="2111"/>
                      <a:pt x="265" y="2108"/>
                    </a:cubicBezTo>
                    <a:cubicBezTo>
                      <a:pt x="274" y="2100"/>
                      <a:pt x="285" y="2094"/>
                      <a:pt x="296" y="2089"/>
                    </a:cubicBezTo>
                    <a:cubicBezTo>
                      <a:pt x="307" y="2083"/>
                      <a:pt x="317" y="2075"/>
                      <a:pt x="327" y="2067"/>
                    </a:cubicBezTo>
                    <a:cubicBezTo>
                      <a:pt x="354" y="2048"/>
                      <a:pt x="379" y="2025"/>
                      <a:pt x="405" y="2004"/>
                    </a:cubicBezTo>
                    <a:cubicBezTo>
                      <a:pt x="431" y="1984"/>
                      <a:pt x="456" y="1964"/>
                      <a:pt x="482" y="1943"/>
                    </a:cubicBezTo>
                    <a:cubicBezTo>
                      <a:pt x="509" y="1921"/>
                      <a:pt x="532" y="1892"/>
                      <a:pt x="558" y="1868"/>
                    </a:cubicBezTo>
                    <a:cubicBezTo>
                      <a:pt x="606" y="1820"/>
                      <a:pt x="654" y="1771"/>
                      <a:pt x="707" y="1728"/>
                    </a:cubicBezTo>
                    <a:cubicBezTo>
                      <a:pt x="742" y="1698"/>
                      <a:pt x="778" y="1669"/>
                      <a:pt x="812" y="1637"/>
                    </a:cubicBezTo>
                    <a:cubicBezTo>
                      <a:pt x="905" y="1627"/>
                      <a:pt x="997" y="1620"/>
                      <a:pt x="1089" y="1610"/>
                    </a:cubicBezTo>
                    <a:cubicBezTo>
                      <a:pt x="1099" y="1609"/>
                      <a:pt x="1095" y="1595"/>
                      <a:pt x="1086" y="1595"/>
                    </a:cubicBezTo>
                    <a:cubicBezTo>
                      <a:pt x="1006" y="1592"/>
                      <a:pt x="924" y="1599"/>
                      <a:pt x="844" y="1607"/>
                    </a:cubicBezTo>
                    <a:cubicBezTo>
                      <a:pt x="847" y="1604"/>
                      <a:pt x="851" y="1600"/>
                      <a:pt x="855" y="1596"/>
                    </a:cubicBezTo>
                    <a:cubicBezTo>
                      <a:pt x="856" y="1595"/>
                      <a:pt x="853" y="1591"/>
                      <a:pt x="851" y="1592"/>
                    </a:cubicBezTo>
                    <a:cubicBezTo>
                      <a:pt x="845" y="1598"/>
                      <a:pt x="840" y="1603"/>
                      <a:pt x="834" y="1608"/>
                    </a:cubicBezTo>
                    <a:cubicBezTo>
                      <a:pt x="818" y="1610"/>
                      <a:pt x="803" y="1611"/>
                      <a:pt x="788" y="1613"/>
                    </a:cubicBezTo>
                    <a:cubicBezTo>
                      <a:pt x="756" y="1616"/>
                      <a:pt x="724" y="1619"/>
                      <a:pt x="692" y="1623"/>
                    </a:cubicBezTo>
                    <a:cubicBezTo>
                      <a:pt x="708" y="1619"/>
                      <a:pt x="724" y="1616"/>
                      <a:pt x="740" y="1612"/>
                    </a:cubicBezTo>
                    <a:cubicBezTo>
                      <a:pt x="795" y="1598"/>
                      <a:pt x="851" y="1582"/>
                      <a:pt x="904" y="1560"/>
                    </a:cubicBezTo>
                    <a:cubicBezTo>
                      <a:pt x="962" y="1556"/>
                      <a:pt x="1021" y="1553"/>
                      <a:pt x="1079" y="1548"/>
                    </a:cubicBezTo>
                    <a:cubicBezTo>
                      <a:pt x="1124" y="1544"/>
                      <a:pt x="1168" y="1539"/>
                      <a:pt x="1213" y="1531"/>
                    </a:cubicBezTo>
                    <a:cubicBezTo>
                      <a:pt x="1257" y="1523"/>
                      <a:pt x="1302" y="1514"/>
                      <a:pt x="1346" y="1504"/>
                    </a:cubicBezTo>
                    <a:cubicBezTo>
                      <a:pt x="1384" y="1496"/>
                      <a:pt x="1421" y="1489"/>
                      <a:pt x="1459" y="1483"/>
                    </a:cubicBezTo>
                    <a:cubicBezTo>
                      <a:pt x="1431" y="1516"/>
                      <a:pt x="1402" y="1548"/>
                      <a:pt x="1374" y="1581"/>
                    </a:cubicBezTo>
                    <a:cubicBezTo>
                      <a:pt x="1302" y="1666"/>
                      <a:pt x="1227" y="1751"/>
                      <a:pt x="1169" y="1846"/>
                    </a:cubicBezTo>
                    <a:cubicBezTo>
                      <a:pt x="1110" y="1943"/>
                      <a:pt x="1027" y="2023"/>
                      <a:pt x="958" y="2113"/>
                    </a:cubicBezTo>
                    <a:cubicBezTo>
                      <a:pt x="955" y="2117"/>
                      <a:pt x="962" y="2123"/>
                      <a:pt x="965" y="2119"/>
                    </a:cubicBezTo>
                    <a:cubicBezTo>
                      <a:pt x="1035" y="2036"/>
                      <a:pt x="1116" y="1961"/>
                      <a:pt x="1180" y="1874"/>
                    </a:cubicBezTo>
                    <a:cubicBezTo>
                      <a:pt x="1246" y="1784"/>
                      <a:pt x="1326" y="1707"/>
                      <a:pt x="1399" y="1623"/>
                    </a:cubicBezTo>
                    <a:cubicBezTo>
                      <a:pt x="1444" y="1572"/>
                      <a:pt x="1490" y="1522"/>
                      <a:pt x="1534" y="1470"/>
                    </a:cubicBezTo>
                    <a:cubicBezTo>
                      <a:pt x="1556" y="1466"/>
                      <a:pt x="1578" y="1462"/>
                      <a:pt x="1599" y="1457"/>
                    </a:cubicBezTo>
                    <a:cubicBezTo>
                      <a:pt x="1547" y="1524"/>
                      <a:pt x="1496" y="1592"/>
                      <a:pt x="1445" y="1660"/>
                    </a:cubicBezTo>
                    <a:cubicBezTo>
                      <a:pt x="1385" y="1742"/>
                      <a:pt x="1325" y="1823"/>
                      <a:pt x="1270" y="1907"/>
                    </a:cubicBezTo>
                    <a:cubicBezTo>
                      <a:pt x="1215" y="1992"/>
                      <a:pt x="1158" y="2078"/>
                      <a:pt x="1114" y="2168"/>
                    </a:cubicBezTo>
                    <a:cubicBezTo>
                      <a:pt x="1110" y="2175"/>
                      <a:pt x="1121" y="2184"/>
                      <a:pt x="1126" y="2177"/>
                    </a:cubicBezTo>
                    <a:cubicBezTo>
                      <a:pt x="1156" y="2139"/>
                      <a:pt x="1182" y="2098"/>
                      <a:pt x="1210" y="2059"/>
                    </a:cubicBezTo>
                    <a:cubicBezTo>
                      <a:pt x="1240" y="2017"/>
                      <a:pt x="1270" y="1976"/>
                      <a:pt x="1300" y="1934"/>
                    </a:cubicBezTo>
                    <a:cubicBezTo>
                      <a:pt x="1360" y="1852"/>
                      <a:pt x="1420" y="1771"/>
                      <a:pt x="1475" y="1686"/>
                    </a:cubicBezTo>
                    <a:cubicBezTo>
                      <a:pt x="1529" y="1605"/>
                      <a:pt x="1583" y="1524"/>
                      <a:pt x="1639" y="1444"/>
                    </a:cubicBezTo>
                    <a:cubicBezTo>
                      <a:pt x="1695" y="1364"/>
                      <a:pt x="1749" y="1284"/>
                      <a:pt x="1796" y="1198"/>
                    </a:cubicBezTo>
                    <a:cubicBezTo>
                      <a:pt x="1798" y="1195"/>
                      <a:pt x="1793" y="1189"/>
                      <a:pt x="1790" y="1193"/>
                    </a:cubicBezTo>
                    <a:cubicBezTo>
                      <a:pt x="1739" y="1275"/>
                      <a:pt x="1680" y="1352"/>
                      <a:pt x="1621" y="1428"/>
                    </a:cubicBezTo>
                    <a:cubicBezTo>
                      <a:pt x="1619" y="1431"/>
                      <a:pt x="1618" y="1433"/>
                      <a:pt x="1616" y="1435"/>
                    </a:cubicBezTo>
                    <a:cubicBezTo>
                      <a:pt x="1615" y="1435"/>
                      <a:pt x="1615" y="1435"/>
                      <a:pt x="1614" y="1435"/>
                    </a:cubicBezTo>
                    <a:cubicBezTo>
                      <a:pt x="1596" y="1436"/>
                      <a:pt x="1579" y="1437"/>
                      <a:pt x="1561" y="1439"/>
                    </a:cubicBezTo>
                    <a:cubicBezTo>
                      <a:pt x="1580" y="1417"/>
                      <a:pt x="1598" y="1395"/>
                      <a:pt x="1616" y="1373"/>
                    </a:cubicBezTo>
                    <a:cubicBezTo>
                      <a:pt x="1648" y="1333"/>
                      <a:pt x="1676" y="1290"/>
                      <a:pt x="1706" y="1249"/>
                    </a:cubicBezTo>
                    <a:cubicBezTo>
                      <a:pt x="1736" y="1207"/>
                      <a:pt x="1771" y="1170"/>
                      <a:pt x="1802" y="1129"/>
                    </a:cubicBezTo>
                    <a:cubicBezTo>
                      <a:pt x="1808" y="1121"/>
                      <a:pt x="1798" y="1106"/>
                      <a:pt x="1788" y="1110"/>
                    </a:cubicBezTo>
                    <a:cubicBezTo>
                      <a:pt x="1744" y="1130"/>
                      <a:pt x="1713" y="1166"/>
                      <a:pt x="1684" y="1203"/>
                    </a:cubicBezTo>
                    <a:cubicBezTo>
                      <a:pt x="1652" y="1245"/>
                      <a:pt x="1623" y="1289"/>
                      <a:pt x="1590" y="1330"/>
                    </a:cubicBezTo>
                    <a:cubicBezTo>
                      <a:pt x="1563" y="1365"/>
                      <a:pt x="1534" y="1398"/>
                      <a:pt x="1506" y="1431"/>
                    </a:cubicBezTo>
                    <a:cubicBezTo>
                      <a:pt x="1503" y="1428"/>
                      <a:pt x="1500" y="1425"/>
                      <a:pt x="1497" y="1425"/>
                    </a:cubicBezTo>
                    <a:cubicBezTo>
                      <a:pt x="1476" y="1423"/>
                      <a:pt x="1455" y="1422"/>
                      <a:pt x="1434" y="1422"/>
                    </a:cubicBezTo>
                    <a:cubicBezTo>
                      <a:pt x="1490" y="1355"/>
                      <a:pt x="1540" y="1284"/>
                      <a:pt x="1593" y="1215"/>
                    </a:cubicBezTo>
                    <a:cubicBezTo>
                      <a:pt x="1648" y="1143"/>
                      <a:pt x="1705" y="1074"/>
                      <a:pt x="1766" y="1007"/>
                    </a:cubicBezTo>
                    <a:cubicBezTo>
                      <a:pt x="1768" y="1005"/>
                      <a:pt x="1763" y="1000"/>
                      <a:pt x="1761" y="1002"/>
                    </a:cubicBezTo>
                    <a:cubicBezTo>
                      <a:pt x="1719" y="1044"/>
                      <a:pt x="1679" y="1087"/>
                      <a:pt x="1639" y="1131"/>
                    </a:cubicBezTo>
                    <a:cubicBezTo>
                      <a:pt x="1646" y="1119"/>
                      <a:pt x="1652" y="1108"/>
                      <a:pt x="1656" y="1096"/>
                    </a:cubicBezTo>
                    <a:cubicBezTo>
                      <a:pt x="1712" y="1028"/>
                      <a:pt x="1767" y="960"/>
                      <a:pt x="1825" y="894"/>
                    </a:cubicBezTo>
                    <a:cubicBezTo>
                      <a:pt x="1828" y="891"/>
                      <a:pt x="1823" y="886"/>
                      <a:pt x="1820" y="888"/>
                    </a:cubicBezTo>
                    <a:cubicBezTo>
                      <a:pt x="1760" y="940"/>
                      <a:pt x="1703" y="996"/>
                      <a:pt x="1648" y="1054"/>
                    </a:cubicBezTo>
                    <a:cubicBezTo>
                      <a:pt x="1643" y="1050"/>
                      <a:pt x="1638" y="1048"/>
                      <a:pt x="1632" y="1047"/>
                    </a:cubicBezTo>
                    <a:cubicBezTo>
                      <a:pt x="1656" y="1021"/>
                      <a:pt x="1680" y="993"/>
                      <a:pt x="1705" y="968"/>
                    </a:cubicBezTo>
                    <a:cubicBezTo>
                      <a:pt x="1722" y="950"/>
                      <a:pt x="1739" y="933"/>
                      <a:pt x="1756" y="916"/>
                    </a:cubicBezTo>
                    <a:cubicBezTo>
                      <a:pt x="1763" y="908"/>
                      <a:pt x="1769" y="900"/>
                      <a:pt x="1775" y="891"/>
                    </a:cubicBezTo>
                    <a:cubicBezTo>
                      <a:pt x="1780" y="889"/>
                      <a:pt x="1782" y="885"/>
                      <a:pt x="1782" y="882"/>
                    </a:cubicBezTo>
                    <a:cubicBezTo>
                      <a:pt x="1788" y="874"/>
                      <a:pt x="1794" y="867"/>
                      <a:pt x="1800" y="860"/>
                    </a:cubicBezTo>
                    <a:cubicBezTo>
                      <a:pt x="1801" y="858"/>
                      <a:pt x="1802" y="857"/>
                      <a:pt x="1802" y="855"/>
                    </a:cubicBezTo>
                    <a:cubicBezTo>
                      <a:pt x="1803" y="855"/>
                      <a:pt x="1804" y="854"/>
                      <a:pt x="1805" y="853"/>
                    </a:cubicBezTo>
                    <a:cubicBezTo>
                      <a:pt x="1816" y="847"/>
                      <a:pt x="1813" y="835"/>
                      <a:pt x="1807" y="826"/>
                    </a:cubicBezTo>
                    <a:cubicBezTo>
                      <a:pt x="1818" y="815"/>
                      <a:pt x="1820" y="801"/>
                      <a:pt x="1817" y="788"/>
                    </a:cubicBezTo>
                    <a:cubicBezTo>
                      <a:pt x="1828" y="770"/>
                      <a:pt x="1840" y="752"/>
                      <a:pt x="1857" y="739"/>
                    </a:cubicBezTo>
                    <a:cubicBezTo>
                      <a:pt x="1868" y="731"/>
                      <a:pt x="1854" y="711"/>
                      <a:pt x="1841" y="718"/>
                    </a:cubicBezTo>
                    <a:close/>
                    <a:moveTo>
                      <a:pt x="77" y="1690"/>
                    </a:moveTo>
                    <a:cubicBezTo>
                      <a:pt x="74" y="1691"/>
                      <a:pt x="71" y="1691"/>
                      <a:pt x="69" y="1691"/>
                    </a:cubicBezTo>
                    <a:cubicBezTo>
                      <a:pt x="72" y="1689"/>
                      <a:pt x="75" y="1686"/>
                      <a:pt x="77" y="1683"/>
                    </a:cubicBezTo>
                    <a:cubicBezTo>
                      <a:pt x="79" y="1680"/>
                      <a:pt x="80" y="1678"/>
                      <a:pt x="82" y="1675"/>
                    </a:cubicBezTo>
                    <a:cubicBezTo>
                      <a:pt x="82" y="1681"/>
                      <a:pt x="86" y="1687"/>
                      <a:pt x="92" y="1688"/>
                    </a:cubicBezTo>
                    <a:cubicBezTo>
                      <a:pt x="93" y="1688"/>
                      <a:pt x="94" y="1689"/>
                      <a:pt x="95" y="1689"/>
                    </a:cubicBezTo>
                    <a:cubicBezTo>
                      <a:pt x="89" y="1689"/>
                      <a:pt x="83" y="1690"/>
                      <a:pt x="77" y="1690"/>
                    </a:cubicBezTo>
                    <a:close/>
                    <a:moveTo>
                      <a:pt x="88" y="1666"/>
                    </a:moveTo>
                    <a:cubicBezTo>
                      <a:pt x="88" y="1666"/>
                      <a:pt x="88" y="1666"/>
                      <a:pt x="88" y="1666"/>
                    </a:cubicBezTo>
                    <a:cubicBezTo>
                      <a:pt x="88" y="1666"/>
                      <a:pt x="88" y="1666"/>
                      <a:pt x="87" y="1666"/>
                    </a:cubicBezTo>
                    <a:cubicBezTo>
                      <a:pt x="90" y="1661"/>
                      <a:pt x="92" y="1657"/>
                      <a:pt x="95" y="1653"/>
                    </a:cubicBezTo>
                    <a:cubicBezTo>
                      <a:pt x="100" y="1645"/>
                      <a:pt x="104" y="1637"/>
                      <a:pt x="108" y="1629"/>
                    </a:cubicBezTo>
                    <a:cubicBezTo>
                      <a:pt x="111" y="1635"/>
                      <a:pt x="116" y="1640"/>
                      <a:pt x="121" y="1645"/>
                    </a:cubicBezTo>
                    <a:cubicBezTo>
                      <a:pt x="111" y="1654"/>
                      <a:pt x="100" y="1661"/>
                      <a:pt x="88" y="1666"/>
                    </a:cubicBezTo>
                    <a:close/>
                    <a:moveTo>
                      <a:pt x="156" y="1684"/>
                    </a:moveTo>
                    <a:cubicBezTo>
                      <a:pt x="161" y="1683"/>
                      <a:pt x="166" y="1681"/>
                      <a:pt x="172" y="1679"/>
                    </a:cubicBezTo>
                    <a:cubicBezTo>
                      <a:pt x="173" y="1680"/>
                      <a:pt x="175" y="1681"/>
                      <a:pt x="177" y="1683"/>
                    </a:cubicBezTo>
                    <a:cubicBezTo>
                      <a:pt x="170" y="1683"/>
                      <a:pt x="163" y="1684"/>
                      <a:pt x="156" y="1684"/>
                    </a:cubicBezTo>
                    <a:close/>
                    <a:moveTo>
                      <a:pt x="368" y="1318"/>
                    </a:moveTo>
                    <a:cubicBezTo>
                      <a:pt x="371" y="1316"/>
                      <a:pt x="373" y="1314"/>
                      <a:pt x="376" y="1312"/>
                    </a:cubicBezTo>
                    <a:cubicBezTo>
                      <a:pt x="379" y="1314"/>
                      <a:pt x="382" y="1315"/>
                      <a:pt x="385" y="1316"/>
                    </a:cubicBezTo>
                    <a:cubicBezTo>
                      <a:pt x="386" y="1324"/>
                      <a:pt x="387" y="1332"/>
                      <a:pt x="389" y="1340"/>
                    </a:cubicBezTo>
                    <a:cubicBezTo>
                      <a:pt x="383" y="1332"/>
                      <a:pt x="376" y="1324"/>
                      <a:pt x="368" y="1318"/>
                    </a:cubicBezTo>
                    <a:close/>
                    <a:moveTo>
                      <a:pt x="414" y="1447"/>
                    </a:moveTo>
                    <a:cubicBezTo>
                      <a:pt x="414" y="1447"/>
                      <a:pt x="413" y="1446"/>
                      <a:pt x="413" y="1445"/>
                    </a:cubicBezTo>
                    <a:cubicBezTo>
                      <a:pt x="412" y="1443"/>
                      <a:pt x="411" y="1442"/>
                      <a:pt x="410" y="1441"/>
                    </a:cubicBezTo>
                    <a:cubicBezTo>
                      <a:pt x="411" y="1441"/>
                      <a:pt x="411" y="1440"/>
                      <a:pt x="410" y="1434"/>
                    </a:cubicBezTo>
                    <a:cubicBezTo>
                      <a:pt x="409" y="1425"/>
                      <a:pt x="408" y="1416"/>
                      <a:pt x="407" y="1407"/>
                    </a:cubicBezTo>
                    <a:cubicBezTo>
                      <a:pt x="407" y="1407"/>
                      <a:pt x="407" y="1407"/>
                      <a:pt x="407" y="1406"/>
                    </a:cubicBezTo>
                    <a:cubicBezTo>
                      <a:pt x="408" y="1408"/>
                      <a:pt x="408" y="1409"/>
                      <a:pt x="409" y="1410"/>
                    </a:cubicBezTo>
                    <a:cubicBezTo>
                      <a:pt x="410" y="1424"/>
                      <a:pt x="412" y="1437"/>
                      <a:pt x="415" y="1449"/>
                    </a:cubicBezTo>
                    <a:cubicBezTo>
                      <a:pt x="415" y="1448"/>
                      <a:pt x="414" y="1448"/>
                      <a:pt x="414" y="1447"/>
                    </a:cubicBezTo>
                    <a:close/>
                    <a:moveTo>
                      <a:pt x="404" y="1199"/>
                    </a:moveTo>
                    <a:cubicBezTo>
                      <a:pt x="401" y="1189"/>
                      <a:pt x="399" y="1179"/>
                      <a:pt x="399" y="1170"/>
                    </a:cubicBezTo>
                    <a:cubicBezTo>
                      <a:pt x="403" y="1179"/>
                      <a:pt x="409" y="1187"/>
                      <a:pt x="415" y="1195"/>
                    </a:cubicBezTo>
                    <a:cubicBezTo>
                      <a:pt x="417" y="1197"/>
                      <a:pt x="418" y="1199"/>
                      <a:pt x="419" y="1201"/>
                    </a:cubicBezTo>
                    <a:cubicBezTo>
                      <a:pt x="415" y="1200"/>
                      <a:pt x="409" y="1199"/>
                      <a:pt x="404" y="1199"/>
                    </a:cubicBezTo>
                    <a:close/>
                    <a:moveTo>
                      <a:pt x="626" y="1355"/>
                    </a:moveTo>
                    <a:cubicBezTo>
                      <a:pt x="626" y="1352"/>
                      <a:pt x="626" y="1350"/>
                      <a:pt x="626" y="1347"/>
                    </a:cubicBezTo>
                    <a:cubicBezTo>
                      <a:pt x="627" y="1347"/>
                      <a:pt x="628" y="1348"/>
                      <a:pt x="629" y="1348"/>
                    </a:cubicBezTo>
                    <a:cubicBezTo>
                      <a:pt x="628" y="1350"/>
                      <a:pt x="627" y="1353"/>
                      <a:pt x="626" y="1355"/>
                    </a:cubicBezTo>
                    <a:close/>
                    <a:moveTo>
                      <a:pt x="668" y="1118"/>
                    </a:moveTo>
                    <a:cubicBezTo>
                      <a:pt x="666" y="1108"/>
                      <a:pt x="665" y="1097"/>
                      <a:pt x="664" y="1087"/>
                    </a:cubicBezTo>
                    <a:cubicBezTo>
                      <a:pt x="665" y="1088"/>
                      <a:pt x="666" y="1088"/>
                      <a:pt x="666" y="1089"/>
                    </a:cubicBezTo>
                    <a:cubicBezTo>
                      <a:pt x="667" y="1089"/>
                      <a:pt x="670" y="1093"/>
                      <a:pt x="672" y="1094"/>
                    </a:cubicBezTo>
                    <a:cubicBezTo>
                      <a:pt x="672" y="1099"/>
                      <a:pt x="669" y="1111"/>
                      <a:pt x="668" y="1118"/>
                    </a:cubicBezTo>
                    <a:close/>
                    <a:moveTo>
                      <a:pt x="682" y="993"/>
                    </a:moveTo>
                    <a:cubicBezTo>
                      <a:pt x="675" y="996"/>
                      <a:pt x="668" y="997"/>
                      <a:pt x="660" y="999"/>
                    </a:cubicBezTo>
                    <a:cubicBezTo>
                      <a:pt x="660" y="998"/>
                      <a:pt x="660" y="998"/>
                      <a:pt x="660" y="997"/>
                    </a:cubicBezTo>
                    <a:cubicBezTo>
                      <a:pt x="669" y="995"/>
                      <a:pt x="679" y="992"/>
                      <a:pt x="689" y="990"/>
                    </a:cubicBezTo>
                    <a:cubicBezTo>
                      <a:pt x="687" y="991"/>
                      <a:pt x="685" y="992"/>
                      <a:pt x="682" y="993"/>
                    </a:cubicBezTo>
                    <a:close/>
                    <a:moveTo>
                      <a:pt x="710" y="1069"/>
                    </a:moveTo>
                    <a:cubicBezTo>
                      <a:pt x="708" y="1066"/>
                      <a:pt x="706" y="1063"/>
                      <a:pt x="703" y="1060"/>
                    </a:cubicBezTo>
                    <a:cubicBezTo>
                      <a:pt x="709" y="1054"/>
                      <a:pt x="716" y="1050"/>
                      <a:pt x="723" y="1046"/>
                    </a:cubicBezTo>
                    <a:cubicBezTo>
                      <a:pt x="719" y="1053"/>
                      <a:pt x="714" y="1061"/>
                      <a:pt x="710" y="1069"/>
                    </a:cubicBezTo>
                    <a:close/>
                    <a:moveTo>
                      <a:pt x="836" y="1135"/>
                    </a:moveTo>
                    <a:cubicBezTo>
                      <a:pt x="837" y="1135"/>
                      <a:pt x="837" y="1134"/>
                      <a:pt x="838" y="1133"/>
                    </a:cubicBezTo>
                    <a:cubicBezTo>
                      <a:pt x="839" y="1135"/>
                      <a:pt x="840" y="1136"/>
                      <a:pt x="840" y="1137"/>
                    </a:cubicBezTo>
                    <a:cubicBezTo>
                      <a:pt x="839" y="1136"/>
                      <a:pt x="838" y="1136"/>
                      <a:pt x="836" y="1135"/>
                    </a:cubicBezTo>
                    <a:close/>
                    <a:moveTo>
                      <a:pt x="957" y="979"/>
                    </a:moveTo>
                    <a:cubicBezTo>
                      <a:pt x="958" y="977"/>
                      <a:pt x="958" y="975"/>
                      <a:pt x="959" y="973"/>
                    </a:cubicBezTo>
                    <a:cubicBezTo>
                      <a:pt x="961" y="974"/>
                      <a:pt x="962" y="975"/>
                      <a:pt x="963" y="977"/>
                    </a:cubicBezTo>
                    <a:cubicBezTo>
                      <a:pt x="963" y="977"/>
                      <a:pt x="963" y="977"/>
                      <a:pt x="964" y="977"/>
                    </a:cubicBezTo>
                    <a:cubicBezTo>
                      <a:pt x="961" y="978"/>
                      <a:pt x="959" y="978"/>
                      <a:pt x="957" y="979"/>
                    </a:cubicBezTo>
                    <a:close/>
                    <a:moveTo>
                      <a:pt x="1077" y="981"/>
                    </a:moveTo>
                    <a:cubicBezTo>
                      <a:pt x="1072" y="980"/>
                      <a:pt x="1067" y="978"/>
                      <a:pt x="1062" y="978"/>
                    </a:cubicBezTo>
                    <a:cubicBezTo>
                      <a:pt x="1059" y="977"/>
                      <a:pt x="1056" y="977"/>
                      <a:pt x="1054" y="977"/>
                    </a:cubicBezTo>
                    <a:cubicBezTo>
                      <a:pt x="1057" y="964"/>
                      <a:pt x="1056" y="953"/>
                      <a:pt x="1049" y="943"/>
                    </a:cubicBezTo>
                    <a:cubicBezTo>
                      <a:pt x="1049" y="940"/>
                      <a:pt x="1050" y="937"/>
                      <a:pt x="1050" y="935"/>
                    </a:cubicBezTo>
                    <a:cubicBezTo>
                      <a:pt x="1068" y="947"/>
                      <a:pt x="1099" y="943"/>
                      <a:pt x="1122" y="939"/>
                    </a:cubicBezTo>
                    <a:cubicBezTo>
                      <a:pt x="1121" y="951"/>
                      <a:pt x="1120" y="963"/>
                      <a:pt x="1122" y="974"/>
                    </a:cubicBezTo>
                    <a:cubicBezTo>
                      <a:pt x="1122" y="977"/>
                      <a:pt x="1123" y="979"/>
                      <a:pt x="1123" y="981"/>
                    </a:cubicBezTo>
                    <a:cubicBezTo>
                      <a:pt x="1108" y="981"/>
                      <a:pt x="1092" y="982"/>
                      <a:pt x="1077" y="981"/>
                    </a:cubicBezTo>
                    <a:close/>
                    <a:moveTo>
                      <a:pt x="1146" y="1173"/>
                    </a:moveTo>
                    <a:cubicBezTo>
                      <a:pt x="1145" y="1172"/>
                      <a:pt x="1144" y="1172"/>
                      <a:pt x="1143" y="1171"/>
                    </a:cubicBezTo>
                    <a:cubicBezTo>
                      <a:pt x="1143" y="1170"/>
                      <a:pt x="1143" y="1168"/>
                      <a:pt x="1142" y="1167"/>
                    </a:cubicBezTo>
                    <a:cubicBezTo>
                      <a:pt x="1144" y="1167"/>
                      <a:pt x="1146" y="1168"/>
                      <a:pt x="1148" y="1169"/>
                    </a:cubicBezTo>
                    <a:cubicBezTo>
                      <a:pt x="1147" y="1170"/>
                      <a:pt x="1147" y="1171"/>
                      <a:pt x="1146" y="1173"/>
                    </a:cubicBezTo>
                    <a:close/>
                    <a:moveTo>
                      <a:pt x="1307" y="1431"/>
                    </a:moveTo>
                    <a:cubicBezTo>
                      <a:pt x="1297" y="1432"/>
                      <a:pt x="1288" y="1433"/>
                      <a:pt x="1278" y="1434"/>
                    </a:cubicBezTo>
                    <a:cubicBezTo>
                      <a:pt x="1288" y="1431"/>
                      <a:pt x="1298" y="1427"/>
                      <a:pt x="1307" y="1423"/>
                    </a:cubicBezTo>
                    <a:cubicBezTo>
                      <a:pt x="1307" y="1426"/>
                      <a:pt x="1307" y="1428"/>
                      <a:pt x="1307" y="1431"/>
                    </a:cubicBezTo>
                    <a:close/>
                    <a:moveTo>
                      <a:pt x="1390" y="684"/>
                    </a:moveTo>
                    <a:cubicBezTo>
                      <a:pt x="1395" y="683"/>
                      <a:pt x="1401" y="682"/>
                      <a:pt x="1406" y="681"/>
                    </a:cubicBezTo>
                    <a:cubicBezTo>
                      <a:pt x="1404" y="682"/>
                      <a:pt x="1402" y="683"/>
                      <a:pt x="1399" y="684"/>
                    </a:cubicBezTo>
                    <a:cubicBezTo>
                      <a:pt x="1398" y="684"/>
                      <a:pt x="1396" y="685"/>
                      <a:pt x="1394" y="686"/>
                    </a:cubicBezTo>
                    <a:cubicBezTo>
                      <a:pt x="1393" y="686"/>
                      <a:pt x="1391" y="685"/>
                      <a:pt x="1390" y="685"/>
                    </a:cubicBezTo>
                    <a:cubicBezTo>
                      <a:pt x="1390" y="685"/>
                      <a:pt x="1390" y="684"/>
                      <a:pt x="1390" y="684"/>
                    </a:cubicBezTo>
                    <a:close/>
                    <a:moveTo>
                      <a:pt x="1413" y="1407"/>
                    </a:moveTo>
                    <a:cubicBezTo>
                      <a:pt x="1410" y="1412"/>
                      <a:pt x="1411" y="1418"/>
                      <a:pt x="1414" y="1423"/>
                    </a:cubicBezTo>
                    <a:cubicBezTo>
                      <a:pt x="1402" y="1423"/>
                      <a:pt x="1390" y="1424"/>
                      <a:pt x="1377" y="1424"/>
                    </a:cubicBezTo>
                    <a:cubicBezTo>
                      <a:pt x="1391" y="1413"/>
                      <a:pt x="1404" y="1401"/>
                      <a:pt x="1417" y="1389"/>
                    </a:cubicBezTo>
                    <a:cubicBezTo>
                      <a:pt x="1426" y="1382"/>
                      <a:pt x="1434" y="1374"/>
                      <a:pt x="1443" y="1366"/>
                    </a:cubicBezTo>
                    <a:cubicBezTo>
                      <a:pt x="1443" y="1366"/>
                      <a:pt x="1443" y="1366"/>
                      <a:pt x="1443" y="1366"/>
                    </a:cubicBezTo>
                    <a:cubicBezTo>
                      <a:pt x="1433" y="1379"/>
                      <a:pt x="1423" y="1393"/>
                      <a:pt x="1413" y="1407"/>
                    </a:cubicBezTo>
                    <a:close/>
                    <a:moveTo>
                      <a:pt x="1608" y="668"/>
                    </a:moveTo>
                    <a:cubicBezTo>
                      <a:pt x="1619" y="668"/>
                      <a:pt x="1630" y="669"/>
                      <a:pt x="1640" y="670"/>
                    </a:cubicBezTo>
                    <a:cubicBezTo>
                      <a:pt x="1627" y="669"/>
                      <a:pt x="1613" y="670"/>
                      <a:pt x="1599" y="668"/>
                    </a:cubicBezTo>
                    <a:cubicBezTo>
                      <a:pt x="1597" y="668"/>
                      <a:pt x="1594" y="668"/>
                      <a:pt x="1592" y="668"/>
                    </a:cubicBezTo>
                    <a:cubicBezTo>
                      <a:pt x="1597" y="668"/>
                      <a:pt x="1603" y="668"/>
                      <a:pt x="1608" y="668"/>
                    </a:cubicBezTo>
                    <a:close/>
                    <a:moveTo>
                      <a:pt x="1685" y="934"/>
                    </a:moveTo>
                    <a:cubicBezTo>
                      <a:pt x="1645" y="964"/>
                      <a:pt x="1607" y="996"/>
                      <a:pt x="1571" y="1030"/>
                    </a:cubicBezTo>
                    <a:cubicBezTo>
                      <a:pt x="1549" y="1049"/>
                      <a:pt x="1528" y="1070"/>
                      <a:pt x="1507" y="1091"/>
                    </a:cubicBezTo>
                    <a:cubicBezTo>
                      <a:pt x="1507" y="1091"/>
                      <a:pt x="1507" y="1090"/>
                      <a:pt x="1506" y="1090"/>
                    </a:cubicBezTo>
                    <a:cubicBezTo>
                      <a:pt x="1490" y="1080"/>
                      <a:pt x="1474" y="1073"/>
                      <a:pt x="1457" y="1067"/>
                    </a:cubicBezTo>
                    <a:cubicBezTo>
                      <a:pt x="1482" y="1050"/>
                      <a:pt x="1506" y="1033"/>
                      <a:pt x="1528" y="1013"/>
                    </a:cubicBezTo>
                    <a:cubicBezTo>
                      <a:pt x="1537" y="1005"/>
                      <a:pt x="1540" y="994"/>
                      <a:pt x="1538" y="985"/>
                    </a:cubicBezTo>
                    <a:cubicBezTo>
                      <a:pt x="1570" y="978"/>
                      <a:pt x="1601" y="964"/>
                      <a:pt x="1627" y="946"/>
                    </a:cubicBezTo>
                    <a:cubicBezTo>
                      <a:pt x="1631" y="943"/>
                      <a:pt x="1632" y="940"/>
                      <a:pt x="1633" y="937"/>
                    </a:cubicBezTo>
                    <a:cubicBezTo>
                      <a:pt x="1657" y="932"/>
                      <a:pt x="1682" y="926"/>
                      <a:pt x="1705" y="919"/>
                    </a:cubicBezTo>
                    <a:cubicBezTo>
                      <a:pt x="1698" y="924"/>
                      <a:pt x="1691" y="929"/>
                      <a:pt x="1685" y="934"/>
                    </a:cubicBezTo>
                    <a:close/>
                    <a:moveTo>
                      <a:pt x="1777" y="58"/>
                    </a:moveTo>
                    <a:cubicBezTo>
                      <a:pt x="1776" y="62"/>
                      <a:pt x="1775" y="66"/>
                      <a:pt x="1774" y="71"/>
                    </a:cubicBezTo>
                    <a:cubicBezTo>
                      <a:pt x="1774" y="67"/>
                      <a:pt x="1774" y="62"/>
                      <a:pt x="1773" y="58"/>
                    </a:cubicBezTo>
                    <a:cubicBezTo>
                      <a:pt x="1775" y="58"/>
                      <a:pt x="1776" y="58"/>
                      <a:pt x="1777" y="58"/>
                    </a:cubicBez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42" name="íṡľíḍè-Freeform 6"/>
              <p:cNvSpPr/>
              <p:nvPr/>
            </p:nvSpPr>
            <p:spPr bwMode="auto">
              <a:xfrm>
                <a:off x="5023" y="3566"/>
                <a:ext cx="453" cy="622"/>
              </a:xfrm>
              <a:custGeom>
                <a:avLst/>
                <a:gdLst>
                  <a:gd name="T0" fmla="*/ 398 w 411"/>
                  <a:gd name="T1" fmla="*/ 5 h 565"/>
                  <a:gd name="T2" fmla="*/ 301 w 411"/>
                  <a:gd name="T3" fmla="*/ 137 h 565"/>
                  <a:gd name="T4" fmla="*/ 209 w 411"/>
                  <a:gd name="T5" fmla="*/ 278 h 565"/>
                  <a:gd name="T6" fmla="*/ 2 w 411"/>
                  <a:gd name="T7" fmla="*/ 556 h 565"/>
                  <a:gd name="T8" fmla="*/ 8 w 411"/>
                  <a:gd name="T9" fmla="*/ 561 h 565"/>
                  <a:gd name="T10" fmla="*/ 218 w 411"/>
                  <a:gd name="T11" fmla="*/ 296 h 565"/>
                  <a:gd name="T12" fmla="*/ 320 w 411"/>
                  <a:gd name="T13" fmla="*/ 164 h 565"/>
                  <a:gd name="T14" fmla="*/ 409 w 411"/>
                  <a:gd name="T15" fmla="*/ 16 h 565"/>
                  <a:gd name="T16" fmla="*/ 398 w 411"/>
                  <a:gd name="T17" fmla="*/ 5 h 5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1" h="565">
                    <a:moveTo>
                      <a:pt x="398" y="5"/>
                    </a:moveTo>
                    <a:cubicBezTo>
                      <a:pt x="358" y="43"/>
                      <a:pt x="330" y="92"/>
                      <a:pt x="301" y="137"/>
                    </a:cubicBezTo>
                    <a:cubicBezTo>
                      <a:pt x="269" y="183"/>
                      <a:pt x="241" y="232"/>
                      <a:pt x="209" y="278"/>
                    </a:cubicBezTo>
                    <a:cubicBezTo>
                      <a:pt x="143" y="373"/>
                      <a:pt x="69" y="462"/>
                      <a:pt x="2" y="556"/>
                    </a:cubicBezTo>
                    <a:cubicBezTo>
                      <a:pt x="0" y="559"/>
                      <a:pt x="6" y="565"/>
                      <a:pt x="8" y="561"/>
                    </a:cubicBezTo>
                    <a:cubicBezTo>
                      <a:pt x="77" y="472"/>
                      <a:pt x="147" y="383"/>
                      <a:pt x="218" y="296"/>
                    </a:cubicBezTo>
                    <a:cubicBezTo>
                      <a:pt x="254" y="253"/>
                      <a:pt x="288" y="209"/>
                      <a:pt x="320" y="164"/>
                    </a:cubicBezTo>
                    <a:cubicBezTo>
                      <a:pt x="353" y="118"/>
                      <a:pt x="390" y="69"/>
                      <a:pt x="409" y="16"/>
                    </a:cubicBezTo>
                    <a:cubicBezTo>
                      <a:pt x="411" y="10"/>
                      <a:pt x="403" y="0"/>
                      <a:pt x="398" y="5"/>
                    </a:cubicBez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43" name="íṡľíḍè-Freeform 7"/>
              <p:cNvSpPr/>
              <p:nvPr/>
            </p:nvSpPr>
            <p:spPr bwMode="auto">
              <a:xfrm>
                <a:off x="3991" y="3845"/>
                <a:ext cx="474" cy="457"/>
              </a:xfrm>
              <a:custGeom>
                <a:avLst/>
                <a:gdLst>
                  <a:gd name="T0" fmla="*/ 421 w 430"/>
                  <a:gd name="T1" fmla="*/ 2 h 416"/>
                  <a:gd name="T2" fmla="*/ 215 w 430"/>
                  <a:gd name="T3" fmla="*/ 178 h 416"/>
                  <a:gd name="T4" fmla="*/ 110 w 430"/>
                  <a:gd name="T5" fmla="*/ 273 h 416"/>
                  <a:gd name="T6" fmla="*/ 9 w 430"/>
                  <a:gd name="T7" fmla="*/ 388 h 416"/>
                  <a:gd name="T8" fmla="*/ 28 w 430"/>
                  <a:gd name="T9" fmla="*/ 406 h 416"/>
                  <a:gd name="T10" fmla="*/ 231 w 430"/>
                  <a:gd name="T11" fmla="*/ 196 h 416"/>
                  <a:gd name="T12" fmla="*/ 427 w 430"/>
                  <a:gd name="T13" fmla="*/ 9 h 416"/>
                  <a:gd name="T14" fmla="*/ 421 w 430"/>
                  <a:gd name="T15" fmla="*/ 2 h 4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30" h="416">
                    <a:moveTo>
                      <a:pt x="421" y="2"/>
                    </a:moveTo>
                    <a:cubicBezTo>
                      <a:pt x="354" y="62"/>
                      <a:pt x="284" y="119"/>
                      <a:pt x="215" y="178"/>
                    </a:cubicBezTo>
                    <a:cubicBezTo>
                      <a:pt x="178" y="209"/>
                      <a:pt x="143" y="239"/>
                      <a:pt x="110" y="273"/>
                    </a:cubicBezTo>
                    <a:cubicBezTo>
                      <a:pt x="74" y="310"/>
                      <a:pt x="40" y="348"/>
                      <a:pt x="9" y="388"/>
                    </a:cubicBezTo>
                    <a:cubicBezTo>
                      <a:pt x="0" y="400"/>
                      <a:pt x="18" y="416"/>
                      <a:pt x="28" y="406"/>
                    </a:cubicBezTo>
                    <a:cubicBezTo>
                      <a:pt x="97" y="336"/>
                      <a:pt x="169" y="272"/>
                      <a:pt x="231" y="196"/>
                    </a:cubicBezTo>
                    <a:cubicBezTo>
                      <a:pt x="289" y="126"/>
                      <a:pt x="369" y="78"/>
                      <a:pt x="427" y="9"/>
                    </a:cubicBezTo>
                    <a:cubicBezTo>
                      <a:pt x="430" y="5"/>
                      <a:pt x="425" y="0"/>
                      <a:pt x="421" y="2"/>
                    </a:cubicBez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44" name="íṡľíḍè-Freeform 8"/>
              <p:cNvSpPr/>
              <p:nvPr/>
            </p:nvSpPr>
            <p:spPr bwMode="auto">
              <a:xfrm>
                <a:off x="5045" y="4055"/>
                <a:ext cx="161" cy="254"/>
              </a:xfrm>
              <a:custGeom>
                <a:avLst/>
                <a:gdLst>
                  <a:gd name="T0" fmla="*/ 126 w 146"/>
                  <a:gd name="T1" fmla="*/ 9 h 231"/>
                  <a:gd name="T2" fmla="*/ 67 w 146"/>
                  <a:gd name="T3" fmla="*/ 113 h 231"/>
                  <a:gd name="T4" fmla="*/ 35 w 146"/>
                  <a:gd name="T5" fmla="*/ 161 h 231"/>
                  <a:gd name="T6" fmla="*/ 2 w 146"/>
                  <a:gd name="T7" fmla="*/ 220 h 231"/>
                  <a:gd name="T8" fmla="*/ 9 w 146"/>
                  <a:gd name="T9" fmla="*/ 226 h 231"/>
                  <a:gd name="T10" fmla="*/ 142 w 146"/>
                  <a:gd name="T11" fmla="*/ 21 h 231"/>
                  <a:gd name="T12" fmla="*/ 126 w 146"/>
                  <a:gd name="T13" fmla="*/ 9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6" h="231">
                    <a:moveTo>
                      <a:pt x="126" y="9"/>
                    </a:moveTo>
                    <a:cubicBezTo>
                      <a:pt x="103" y="42"/>
                      <a:pt x="89" y="79"/>
                      <a:pt x="67" y="113"/>
                    </a:cubicBezTo>
                    <a:cubicBezTo>
                      <a:pt x="57" y="129"/>
                      <a:pt x="45" y="144"/>
                      <a:pt x="35" y="161"/>
                    </a:cubicBezTo>
                    <a:cubicBezTo>
                      <a:pt x="24" y="181"/>
                      <a:pt x="14" y="201"/>
                      <a:pt x="2" y="220"/>
                    </a:cubicBezTo>
                    <a:cubicBezTo>
                      <a:pt x="0" y="224"/>
                      <a:pt x="6" y="231"/>
                      <a:pt x="9" y="226"/>
                    </a:cubicBezTo>
                    <a:cubicBezTo>
                      <a:pt x="60" y="162"/>
                      <a:pt x="111" y="97"/>
                      <a:pt x="142" y="21"/>
                    </a:cubicBezTo>
                    <a:cubicBezTo>
                      <a:pt x="146" y="12"/>
                      <a:pt x="132" y="0"/>
                      <a:pt x="126" y="9"/>
                    </a:cubicBez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45" name="íṡľíḍè-Freeform 9"/>
              <p:cNvSpPr/>
              <p:nvPr/>
            </p:nvSpPr>
            <p:spPr bwMode="auto">
              <a:xfrm>
                <a:off x="2577" y="3245"/>
                <a:ext cx="461" cy="408"/>
              </a:xfrm>
              <a:custGeom>
                <a:avLst/>
                <a:gdLst>
                  <a:gd name="T0" fmla="*/ 416 w 418"/>
                  <a:gd name="T1" fmla="*/ 365 h 371"/>
                  <a:gd name="T2" fmla="*/ 373 w 418"/>
                  <a:gd name="T3" fmla="*/ 325 h 371"/>
                  <a:gd name="T4" fmla="*/ 322 w 418"/>
                  <a:gd name="T5" fmla="*/ 273 h 371"/>
                  <a:gd name="T6" fmla="*/ 220 w 418"/>
                  <a:gd name="T7" fmla="*/ 179 h 371"/>
                  <a:gd name="T8" fmla="*/ 105 w 418"/>
                  <a:gd name="T9" fmla="*/ 78 h 371"/>
                  <a:gd name="T10" fmla="*/ 55 w 418"/>
                  <a:gd name="T11" fmla="*/ 31 h 371"/>
                  <a:gd name="T12" fmla="*/ 7 w 418"/>
                  <a:gd name="T13" fmla="*/ 3 h 371"/>
                  <a:gd name="T14" fmla="*/ 3 w 418"/>
                  <a:gd name="T15" fmla="*/ 9 h 371"/>
                  <a:gd name="T16" fmla="*/ 43 w 418"/>
                  <a:gd name="T17" fmla="*/ 38 h 371"/>
                  <a:gd name="T18" fmla="*/ 91 w 418"/>
                  <a:gd name="T19" fmla="*/ 85 h 371"/>
                  <a:gd name="T20" fmla="*/ 204 w 418"/>
                  <a:gd name="T21" fmla="*/ 188 h 371"/>
                  <a:gd name="T22" fmla="*/ 312 w 418"/>
                  <a:gd name="T23" fmla="*/ 283 h 371"/>
                  <a:gd name="T24" fmla="*/ 361 w 418"/>
                  <a:gd name="T25" fmla="*/ 331 h 371"/>
                  <a:gd name="T26" fmla="*/ 412 w 418"/>
                  <a:gd name="T27" fmla="*/ 368 h 371"/>
                  <a:gd name="T28" fmla="*/ 416 w 418"/>
                  <a:gd name="T29" fmla="*/ 365 h 3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18" h="371">
                    <a:moveTo>
                      <a:pt x="416" y="365"/>
                    </a:moveTo>
                    <a:cubicBezTo>
                      <a:pt x="404" y="349"/>
                      <a:pt x="389" y="337"/>
                      <a:pt x="373" y="325"/>
                    </a:cubicBezTo>
                    <a:cubicBezTo>
                      <a:pt x="353" y="311"/>
                      <a:pt x="338" y="292"/>
                      <a:pt x="322" y="273"/>
                    </a:cubicBezTo>
                    <a:cubicBezTo>
                      <a:pt x="290" y="239"/>
                      <a:pt x="256" y="209"/>
                      <a:pt x="220" y="179"/>
                    </a:cubicBezTo>
                    <a:cubicBezTo>
                      <a:pt x="181" y="146"/>
                      <a:pt x="141" y="113"/>
                      <a:pt x="105" y="78"/>
                    </a:cubicBezTo>
                    <a:cubicBezTo>
                      <a:pt x="89" y="62"/>
                      <a:pt x="71" y="48"/>
                      <a:pt x="55" y="31"/>
                    </a:cubicBezTo>
                    <a:cubicBezTo>
                      <a:pt x="42" y="17"/>
                      <a:pt x="23" y="13"/>
                      <a:pt x="7" y="3"/>
                    </a:cubicBezTo>
                    <a:cubicBezTo>
                      <a:pt x="2" y="0"/>
                      <a:pt x="0" y="6"/>
                      <a:pt x="3" y="9"/>
                    </a:cubicBezTo>
                    <a:cubicBezTo>
                      <a:pt x="16" y="20"/>
                      <a:pt x="31" y="28"/>
                      <a:pt x="43" y="38"/>
                    </a:cubicBezTo>
                    <a:cubicBezTo>
                      <a:pt x="60" y="52"/>
                      <a:pt x="75" y="70"/>
                      <a:pt x="91" y="85"/>
                    </a:cubicBezTo>
                    <a:cubicBezTo>
                      <a:pt x="127" y="121"/>
                      <a:pt x="165" y="155"/>
                      <a:pt x="204" y="188"/>
                    </a:cubicBezTo>
                    <a:cubicBezTo>
                      <a:pt x="241" y="219"/>
                      <a:pt x="278" y="249"/>
                      <a:pt x="312" y="283"/>
                    </a:cubicBezTo>
                    <a:cubicBezTo>
                      <a:pt x="328" y="299"/>
                      <a:pt x="343" y="317"/>
                      <a:pt x="361" y="331"/>
                    </a:cubicBezTo>
                    <a:cubicBezTo>
                      <a:pt x="378" y="344"/>
                      <a:pt x="397" y="354"/>
                      <a:pt x="412" y="368"/>
                    </a:cubicBezTo>
                    <a:cubicBezTo>
                      <a:pt x="415" y="371"/>
                      <a:pt x="418" y="367"/>
                      <a:pt x="416" y="365"/>
                    </a:cubicBez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46" name="íṡľíḍè-Freeform 10"/>
              <p:cNvSpPr/>
              <p:nvPr/>
            </p:nvSpPr>
            <p:spPr bwMode="auto">
              <a:xfrm>
                <a:off x="3104" y="3716"/>
                <a:ext cx="503" cy="472"/>
              </a:xfrm>
              <a:custGeom>
                <a:avLst/>
                <a:gdLst>
                  <a:gd name="T0" fmla="*/ 452 w 457"/>
                  <a:gd name="T1" fmla="*/ 385 h 429"/>
                  <a:gd name="T2" fmla="*/ 349 w 457"/>
                  <a:gd name="T3" fmla="*/ 296 h 429"/>
                  <a:gd name="T4" fmla="*/ 299 w 457"/>
                  <a:gd name="T5" fmla="*/ 245 h 429"/>
                  <a:gd name="T6" fmla="*/ 327 w 457"/>
                  <a:gd name="T7" fmla="*/ 226 h 429"/>
                  <a:gd name="T8" fmla="*/ 322 w 457"/>
                  <a:gd name="T9" fmla="*/ 218 h 429"/>
                  <a:gd name="T10" fmla="*/ 290 w 457"/>
                  <a:gd name="T11" fmla="*/ 235 h 429"/>
                  <a:gd name="T12" fmla="*/ 239 w 457"/>
                  <a:gd name="T13" fmla="*/ 191 h 429"/>
                  <a:gd name="T14" fmla="*/ 127 w 457"/>
                  <a:gd name="T15" fmla="*/ 95 h 429"/>
                  <a:gd name="T16" fmla="*/ 64 w 457"/>
                  <a:gd name="T17" fmla="*/ 44 h 429"/>
                  <a:gd name="T18" fmla="*/ 7 w 457"/>
                  <a:gd name="T19" fmla="*/ 0 h 429"/>
                  <a:gd name="T20" fmla="*/ 6 w 457"/>
                  <a:gd name="T21" fmla="*/ 1 h 429"/>
                  <a:gd name="T22" fmla="*/ 56 w 457"/>
                  <a:gd name="T23" fmla="*/ 43 h 429"/>
                  <a:gd name="T24" fmla="*/ 112 w 457"/>
                  <a:gd name="T25" fmla="*/ 93 h 429"/>
                  <a:gd name="T26" fmla="*/ 172 w 457"/>
                  <a:gd name="T27" fmla="*/ 150 h 429"/>
                  <a:gd name="T28" fmla="*/ 220 w 457"/>
                  <a:gd name="T29" fmla="*/ 206 h 429"/>
                  <a:gd name="T30" fmla="*/ 267 w 457"/>
                  <a:gd name="T31" fmla="*/ 247 h 429"/>
                  <a:gd name="T32" fmla="*/ 153 w 457"/>
                  <a:gd name="T33" fmla="*/ 310 h 429"/>
                  <a:gd name="T34" fmla="*/ 79 w 457"/>
                  <a:gd name="T35" fmla="*/ 362 h 429"/>
                  <a:gd name="T36" fmla="*/ 4 w 457"/>
                  <a:gd name="T37" fmla="*/ 416 h 429"/>
                  <a:gd name="T38" fmla="*/ 12 w 457"/>
                  <a:gd name="T39" fmla="*/ 427 h 429"/>
                  <a:gd name="T40" fmla="*/ 87 w 457"/>
                  <a:gd name="T41" fmla="*/ 386 h 429"/>
                  <a:gd name="T42" fmla="*/ 170 w 457"/>
                  <a:gd name="T43" fmla="*/ 334 h 429"/>
                  <a:gd name="T44" fmla="*/ 280 w 457"/>
                  <a:gd name="T45" fmla="*/ 259 h 429"/>
                  <a:gd name="T46" fmla="*/ 327 w 457"/>
                  <a:gd name="T47" fmla="*/ 305 h 429"/>
                  <a:gd name="T48" fmla="*/ 442 w 457"/>
                  <a:gd name="T49" fmla="*/ 395 h 429"/>
                  <a:gd name="T50" fmla="*/ 452 w 457"/>
                  <a:gd name="T51" fmla="*/ 385 h 4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57" h="429">
                    <a:moveTo>
                      <a:pt x="452" y="385"/>
                    </a:moveTo>
                    <a:cubicBezTo>
                      <a:pt x="425" y="348"/>
                      <a:pt x="384" y="325"/>
                      <a:pt x="349" y="296"/>
                    </a:cubicBezTo>
                    <a:cubicBezTo>
                      <a:pt x="331" y="281"/>
                      <a:pt x="316" y="263"/>
                      <a:pt x="299" y="245"/>
                    </a:cubicBezTo>
                    <a:cubicBezTo>
                      <a:pt x="309" y="239"/>
                      <a:pt x="318" y="232"/>
                      <a:pt x="327" y="226"/>
                    </a:cubicBezTo>
                    <a:cubicBezTo>
                      <a:pt x="332" y="223"/>
                      <a:pt x="326" y="216"/>
                      <a:pt x="322" y="218"/>
                    </a:cubicBezTo>
                    <a:cubicBezTo>
                      <a:pt x="311" y="224"/>
                      <a:pt x="301" y="230"/>
                      <a:pt x="290" y="235"/>
                    </a:cubicBezTo>
                    <a:cubicBezTo>
                      <a:pt x="274" y="220"/>
                      <a:pt x="256" y="207"/>
                      <a:pt x="239" y="191"/>
                    </a:cubicBezTo>
                    <a:cubicBezTo>
                      <a:pt x="203" y="159"/>
                      <a:pt x="168" y="121"/>
                      <a:pt x="127" y="95"/>
                    </a:cubicBezTo>
                    <a:cubicBezTo>
                      <a:pt x="104" y="81"/>
                      <a:pt x="84" y="62"/>
                      <a:pt x="64" y="44"/>
                    </a:cubicBezTo>
                    <a:cubicBezTo>
                      <a:pt x="45" y="29"/>
                      <a:pt x="25" y="17"/>
                      <a:pt x="7" y="0"/>
                    </a:cubicBezTo>
                    <a:cubicBezTo>
                      <a:pt x="6" y="0"/>
                      <a:pt x="6" y="1"/>
                      <a:pt x="6" y="1"/>
                    </a:cubicBezTo>
                    <a:cubicBezTo>
                      <a:pt x="22" y="17"/>
                      <a:pt x="40" y="29"/>
                      <a:pt x="56" y="43"/>
                    </a:cubicBezTo>
                    <a:cubicBezTo>
                      <a:pt x="76" y="59"/>
                      <a:pt x="93" y="78"/>
                      <a:pt x="112" y="93"/>
                    </a:cubicBezTo>
                    <a:cubicBezTo>
                      <a:pt x="134" y="111"/>
                      <a:pt x="154" y="128"/>
                      <a:pt x="172" y="150"/>
                    </a:cubicBezTo>
                    <a:cubicBezTo>
                      <a:pt x="188" y="169"/>
                      <a:pt x="203" y="188"/>
                      <a:pt x="220" y="206"/>
                    </a:cubicBezTo>
                    <a:cubicBezTo>
                      <a:pt x="235" y="221"/>
                      <a:pt x="251" y="234"/>
                      <a:pt x="267" y="247"/>
                    </a:cubicBezTo>
                    <a:cubicBezTo>
                      <a:pt x="228" y="266"/>
                      <a:pt x="189" y="285"/>
                      <a:pt x="153" y="310"/>
                    </a:cubicBezTo>
                    <a:cubicBezTo>
                      <a:pt x="129" y="328"/>
                      <a:pt x="104" y="345"/>
                      <a:pt x="79" y="362"/>
                    </a:cubicBezTo>
                    <a:cubicBezTo>
                      <a:pt x="54" y="379"/>
                      <a:pt x="25" y="394"/>
                      <a:pt x="4" y="416"/>
                    </a:cubicBezTo>
                    <a:cubicBezTo>
                      <a:pt x="0" y="420"/>
                      <a:pt x="7" y="429"/>
                      <a:pt x="12" y="427"/>
                    </a:cubicBezTo>
                    <a:cubicBezTo>
                      <a:pt x="39" y="417"/>
                      <a:pt x="63" y="400"/>
                      <a:pt x="87" y="386"/>
                    </a:cubicBezTo>
                    <a:cubicBezTo>
                      <a:pt x="115" y="369"/>
                      <a:pt x="143" y="351"/>
                      <a:pt x="170" y="334"/>
                    </a:cubicBezTo>
                    <a:cubicBezTo>
                      <a:pt x="207" y="309"/>
                      <a:pt x="244" y="284"/>
                      <a:pt x="280" y="259"/>
                    </a:cubicBezTo>
                    <a:cubicBezTo>
                      <a:pt x="296" y="274"/>
                      <a:pt x="310" y="291"/>
                      <a:pt x="327" y="305"/>
                    </a:cubicBezTo>
                    <a:cubicBezTo>
                      <a:pt x="365" y="335"/>
                      <a:pt x="406" y="362"/>
                      <a:pt x="442" y="395"/>
                    </a:cubicBezTo>
                    <a:cubicBezTo>
                      <a:pt x="449" y="401"/>
                      <a:pt x="457" y="392"/>
                      <a:pt x="452" y="385"/>
                    </a:cubicBez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47" name="íṡľíḍè-Freeform 11"/>
              <p:cNvSpPr/>
              <p:nvPr/>
            </p:nvSpPr>
            <p:spPr bwMode="auto">
              <a:xfrm>
                <a:off x="2234" y="3550"/>
                <a:ext cx="672" cy="723"/>
              </a:xfrm>
              <a:custGeom>
                <a:avLst/>
                <a:gdLst>
                  <a:gd name="T0" fmla="*/ 607 w 609"/>
                  <a:gd name="T1" fmla="*/ 653 h 657"/>
                  <a:gd name="T2" fmla="*/ 572 w 609"/>
                  <a:gd name="T3" fmla="*/ 609 h 657"/>
                  <a:gd name="T4" fmla="*/ 540 w 609"/>
                  <a:gd name="T5" fmla="*/ 559 h 657"/>
                  <a:gd name="T6" fmla="*/ 474 w 609"/>
                  <a:gd name="T7" fmla="*/ 469 h 657"/>
                  <a:gd name="T8" fmla="*/ 394 w 609"/>
                  <a:gd name="T9" fmla="*/ 384 h 657"/>
                  <a:gd name="T10" fmla="*/ 317 w 609"/>
                  <a:gd name="T11" fmla="*/ 294 h 657"/>
                  <a:gd name="T12" fmla="*/ 284 w 609"/>
                  <a:gd name="T13" fmla="*/ 254 h 657"/>
                  <a:gd name="T14" fmla="*/ 252 w 609"/>
                  <a:gd name="T15" fmla="*/ 215 h 657"/>
                  <a:gd name="T16" fmla="*/ 180 w 609"/>
                  <a:gd name="T17" fmla="*/ 134 h 657"/>
                  <a:gd name="T18" fmla="*/ 224 w 609"/>
                  <a:gd name="T19" fmla="*/ 108 h 657"/>
                  <a:gd name="T20" fmla="*/ 347 w 609"/>
                  <a:gd name="T21" fmla="*/ 60 h 657"/>
                  <a:gd name="T22" fmla="*/ 466 w 609"/>
                  <a:gd name="T23" fmla="*/ 12 h 657"/>
                  <a:gd name="T24" fmla="*/ 462 w 609"/>
                  <a:gd name="T25" fmla="*/ 2 h 657"/>
                  <a:gd name="T26" fmla="*/ 340 w 609"/>
                  <a:gd name="T27" fmla="*/ 45 h 657"/>
                  <a:gd name="T28" fmla="*/ 218 w 609"/>
                  <a:gd name="T29" fmla="*/ 84 h 657"/>
                  <a:gd name="T30" fmla="*/ 153 w 609"/>
                  <a:gd name="T31" fmla="*/ 106 h 657"/>
                  <a:gd name="T32" fmla="*/ 100 w 609"/>
                  <a:gd name="T33" fmla="*/ 48 h 657"/>
                  <a:gd name="T34" fmla="*/ 47 w 609"/>
                  <a:gd name="T35" fmla="*/ 4 h 657"/>
                  <a:gd name="T36" fmla="*/ 47 w 609"/>
                  <a:gd name="T37" fmla="*/ 11 h 657"/>
                  <a:gd name="T38" fmla="*/ 78 w 609"/>
                  <a:gd name="T39" fmla="*/ 39 h 657"/>
                  <a:gd name="T40" fmla="*/ 110 w 609"/>
                  <a:gd name="T41" fmla="*/ 79 h 657"/>
                  <a:gd name="T42" fmla="*/ 136 w 609"/>
                  <a:gd name="T43" fmla="*/ 113 h 657"/>
                  <a:gd name="T44" fmla="*/ 107 w 609"/>
                  <a:gd name="T45" fmla="*/ 125 h 657"/>
                  <a:gd name="T46" fmla="*/ 55 w 609"/>
                  <a:gd name="T47" fmla="*/ 148 h 657"/>
                  <a:gd name="T48" fmla="*/ 6 w 609"/>
                  <a:gd name="T49" fmla="*/ 174 h 657"/>
                  <a:gd name="T50" fmla="*/ 13 w 609"/>
                  <a:gd name="T51" fmla="*/ 187 h 657"/>
                  <a:gd name="T52" fmla="*/ 67 w 609"/>
                  <a:gd name="T53" fmla="*/ 175 h 657"/>
                  <a:gd name="T54" fmla="*/ 121 w 609"/>
                  <a:gd name="T55" fmla="*/ 159 h 657"/>
                  <a:gd name="T56" fmla="*/ 162 w 609"/>
                  <a:gd name="T57" fmla="*/ 143 h 657"/>
                  <a:gd name="T58" fmla="*/ 179 w 609"/>
                  <a:gd name="T59" fmla="*/ 165 h 657"/>
                  <a:gd name="T60" fmla="*/ 243 w 609"/>
                  <a:gd name="T61" fmla="*/ 245 h 657"/>
                  <a:gd name="T62" fmla="*/ 273 w 609"/>
                  <a:gd name="T63" fmla="*/ 284 h 657"/>
                  <a:gd name="T64" fmla="*/ 308 w 609"/>
                  <a:gd name="T65" fmla="*/ 318 h 657"/>
                  <a:gd name="T66" fmla="*/ 386 w 609"/>
                  <a:gd name="T67" fmla="*/ 392 h 657"/>
                  <a:gd name="T68" fmla="*/ 469 w 609"/>
                  <a:gd name="T69" fmla="*/ 481 h 657"/>
                  <a:gd name="T70" fmla="*/ 530 w 609"/>
                  <a:gd name="T71" fmla="*/ 567 h 657"/>
                  <a:gd name="T72" fmla="*/ 565 w 609"/>
                  <a:gd name="T73" fmla="*/ 614 h 657"/>
                  <a:gd name="T74" fmla="*/ 604 w 609"/>
                  <a:gd name="T75" fmla="*/ 655 h 657"/>
                  <a:gd name="T76" fmla="*/ 607 w 609"/>
                  <a:gd name="T77" fmla="*/ 653 h 6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609" h="657">
                    <a:moveTo>
                      <a:pt x="607" y="653"/>
                    </a:moveTo>
                    <a:cubicBezTo>
                      <a:pt x="596" y="638"/>
                      <a:pt x="584" y="623"/>
                      <a:pt x="572" y="609"/>
                    </a:cubicBezTo>
                    <a:cubicBezTo>
                      <a:pt x="560" y="593"/>
                      <a:pt x="551" y="575"/>
                      <a:pt x="540" y="559"/>
                    </a:cubicBezTo>
                    <a:cubicBezTo>
                      <a:pt x="518" y="529"/>
                      <a:pt x="498" y="498"/>
                      <a:pt x="474" y="469"/>
                    </a:cubicBezTo>
                    <a:cubicBezTo>
                      <a:pt x="450" y="438"/>
                      <a:pt x="420" y="413"/>
                      <a:pt x="394" y="384"/>
                    </a:cubicBezTo>
                    <a:cubicBezTo>
                      <a:pt x="368" y="355"/>
                      <a:pt x="344" y="323"/>
                      <a:pt x="317" y="294"/>
                    </a:cubicBezTo>
                    <a:cubicBezTo>
                      <a:pt x="305" y="281"/>
                      <a:pt x="294" y="269"/>
                      <a:pt x="284" y="254"/>
                    </a:cubicBezTo>
                    <a:cubicBezTo>
                      <a:pt x="275" y="239"/>
                      <a:pt x="264" y="228"/>
                      <a:pt x="252" y="215"/>
                    </a:cubicBezTo>
                    <a:cubicBezTo>
                      <a:pt x="228" y="188"/>
                      <a:pt x="205" y="160"/>
                      <a:pt x="180" y="134"/>
                    </a:cubicBezTo>
                    <a:cubicBezTo>
                      <a:pt x="194" y="126"/>
                      <a:pt x="209" y="117"/>
                      <a:pt x="224" y="108"/>
                    </a:cubicBezTo>
                    <a:cubicBezTo>
                      <a:pt x="262" y="86"/>
                      <a:pt x="306" y="75"/>
                      <a:pt x="347" y="60"/>
                    </a:cubicBezTo>
                    <a:cubicBezTo>
                      <a:pt x="387" y="45"/>
                      <a:pt x="427" y="29"/>
                      <a:pt x="466" y="12"/>
                    </a:cubicBezTo>
                    <a:cubicBezTo>
                      <a:pt x="472" y="10"/>
                      <a:pt x="468" y="0"/>
                      <a:pt x="462" y="2"/>
                    </a:cubicBezTo>
                    <a:cubicBezTo>
                      <a:pt x="420" y="14"/>
                      <a:pt x="380" y="29"/>
                      <a:pt x="340" y="45"/>
                    </a:cubicBezTo>
                    <a:cubicBezTo>
                      <a:pt x="300" y="60"/>
                      <a:pt x="261" y="77"/>
                      <a:pt x="218" y="84"/>
                    </a:cubicBezTo>
                    <a:cubicBezTo>
                      <a:pt x="195" y="88"/>
                      <a:pt x="174" y="96"/>
                      <a:pt x="153" y="106"/>
                    </a:cubicBezTo>
                    <a:cubicBezTo>
                      <a:pt x="135" y="87"/>
                      <a:pt x="118" y="68"/>
                      <a:pt x="100" y="48"/>
                    </a:cubicBezTo>
                    <a:cubicBezTo>
                      <a:pt x="86" y="33"/>
                      <a:pt x="69" y="6"/>
                      <a:pt x="47" y="4"/>
                    </a:cubicBezTo>
                    <a:cubicBezTo>
                      <a:pt x="42" y="3"/>
                      <a:pt x="44" y="10"/>
                      <a:pt x="47" y="11"/>
                    </a:cubicBezTo>
                    <a:cubicBezTo>
                      <a:pt x="61" y="13"/>
                      <a:pt x="70" y="28"/>
                      <a:pt x="78" y="39"/>
                    </a:cubicBezTo>
                    <a:cubicBezTo>
                      <a:pt x="89" y="52"/>
                      <a:pt x="99" y="65"/>
                      <a:pt x="110" y="79"/>
                    </a:cubicBezTo>
                    <a:cubicBezTo>
                      <a:pt x="118" y="91"/>
                      <a:pt x="127" y="102"/>
                      <a:pt x="136" y="113"/>
                    </a:cubicBezTo>
                    <a:cubicBezTo>
                      <a:pt x="127" y="117"/>
                      <a:pt x="117" y="122"/>
                      <a:pt x="107" y="125"/>
                    </a:cubicBezTo>
                    <a:cubicBezTo>
                      <a:pt x="89" y="132"/>
                      <a:pt x="72" y="139"/>
                      <a:pt x="55" y="148"/>
                    </a:cubicBezTo>
                    <a:cubicBezTo>
                      <a:pt x="38" y="156"/>
                      <a:pt x="21" y="162"/>
                      <a:pt x="6" y="174"/>
                    </a:cubicBezTo>
                    <a:cubicBezTo>
                      <a:pt x="0" y="179"/>
                      <a:pt x="6" y="190"/>
                      <a:pt x="13" y="187"/>
                    </a:cubicBezTo>
                    <a:cubicBezTo>
                      <a:pt x="31" y="180"/>
                      <a:pt x="49" y="180"/>
                      <a:pt x="67" y="175"/>
                    </a:cubicBezTo>
                    <a:cubicBezTo>
                      <a:pt x="85" y="171"/>
                      <a:pt x="103" y="165"/>
                      <a:pt x="121" y="159"/>
                    </a:cubicBezTo>
                    <a:cubicBezTo>
                      <a:pt x="136" y="155"/>
                      <a:pt x="149" y="150"/>
                      <a:pt x="162" y="143"/>
                    </a:cubicBezTo>
                    <a:cubicBezTo>
                      <a:pt x="168" y="150"/>
                      <a:pt x="173" y="157"/>
                      <a:pt x="179" y="165"/>
                    </a:cubicBezTo>
                    <a:cubicBezTo>
                      <a:pt x="200" y="191"/>
                      <a:pt x="218" y="223"/>
                      <a:pt x="243" y="245"/>
                    </a:cubicBezTo>
                    <a:cubicBezTo>
                      <a:pt x="255" y="256"/>
                      <a:pt x="263" y="271"/>
                      <a:pt x="273" y="284"/>
                    </a:cubicBezTo>
                    <a:cubicBezTo>
                      <a:pt x="283" y="297"/>
                      <a:pt x="296" y="308"/>
                      <a:pt x="308" y="318"/>
                    </a:cubicBezTo>
                    <a:cubicBezTo>
                      <a:pt x="335" y="342"/>
                      <a:pt x="359" y="369"/>
                      <a:pt x="386" y="392"/>
                    </a:cubicBezTo>
                    <a:cubicBezTo>
                      <a:pt x="416" y="419"/>
                      <a:pt x="445" y="449"/>
                      <a:pt x="469" y="481"/>
                    </a:cubicBezTo>
                    <a:cubicBezTo>
                      <a:pt x="490" y="509"/>
                      <a:pt x="508" y="540"/>
                      <a:pt x="530" y="567"/>
                    </a:cubicBezTo>
                    <a:cubicBezTo>
                      <a:pt x="543" y="582"/>
                      <a:pt x="554" y="598"/>
                      <a:pt x="565" y="614"/>
                    </a:cubicBezTo>
                    <a:cubicBezTo>
                      <a:pt x="576" y="629"/>
                      <a:pt x="592" y="641"/>
                      <a:pt x="604" y="655"/>
                    </a:cubicBezTo>
                    <a:cubicBezTo>
                      <a:pt x="606" y="657"/>
                      <a:pt x="609" y="655"/>
                      <a:pt x="607" y="653"/>
                    </a:cubicBez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48" name="îŝḷîḓé-Freeform 12"/>
              <p:cNvSpPr/>
              <p:nvPr/>
            </p:nvSpPr>
            <p:spPr bwMode="auto">
              <a:xfrm>
                <a:off x="2200" y="2986"/>
                <a:ext cx="444" cy="92"/>
              </a:xfrm>
              <a:custGeom>
                <a:avLst/>
                <a:gdLst>
                  <a:gd name="T0" fmla="*/ 398 w 403"/>
                  <a:gd name="T1" fmla="*/ 4 h 84"/>
                  <a:gd name="T2" fmla="*/ 182 w 403"/>
                  <a:gd name="T3" fmla="*/ 37 h 84"/>
                  <a:gd name="T4" fmla="*/ 128 w 403"/>
                  <a:gd name="T5" fmla="*/ 43 h 84"/>
                  <a:gd name="T6" fmla="*/ 83 w 403"/>
                  <a:gd name="T7" fmla="*/ 46 h 84"/>
                  <a:gd name="T8" fmla="*/ 13 w 403"/>
                  <a:gd name="T9" fmla="*/ 53 h 84"/>
                  <a:gd name="T10" fmla="*/ 6 w 403"/>
                  <a:gd name="T11" fmla="*/ 67 h 84"/>
                  <a:gd name="T12" fmla="*/ 67 w 403"/>
                  <a:gd name="T13" fmla="*/ 78 h 84"/>
                  <a:gd name="T14" fmla="*/ 155 w 403"/>
                  <a:gd name="T15" fmla="*/ 64 h 84"/>
                  <a:gd name="T16" fmla="*/ 399 w 403"/>
                  <a:gd name="T17" fmla="*/ 10 h 84"/>
                  <a:gd name="T18" fmla="*/ 398 w 403"/>
                  <a:gd name="T19" fmla="*/ 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03" h="84">
                    <a:moveTo>
                      <a:pt x="398" y="4"/>
                    </a:moveTo>
                    <a:cubicBezTo>
                      <a:pt x="324" y="0"/>
                      <a:pt x="254" y="23"/>
                      <a:pt x="182" y="37"/>
                    </a:cubicBezTo>
                    <a:cubicBezTo>
                      <a:pt x="164" y="40"/>
                      <a:pt x="147" y="43"/>
                      <a:pt x="128" y="43"/>
                    </a:cubicBezTo>
                    <a:cubicBezTo>
                      <a:pt x="113" y="43"/>
                      <a:pt x="98" y="42"/>
                      <a:pt x="83" y="46"/>
                    </a:cubicBezTo>
                    <a:cubicBezTo>
                      <a:pt x="64" y="50"/>
                      <a:pt x="30" y="64"/>
                      <a:pt x="13" y="53"/>
                    </a:cubicBezTo>
                    <a:cubicBezTo>
                      <a:pt x="3" y="47"/>
                      <a:pt x="0" y="61"/>
                      <a:pt x="6" y="67"/>
                    </a:cubicBezTo>
                    <a:cubicBezTo>
                      <a:pt x="22" y="84"/>
                      <a:pt x="46" y="82"/>
                      <a:pt x="67" y="78"/>
                    </a:cubicBezTo>
                    <a:cubicBezTo>
                      <a:pt x="97" y="73"/>
                      <a:pt x="126" y="69"/>
                      <a:pt x="155" y="64"/>
                    </a:cubicBezTo>
                    <a:cubicBezTo>
                      <a:pt x="237" y="49"/>
                      <a:pt x="316" y="17"/>
                      <a:pt x="399" y="10"/>
                    </a:cubicBezTo>
                    <a:cubicBezTo>
                      <a:pt x="403" y="10"/>
                      <a:pt x="402" y="4"/>
                      <a:pt x="398" y="4"/>
                    </a:cubicBez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49" name="îŝḷîḓé-Freeform 13"/>
              <p:cNvSpPr/>
              <p:nvPr/>
            </p:nvSpPr>
            <p:spPr bwMode="auto">
              <a:xfrm>
                <a:off x="2767" y="2662"/>
                <a:ext cx="1281" cy="419"/>
              </a:xfrm>
              <a:custGeom>
                <a:avLst/>
                <a:gdLst>
                  <a:gd name="T0" fmla="*/ 1074 w 1163"/>
                  <a:gd name="T1" fmla="*/ 305 h 381"/>
                  <a:gd name="T2" fmla="*/ 838 w 1163"/>
                  <a:gd name="T3" fmla="*/ 245 h 381"/>
                  <a:gd name="T4" fmla="*/ 688 w 1163"/>
                  <a:gd name="T5" fmla="*/ 204 h 381"/>
                  <a:gd name="T6" fmla="*/ 592 w 1163"/>
                  <a:gd name="T7" fmla="*/ 187 h 381"/>
                  <a:gd name="T8" fmla="*/ 583 w 1163"/>
                  <a:gd name="T9" fmla="*/ 188 h 381"/>
                  <a:gd name="T10" fmla="*/ 617 w 1163"/>
                  <a:gd name="T11" fmla="*/ 91 h 381"/>
                  <a:gd name="T12" fmla="*/ 751 w 1163"/>
                  <a:gd name="T13" fmla="*/ 69 h 381"/>
                  <a:gd name="T14" fmla="*/ 905 w 1163"/>
                  <a:gd name="T15" fmla="*/ 37 h 381"/>
                  <a:gd name="T16" fmla="*/ 931 w 1163"/>
                  <a:gd name="T17" fmla="*/ 18 h 381"/>
                  <a:gd name="T18" fmla="*/ 832 w 1163"/>
                  <a:gd name="T19" fmla="*/ 9 h 381"/>
                  <a:gd name="T20" fmla="*/ 669 w 1163"/>
                  <a:gd name="T21" fmla="*/ 39 h 381"/>
                  <a:gd name="T22" fmla="*/ 573 w 1163"/>
                  <a:gd name="T23" fmla="*/ 46 h 381"/>
                  <a:gd name="T24" fmla="*/ 525 w 1163"/>
                  <a:gd name="T25" fmla="*/ 59 h 381"/>
                  <a:gd name="T26" fmla="*/ 383 w 1163"/>
                  <a:gd name="T27" fmla="*/ 68 h 381"/>
                  <a:gd name="T28" fmla="*/ 304 w 1163"/>
                  <a:gd name="T29" fmla="*/ 69 h 381"/>
                  <a:gd name="T30" fmla="*/ 300 w 1163"/>
                  <a:gd name="T31" fmla="*/ 68 h 381"/>
                  <a:gd name="T32" fmla="*/ 288 w 1163"/>
                  <a:gd name="T33" fmla="*/ 131 h 381"/>
                  <a:gd name="T34" fmla="*/ 278 w 1163"/>
                  <a:gd name="T35" fmla="*/ 216 h 381"/>
                  <a:gd name="T36" fmla="*/ 143 w 1163"/>
                  <a:gd name="T37" fmla="*/ 155 h 381"/>
                  <a:gd name="T38" fmla="*/ 41 w 1163"/>
                  <a:gd name="T39" fmla="*/ 107 h 381"/>
                  <a:gd name="T40" fmla="*/ 7 w 1163"/>
                  <a:gd name="T41" fmla="*/ 115 h 381"/>
                  <a:gd name="T42" fmla="*/ 57 w 1163"/>
                  <a:gd name="T43" fmla="*/ 139 h 381"/>
                  <a:gd name="T44" fmla="*/ 207 w 1163"/>
                  <a:gd name="T45" fmla="*/ 209 h 381"/>
                  <a:gd name="T46" fmla="*/ 276 w 1163"/>
                  <a:gd name="T47" fmla="*/ 255 h 381"/>
                  <a:gd name="T48" fmla="*/ 280 w 1163"/>
                  <a:gd name="T49" fmla="*/ 336 h 381"/>
                  <a:gd name="T50" fmla="*/ 283 w 1163"/>
                  <a:gd name="T51" fmla="*/ 352 h 381"/>
                  <a:gd name="T52" fmla="*/ 283 w 1163"/>
                  <a:gd name="T53" fmla="*/ 354 h 381"/>
                  <a:gd name="T54" fmla="*/ 286 w 1163"/>
                  <a:gd name="T55" fmla="*/ 380 h 381"/>
                  <a:gd name="T56" fmla="*/ 432 w 1163"/>
                  <a:gd name="T57" fmla="*/ 348 h 381"/>
                  <a:gd name="T58" fmla="*/ 539 w 1163"/>
                  <a:gd name="T59" fmla="*/ 332 h 381"/>
                  <a:gd name="T60" fmla="*/ 581 w 1163"/>
                  <a:gd name="T61" fmla="*/ 311 h 381"/>
                  <a:gd name="T62" fmla="*/ 581 w 1163"/>
                  <a:gd name="T63" fmla="*/ 307 h 381"/>
                  <a:gd name="T64" fmla="*/ 584 w 1163"/>
                  <a:gd name="T65" fmla="*/ 306 h 381"/>
                  <a:gd name="T66" fmla="*/ 593 w 1163"/>
                  <a:gd name="T67" fmla="*/ 258 h 381"/>
                  <a:gd name="T68" fmla="*/ 595 w 1163"/>
                  <a:gd name="T69" fmla="*/ 195 h 381"/>
                  <a:gd name="T70" fmla="*/ 597 w 1163"/>
                  <a:gd name="T71" fmla="*/ 196 h 381"/>
                  <a:gd name="T72" fmla="*/ 613 w 1163"/>
                  <a:gd name="T73" fmla="*/ 199 h 381"/>
                  <a:gd name="T74" fmla="*/ 701 w 1163"/>
                  <a:gd name="T75" fmla="*/ 227 h 381"/>
                  <a:gd name="T76" fmla="*/ 1003 w 1163"/>
                  <a:gd name="T77" fmla="*/ 311 h 381"/>
                  <a:gd name="T78" fmla="*/ 1148 w 1163"/>
                  <a:gd name="T79" fmla="*/ 341 h 381"/>
                  <a:gd name="T80" fmla="*/ 325 w 1163"/>
                  <a:gd name="T81" fmla="*/ 290 h 381"/>
                  <a:gd name="T82" fmla="*/ 325 w 1163"/>
                  <a:gd name="T83" fmla="*/ 265 h 381"/>
                  <a:gd name="T84" fmla="*/ 325 w 1163"/>
                  <a:gd name="T85" fmla="*/ 290 h 381"/>
                  <a:gd name="T86" fmla="*/ 336 w 1163"/>
                  <a:gd name="T87" fmla="*/ 314 h 381"/>
                  <a:gd name="T88" fmla="*/ 354 w 1163"/>
                  <a:gd name="T89" fmla="*/ 300 h 381"/>
                  <a:gd name="T90" fmla="*/ 370 w 1163"/>
                  <a:gd name="T91" fmla="*/ 320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163" h="381">
                    <a:moveTo>
                      <a:pt x="1144" y="318"/>
                    </a:moveTo>
                    <a:cubicBezTo>
                      <a:pt x="1120" y="317"/>
                      <a:pt x="1097" y="311"/>
                      <a:pt x="1074" y="305"/>
                    </a:cubicBezTo>
                    <a:cubicBezTo>
                      <a:pt x="1048" y="298"/>
                      <a:pt x="1022" y="294"/>
                      <a:pt x="997" y="288"/>
                    </a:cubicBezTo>
                    <a:cubicBezTo>
                      <a:pt x="943" y="276"/>
                      <a:pt x="891" y="260"/>
                      <a:pt x="838" y="245"/>
                    </a:cubicBezTo>
                    <a:cubicBezTo>
                      <a:pt x="813" y="238"/>
                      <a:pt x="787" y="232"/>
                      <a:pt x="761" y="226"/>
                    </a:cubicBezTo>
                    <a:cubicBezTo>
                      <a:pt x="736" y="221"/>
                      <a:pt x="713" y="210"/>
                      <a:pt x="688" y="204"/>
                    </a:cubicBezTo>
                    <a:cubicBezTo>
                      <a:pt x="668" y="199"/>
                      <a:pt x="649" y="196"/>
                      <a:pt x="629" y="189"/>
                    </a:cubicBezTo>
                    <a:cubicBezTo>
                      <a:pt x="620" y="186"/>
                      <a:pt x="600" y="177"/>
                      <a:pt x="592" y="187"/>
                    </a:cubicBezTo>
                    <a:cubicBezTo>
                      <a:pt x="592" y="188"/>
                      <a:pt x="592" y="189"/>
                      <a:pt x="592" y="190"/>
                    </a:cubicBezTo>
                    <a:cubicBezTo>
                      <a:pt x="589" y="188"/>
                      <a:pt x="586" y="187"/>
                      <a:pt x="583" y="188"/>
                    </a:cubicBezTo>
                    <a:cubicBezTo>
                      <a:pt x="586" y="159"/>
                      <a:pt x="586" y="129"/>
                      <a:pt x="575" y="102"/>
                    </a:cubicBezTo>
                    <a:cubicBezTo>
                      <a:pt x="590" y="99"/>
                      <a:pt x="604" y="95"/>
                      <a:pt x="617" y="91"/>
                    </a:cubicBezTo>
                    <a:cubicBezTo>
                      <a:pt x="623" y="89"/>
                      <a:pt x="630" y="87"/>
                      <a:pt x="637" y="86"/>
                    </a:cubicBezTo>
                    <a:cubicBezTo>
                      <a:pt x="675" y="80"/>
                      <a:pt x="713" y="76"/>
                      <a:pt x="751" y="69"/>
                    </a:cubicBezTo>
                    <a:cubicBezTo>
                      <a:pt x="788" y="63"/>
                      <a:pt x="824" y="55"/>
                      <a:pt x="861" y="49"/>
                    </a:cubicBezTo>
                    <a:cubicBezTo>
                      <a:pt x="876" y="46"/>
                      <a:pt x="890" y="42"/>
                      <a:pt x="905" y="37"/>
                    </a:cubicBezTo>
                    <a:cubicBezTo>
                      <a:pt x="916" y="33"/>
                      <a:pt x="924" y="42"/>
                      <a:pt x="934" y="33"/>
                    </a:cubicBezTo>
                    <a:cubicBezTo>
                      <a:pt x="938" y="29"/>
                      <a:pt x="936" y="21"/>
                      <a:pt x="931" y="18"/>
                    </a:cubicBezTo>
                    <a:cubicBezTo>
                      <a:pt x="933" y="12"/>
                      <a:pt x="927" y="5"/>
                      <a:pt x="921" y="5"/>
                    </a:cubicBezTo>
                    <a:cubicBezTo>
                      <a:pt x="890" y="5"/>
                      <a:pt x="863" y="0"/>
                      <a:pt x="832" y="9"/>
                    </a:cubicBezTo>
                    <a:cubicBezTo>
                      <a:pt x="798" y="20"/>
                      <a:pt x="762" y="25"/>
                      <a:pt x="727" y="31"/>
                    </a:cubicBezTo>
                    <a:cubicBezTo>
                      <a:pt x="708" y="34"/>
                      <a:pt x="688" y="37"/>
                      <a:pt x="669" y="39"/>
                    </a:cubicBezTo>
                    <a:cubicBezTo>
                      <a:pt x="651" y="41"/>
                      <a:pt x="634" y="40"/>
                      <a:pt x="616" y="40"/>
                    </a:cubicBezTo>
                    <a:cubicBezTo>
                      <a:pt x="601" y="40"/>
                      <a:pt x="587" y="42"/>
                      <a:pt x="573" y="46"/>
                    </a:cubicBezTo>
                    <a:cubicBezTo>
                      <a:pt x="570" y="46"/>
                      <a:pt x="568" y="47"/>
                      <a:pt x="565" y="48"/>
                    </a:cubicBezTo>
                    <a:cubicBezTo>
                      <a:pt x="551" y="48"/>
                      <a:pt x="538" y="52"/>
                      <a:pt x="525" y="59"/>
                    </a:cubicBezTo>
                    <a:cubicBezTo>
                      <a:pt x="497" y="45"/>
                      <a:pt x="462" y="50"/>
                      <a:pt x="432" y="57"/>
                    </a:cubicBezTo>
                    <a:cubicBezTo>
                      <a:pt x="416" y="61"/>
                      <a:pt x="400" y="67"/>
                      <a:pt x="383" y="68"/>
                    </a:cubicBezTo>
                    <a:cubicBezTo>
                      <a:pt x="373" y="69"/>
                      <a:pt x="364" y="70"/>
                      <a:pt x="354" y="70"/>
                    </a:cubicBezTo>
                    <a:cubicBezTo>
                      <a:pt x="338" y="65"/>
                      <a:pt x="319" y="62"/>
                      <a:pt x="304" y="69"/>
                    </a:cubicBezTo>
                    <a:cubicBezTo>
                      <a:pt x="304" y="69"/>
                      <a:pt x="304" y="69"/>
                      <a:pt x="303" y="69"/>
                    </a:cubicBezTo>
                    <a:cubicBezTo>
                      <a:pt x="302" y="69"/>
                      <a:pt x="301" y="68"/>
                      <a:pt x="300" y="68"/>
                    </a:cubicBezTo>
                    <a:cubicBezTo>
                      <a:pt x="290" y="67"/>
                      <a:pt x="284" y="77"/>
                      <a:pt x="283" y="86"/>
                    </a:cubicBezTo>
                    <a:cubicBezTo>
                      <a:pt x="281" y="101"/>
                      <a:pt x="282" y="117"/>
                      <a:pt x="288" y="131"/>
                    </a:cubicBezTo>
                    <a:cubicBezTo>
                      <a:pt x="284" y="134"/>
                      <a:pt x="282" y="138"/>
                      <a:pt x="283" y="144"/>
                    </a:cubicBezTo>
                    <a:cubicBezTo>
                      <a:pt x="280" y="168"/>
                      <a:pt x="279" y="192"/>
                      <a:pt x="278" y="216"/>
                    </a:cubicBezTo>
                    <a:cubicBezTo>
                      <a:pt x="259" y="207"/>
                      <a:pt x="240" y="199"/>
                      <a:pt x="221" y="192"/>
                    </a:cubicBezTo>
                    <a:cubicBezTo>
                      <a:pt x="194" y="181"/>
                      <a:pt x="169" y="168"/>
                      <a:pt x="143" y="155"/>
                    </a:cubicBezTo>
                    <a:cubicBezTo>
                      <a:pt x="120" y="143"/>
                      <a:pt x="93" y="140"/>
                      <a:pt x="72" y="124"/>
                    </a:cubicBezTo>
                    <a:cubicBezTo>
                      <a:pt x="62" y="118"/>
                      <a:pt x="52" y="112"/>
                      <a:pt x="41" y="107"/>
                    </a:cubicBezTo>
                    <a:cubicBezTo>
                      <a:pt x="33" y="103"/>
                      <a:pt x="23" y="105"/>
                      <a:pt x="15" y="100"/>
                    </a:cubicBezTo>
                    <a:cubicBezTo>
                      <a:pt x="5" y="94"/>
                      <a:pt x="0" y="109"/>
                      <a:pt x="7" y="115"/>
                    </a:cubicBezTo>
                    <a:cubicBezTo>
                      <a:pt x="13" y="119"/>
                      <a:pt x="18" y="121"/>
                      <a:pt x="24" y="123"/>
                    </a:cubicBezTo>
                    <a:cubicBezTo>
                      <a:pt x="36" y="127"/>
                      <a:pt x="46" y="132"/>
                      <a:pt x="57" y="139"/>
                    </a:cubicBezTo>
                    <a:cubicBezTo>
                      <a:pt x="79" y="151"/>
                      <a:pt x="102" y="162"/>
                      <a:pt x="126" y="171"/>
                    </a:cubicBezTo>
                    <a:cubicBezTo>
                      <a:pt x="154" y="181"/>
                      <a:pt x="179" y="198"/>
                      <a:pt x="207" y="209"/>
                    </a:cubicBezTo>
                    <a:cubicBezTo>
                      <a:pt x="231" y="218"/>
                      <a:pt x="254" y="228"/>
                      <a:pt x="276" y="239"/>
                    </a:cubicBezTo>
                    <a:cubicBezTo>
                      <a:pt x="276" y="244"/>
                      <a:pt x="276" y="250"/>
                      <a:pt x="276" y="255"/>
                    </a:cubicBezTo>
                    <a:cubicBezTo>
                      <a:pt x="275" y="274"/>
                      <a:pt x="272" y="295"/>
                      <a:pt x="274" y="315"/>
                    </a:cubicBezTo>
                    <a:cubicBezTo>
                      <a:pt x="275" y="322"/>
                      <a:pt x="277" y="329"/>
                      <a:pt x="280" y="336"/>
                    </a:cubicBezTo>
                    <a:cubicBezTo>
                      <a:pt x="279" y="336"/>
                      <a:pt x="279" y="337"/>
                      <a:pt x="279" y="337"/>
                    </a:cubicBezTo>
                    <a:cubicBezTo>
                      <a:pt x="277" y="343"/>
                      <a:pt x="279" y="349"/>
                      <a:pt x="283" y="352"/>
                    </a:cubicBezTo>
                    <a:cubicBezTo>
                      <a:pt x="283" y="352"/>
                      <a:pt x="283" y="352"/>
                      <a:pt x="283" y="352"/>
                    </a:cubicBezTo>
                    <a:cubicBezTo>
                      <a:pt x="283" y="353"/>
                      <a:pt x="283" y="354"/>
                      <a:pt x="283" y="354"/>
                    </a:cubicBezTo>
                    <a:cubicBezTo>
                      <a:pt x="281" y="356"/>
                      <a:pt x="279" y="358"/>
                      <a:pt x="277" y="359"/>
                    </a:cubicBezTo>
                    <a:cubicBezTo>
                      <a:pt x="268" y="365"/>
                      <a:pt x="277" y="381"/>
                      <a:pt x="286" y="380"/>
                    </a:cubicBezTo>
                    <a:cubicBezTo>
                      <a:pt x="309" y="378"/>
                      <a:pt x="330" y="370"/>
                      <a:pt x="352" y="365"/>
                    </a:cubicBezTo>
                    <a:cubicBezTo>
                      <a:pt x="378" y="358"/>
                      <a:pt x="406" y="352"/>
                      <a:pt x="432" y="348"/>
                    </a:cubicBezTo>
                    <a:cubicBezTo>
                      <a:pt x="455" y="345"/>
                      <a:pt x="491" y="345"/>
                      <a:pt x="516" y="333"/>
                    </a:cubicBezTo>
                    <a:cubicBezTo>
                      <a:pt x="523" y="334"/>
                      <a:pt x="532" y="333"/>
                      <a:pt x="539" y="332"/>
                    </a:cubicBezTo>
                    <a:cubicBezTo>
                      <a:pt x="549" y="331"/>
                      <a:pt x="562" y="331"/>
                      <a:pt x="571" y="325"/>
                    </a:cubicBezTo>
                    <a:cubicBezTo>
                      <a:pt x="576" y="323"/>
                      <a:pt x="581" y="319"/>
                      <a:pt x="581" y="311"/>
                    </a:cubicBezTo>
                    <a:cubicBezTo>
                      <a:pt x="581" y="311"/>
                      <a:pt x="581" y="310"/>
                      <a:pt x="581" y="310"/>
                    </a:cubicBezTo>
                    <a:cubicBezTo>
                      <a:pt x="581" y="309"/>
                      <a:pt x="581" y="308"/>
                      <a:pt x="581" y="307"/>
                    </a:cubicBezTo>
                    <a:cubicBezTo>
                      <a:pt x="581" y="306"/>
                      <a:pt x="581" y="305"/>
                      <a:pt x="581" y="304"/>
                    </a:cubicBezTo>
                    <a:cubicBezTo>
                      <a:pt x="582" y="305"/>
                      <a:pt x="583" y="306"/>
                      <a:pt x="584" y="306"/>
                    </a:cubicBezTo>
                    <a:cubicBezTo>
                      <a:pt x="591" y="311"/>
                      <a:pt x="598" y="304"/>
                      <a:pt x="593" y="297"/>
                    </a:cubicBezTo>
                    <a:cubicBezTo>
                      <a:pt x="588" y="290"/>
                      <a:pt x="593" y="266"/>
                      <a:pt x="593" y="258"/>
                    </a:cubicBezTo>
                    <a:cubicBezTo>
                      <a:pt x="594" y="238"/>
                      <a:pt x="595" y="218"/>
                      <a:pt x="596" y="198"/>
                    </a:cubicBezTo>
                    <a:cubicBezTo>
                      <a:pt x="596" y="197"/>
                      <a:pt x="596" y="196"/>
                      <a:pt x="595" y="195"/>
                    </a:cubicBezTo>
                    <a:cubicBezTo>
                      <a:pt x="596" y="195"/>
                      <a:pt x="597" y="196"/>
                      <a:pt x="597" y="196"/>
                    </a:cubicBezTo>
                    <a:cubicBezTo>
                      <a:pt x="597" y="196"/>
                      <a:pt x="597" y="196"/>
                      <a:pt x="597" y="196"/>
                    </a:cubicBezTo>
                    <a:cubicBezTo>
                      <a:pt x="598" y="197"/>
                      <a:pt x="599" y="197"/>
                      <a:pt x="600" y="197"/>
                    </a:cubicBezTo>
                    <a:cubicBezTo>
                      <a:pt x="604" y="198"/>
                      <a:pt x="608" y="198"/>
                      <a:pt x="613" y="199"/>
                    </a:cubicBezTo>
                    <a:cubicBezTo>
                      <a:pt x="622" y="202"/>
                      <a:pt x="632" y="206"/>
                      <a:pt x="641" y="210"/>
                    </a:cubicBezTo>
                    <a:cubicBezTo>
                      <a:pt x="660" y="218"/>
                      <a:pt x="682" y="218"/>
                      <a:pt x="701" y="227"/>
                    </a:cubicBezTo>
                    <a:cubicBezTo>
                      <a:pt x="748" y="249"/>
                      <a:pt x="802" y="255"/>
                      <a:pt x="851" y="269"/>
                    </a:cubicBezTo>
                    <a:cubicBezTo>
                      <a:pt x="902" y="284"/>
                      <a:pt x="952" y="299"/>
                      <a:pt x="1003" y="311"/>
                    </a:cubicBezTo>
                    <a:cubicBezTo>
                      <a:pt x="1028" y="317"/>
                      <a:pt x="1054" y="322"/>
                      <a:pt x="1079" y="328"/>
                    </a:cubicBezTo>
                    <a:cubicBezTo>
                      <a:pt x="1102" y="335"/>
                      <a:pt x="1125" y="340"/>
                      <a:pt x="1148" y="341"/>
                    </a:cubicBezTo>
                    <a:cubicBezTo>
                      <a:pt x="1163" y="341"/>
                      <a:pt x="1157" y="318"/>
                      <a:pt x="1144" y="318"/>
                    </a:cubicBezTo>
                    <a:close/>
                    <a:moveTo>
                      <a:pt x="325" y="290"/>
                    </a:moveTo>
                    <a:cubicBezTo>
                      <a:pt x="325" y="282"/>
                      <a:pt x="325" y="275"/>
                      <a:pt x="325" y="268"/>
                    </a:cubicBezTo>
                    <a:cubicBezTo>
                      <a:pt x="325" y="267"/>
                      <a:pt x="325" y="266"/>
                      <a:pt x="325" y="265"/>
                    </a:cubicBezTo>
                    <a:cubicBezTo>
                      <a:pt x="328" y="270"/>
                      <a:pt x="331" y="275"/>
                      <a:pt x="335" y="280"/>
                    </a:cubicBezTo>
                    <a:cubicBezTo>
                      <a:pt x="332" y="284"/>
                      <a:pt x="328" y="287"/>
                      <a:pt x="325" y="290"/>
                    </a:cubicBezTo>
                    <a:close/>
                    <a:moveTo>
                      <a:pt x="353" y="324"/>
                    </a:moveTo>
                    <a:cubicBezTo>
                      <a:pt x="350" y="318"/>
                      <a:pt x="343" y="313"/>
                      <a:pt x="336" y="314"/>
                    </a:cubicBezTo>
                    <a:cubicBezTo>
                      <a:pt x="342" y="309"/>
                      <a:pt x="348" y="304"/>
                      <a:pt x="352" y="298"/>
                    </a:cubicBezTo>
                    <a:cubicBezTo>
                      <a:pt x="353" y="299"/>
                      <a:pt x="354" y="299"/>
                      <a:pt x="354" y="300"/>
                    </a:cubicBezTo>
                    <a:cubicBezTo>
                      <a:pt x="353" y="308"/>
                      <a:pt x="361" y="318"/>
                      <a:pt x="370" y="320"/>
                    </a:cubicBezTo>
                    <a:cubicBezTo>
                      <a:pt x="370" y="320"/>
                      <a:pt x="370" y="320"/>
                      <a:pt x="370" y="320"/>
                    </a:cubicBezTo>
                    <a:cubicBezTo>
                      <a:pt x="364" y="321"/>
                      <a:pt x="358" y="323"/>
                      <a:pt x="353" y="324"/>
                    </a:cubicBez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50" name="îŝḷîḓé-Freeform 14"/>
              <p:cNvSpPr/>
              <p:nvPr/>
            </p:nvSpPr>
            <p:spPr bwMode="auto">
              <a:xfrm>
                <a:off x="3101" y="3038"/>
                <a:ext cx="386" cy="98"/>
              </a:xfrm>
              <a:custGeom>
                <a:avLst/>
                <a:gdLst>
                  <a:gd name="T0" fmla="*/ 339 w 351"/>
                  <a:gd name="T1" fmla="*/ 15 h 89"/>
                  <a:gd name="T2" fmla="*/ 304 w 351"/>
                  <a:gd name="T3" fmla="*/ 9 h 89"/>
                  <a:gd name="T4" fmla="*/ 268 w 351"/>
                  <a:gd name="T5" fmla="*/ 1 h 89"/>
                  <a:gd name="T6" fmla="*/ 261 w 351"/>
                  <a:gd name="T7" fmla="*/ 5 h 89"/>
                  <a:gd name="T8" fmla="*/ 205 w 351"/>
                  <a:gd name="T9" fmla="*/ 17 h 89"/>
                  <a:gd name="T10" fmla="*/ 130 w 351"/>
                  <a:gd name="T11" fmla="*/ 37 h 89"/>
                  <a:gd name="T12" fmla="*/ 45 w 351"/>
                  <a:gd name="T13" fmla="*/ 52 h 89"/>
                  <a:gd name="T14" fmla="*/ 2 w 351"/>
                  <a:gd name="T15" fmla="*/ 68 h 89"/>
                  <a:gd name="T16" fmla="*/ 9 w 351"/>
                  <a:gd name="T17" fmla="*/ 81 h 89"/>
                  <a:gd name="T18" fmla="*/ 9 w 351"/>
                  <a:gd name="T19" fmla="*/ 81 h 89"/>
                  <a:gd name="T20" fmla="*/ 83 w 351"/>
                  <a:gd name="T21" fmla="*/ 79 h 89"/>
                  <a:gd name="T22" fmla="*/ 185 w 351"/>
                  <a:gd name="T23" fmla="*/ 58 h 89"/>
                  <a:gd name="T24" fmla="*/ 262 w 351"/>
                  <a:gd name="T25" fmla="*/ 33 h 89"/>
                  <a:gd name="T26" fmla="*/ 274 w 351"/>
                  <a:gd name="T27" fmla="*/ 25 h 89"/>
                  <a:gd name="T28" fmla="*/ 295 w 351"/>
                  <a:gd name="T29" fmla="*/ 34 h 89"/>
                  <a:gd name="T30" fmla="*/ 340 w 351"/>
                  <a:gd name="T31" fmla="*/ 34 h 89"/>
                  <a:gd name="T32" fmla="*/ 339 w 351"/>
                  <a:gd name="T33" fmla="*/ 15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51" h="89">
                    <a:moveTo>
                      <a:pt x="339" y="15"/>
                    </a:moveTo>
                    <a:cubicBezTo>
                      <a:pt x="328" y="12"/>
                      <a:pt x="316" y="10"/>
                      <a:pt x="304" y="9"/>
                    </a:cubicBezTo>
                    <a:cubicBezTo>
                      <a:pt x="292" y="7"/>
                      <a:pt x="281" y="2"/>
                      <a:pt x="268" y="1"/>
                    </a:cubicBezTo>
                    <a:cubicBezTo>
                      <a:pt x="266" y="0"/>
                      <a:pt x="262" y="2"/>
                      <a:pt x="261" y="5"/>
                    </a:cubicBezTo>
                    <a:cubicBezTo>
                      <a:pt x="255" y="17"/>
                      <a:pt x="218" y="15"/>
                      <a:pt x="205" y="17"/>
                    </a:cubicBezTo>
                    <a:cubicBezTo>
                      <a:pt x="179" y="23"/>
                      <a:pt x="155" y="32"/>
                      <a:pt x="130" y="37"/>
                    </a:cubicBezTo>
                    <a:cubicBezTo>
                      <a:pt x="101" y="42"/>
                      <a:pt x="73" y="49"/>
                      <a:pt x="45" y="52"/>
                    </a:cubicBezTo>
                    <a:cubicBezTo>
                      <a:pt x="29" y="54"/>
                      <a:pt x="9" y="51"/>
                      <a:pt x="2" y="68"/>
                    </a:cubicBezTo>
                    <a:cubicBezTo>
                      <a:pt x="0" y="74"/>
                      <a:pt x="4" y="79"/>
                      <a:pt x="9" y="81"/>
                    </a:cubicBezTo>
                    <a:cubicBezTo>
                      <a:pt x="9" y="81"/>
                      <a:pt x="9" y="81"/>
                      <a:pt x="9" y="81"/>
                    </a:cubicBezTo>
                    <a:cubicBezTo>
                      <a:pt x="31" y="89"/>
                      <a:pt x="61" y="83"/>
                      <a:pt x="83" y="79"/>
                    </a:cubicBezTo>
                    <a:cubicBezTo>
                      <a:pt x="117" y="73"/>
                      <a:pt x="152" y="68"/>
                      <a:pt x="185" y="58"/>
                    </a:cubicBezTo>
                    <a:cubicBezTo>
                      <a:pt x="210" y="51"/>
                      <a:pt x="240" y="46"/>
                      <a:pt x="262" y="33"/>
                    </a:cubicBezTo>
                    <a:cubicBezTo>
                      <a:pt x="267" y="30"/>
                      <a:pt x="271" y="28"/>
                      <a:pt x="274" y="25"/>
                    </a:cubicBezTo>
                    <a:cubicBezTo>
                      <a:pt x="277" y="23"/>
                      <a:pt x="291" y="33"/>
                      <a:pt x="295" y="34"/>
                    </a:cubicBezTo>
                    <a:cubicBezTo>
                      <a:pt x="309" y="37"/>
                      <a:pt x="327" y="36"/>
                      <a:pt x="340" y="34"/>
                    </a:cubicBezTo>
                    <a:cubicBezTo>
                      <a:pt x="351" y="32"/>
                      <a:pt x="349" y="17"/>
                      <a:pt x="339" y="15"/>
                    </a:cubicBez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51" name="îŝḷîḓé-Freeform 15"/>
              <p:cNvSpPr/>
              <p:nvPr/>
            </p:nvSpPr>
            <p:spPr bwMode="auto">
              <a:xfrm>
                <a:off x="3380" y="2157"/>
                <a:ext cx="0" cy="3"/>
              </a:xfrm>
              <a:custGeom>
                <a:avLst/>
                <a:gdLst>
                  <a:gd name="T0" fmla="*/ 0 h 2"/>
                  <a:gd name="T1" fmla="*/ 1 h 2"/>
                  <a:gd name="T2" fmla="*/ 2 h 2"/>
                  <a:gd name="T3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52" name="îŝḷîḓé-Freeform 16"/>
              <p:cNvSpPr/>
              <p:nvPr/>
            </p:nvSpPr>
            <p:spPr bwMode="auto">
              <a:xfrm>
                <a:off x="2271" y="1965"/>
                <a:ext cx="1469" cy="740"/>
              </a:xfrm>
              <a:custGeom>
                <a:avLst/>
                <a:gdLst>
                  <a:gd name="T0" fmla="*/ 1107 w 1333"/>
                  <a:gd name="T1" fmla="*/ 218 h 673"/>
                  <a:gd name="T2" fmla="*/ 1089 w 1333"/>
                  <a:gd name="T3" fmla="*/ 207 h 673"/>
                  <a:gd name="T4" fmla="*/ 1079 w 1333"/>
                  <a:gd name="T5" fmla="*/ 128 h 673"/>
                  <a:gd name="T6" fmla="*/ 896 w 1333"/>
                  <a:gd name="T7" fmla="*/ 38 h 673"/>
                  <a:gd name="T8" fmla="*/ 800 w 1333"/>
                  <a:gd name="T9" fmla="*/ 3 h 673"/>
                  <a:gd name="T10" fmla="*/ 791 w 1333"/>
                  <a:gd name="T11" fmla="*/ 31 h 673"/>
                  <a:gd name="T12" fmla="*/ 787 w 1333"/>
                  <a:gd name="T13" fmla="*/ 64 h 673"/>
                  <a:gd name="T14" fmla="*/ 493 w 1333"/>
                  <a:gd name="T15" fmla="*/ 127 h 673"/>
                  <a:gd name="T16" fmla="*/ 398 w 1333"/>
                  <a:gd name="T17" fmla="*/ 161 h 673"/>
                  <a:gd name="T18" fmla="*/ 692 w 1333"/>
                  <a:gd name="T19" fmla="*/ 111 h 673"/>
                  <a:gd name="T20" fmla="*/ 795 w 1333"/>
                  <a:gd name="T21" fmla="*/ 115 h 673"/>
                  <a:gd name="T22" fmla="*/ 786 w 1333"/>
                  <a:gd name="T23" fmla="*/ 217 h 673"/>
                  <a:gd name="T24" fmla="*/ 624 w 1333"/>
                  <a:gd name="T25" fmla="*/ 305 h 673"/>
                  <a:gd name="T26" fmla="*/ 459 w 1333"/>
                  <a:gd name="T27" fmla="*/ 310 h 673"/>
                  <a:gd name="T28" fmla="*/ 348 w 1333"/>
                  <a:gd name="T29" fmla="*/ 307 h 673"/>
                  <a:gd name="T30" fmla="*/ 203 w 1333"/>
                  <a:gd name="T31" fmla="*/ 307 h 673"/>
                  <a:gd name="T32" fmla="*/ 170 w 1333"/>
                  <a:gd name="T33" fmla="*/ 337 h 673"/>
                  <a:gd name="T34" fmla="*/ 16 w 1333"/>
                  <a:gd name="T35" fmla="*/ 380 h 673"/>
                  <a:gd name="T36" fmla="*/ 210 w 1333"/>
                  <a:gd name="T37" fmla="*/ 368 h 673"/>
                  <a:gd name="T38" fmla="*/ 197 w 1333"/>
                  <a:gd name="T39" fmla="*/ 511 h 673"/>
                  <a:gd name="T40" fmla="*/ 28 w 1333"/>
                  <a:gd name="T41" fmla="*/ 516 h 673"/>
                  <a:gd name="T42" fmla="*/ 207 w 1333"/>
                  <a:gd name="T43" fmla="*/ 549 h 673"/>
                  <a:gd name="T44" fmla="*/ 217 w 1333"/>
                  <a:gd name="T45" fmla="*/ 622 h 673"/>
                  <a:gd name="T46" fmla="*/ 223 w 1333"/>
                  <a:gd name="T47" fmla="*/ 667 h 673"/>
                  <a:gd name="T48" fmla="*/ 435 w 1333"/>
                  <a:gd name="T49" fmla="*/ 667 h 673"/>
                  <a:gd name="T50" fmla="*/ 446 w 1333"/>
                  <a:gd name="T51" fmla="*/ 629 h 673"/>
                  <a:gd name="T52" fmla="*/ 482 w 1333"/>
                  <a:gd name="T53" fmla="*/ 610 h 673"/>
                  <a:gd name="T54" fmla="*/ 595 w 1333"/>
                  <a:gd name="T55" fmla="*/ 613 h 673"/>
                  <a:gd name="T56" fmla="*/ 628 w 1333"/>
                  <a:gd name="T57" fmla="*/ 609 h 673"/>
                  <a:gd name="T58" fmla="*/ 646 w 1333"/>
                  <a:gd name="T59" fmla="*/ 525 h 673"/>
                  <a:gd name="T60" fmla="*/ 560 w 1333"/>
                  <a:gd name="T61" fmla="*/ 386 h 673"/>
                  <a:gd name="T62" fmla="*/ 517 w 1333"/>
                  <a:gd name="T63" fmla="*/ 319 h 673"/>
                  <a:gd name="T64" fmla="*/ 781 w 1333"/>
                  <a:gd name="T65" fmla="*/ 315 h 673"/>
                  <a:gd name="T66" fmla="*/ 795 w 1333"/>
                  <a:gd name="T67" fmla="*/ 507 h 673"/>
                  <a:gd name="T68" fmla="*/ 818 w 1333"/>
                  <a:gd name="T69" fmla="*/ 605 h 673"/>
                  <a:gd name="T70" fmla="*/ 912 w 1333"/>
                  <a:gd name="T71" fmla="*/ 606 h 673"/>
                  <a:gd name="T72" fmla="*/ 953 w 1333"/>
                  <a:gd name="T73" fmla="*/ 599 h 673"/>
                  <a:gd name="T74" fmla="*/ 1063 w 1333"/>
                  <a:gd name="T75" fmla="*/ 592 h 673"/>
                  <a:gd name="T76" fmla="*/ 1081 w 1333"/>
                  <a:gd name="T77" fmla="*/ 559 h 673"/>
                  <a:gd name="T78" fmla="*/ 1080 w 1333"/>
                  <a:gd name="T79" fmla="*/ 442 h 673"/>
                  <a:gd name="T80" fmla="*/ 1078 w 1333"/>
                  <a:gd name="T81" fmla="*/ 339 h 673"/>
                  <a:gd name="T82" fmla="*/ 1107 w 1333"/>
                  <a:gd name="T83" fmla="*/ 319 h 673"/>
                  <a:gd name="T84" fmla="*/ 1132 w 1333"/>
                  <a:gd name="T85" fmla="*/ 280 h 673"/>
                  <a:gd name="T86" fmla="*/ 1120 w 1333"/>
                  <a:gd name="T87" fmla="*/ 251 h 673"/>
                  <a:gd name="T88" fmla="*/ 1270 w 1333"/>
                  <a:gd name="T89" fmla="*/ 223 h 673"/>
                  <a:gd name="T90" fmla="*/ 441 w 1333"/>
                  <a:gd name="T91" fmla="*/ 401 h 673"/>
                  <a:gd name="T92" fmla="*/ 441 w 1333"/>
                  <a:gd name="T93" fmla="*/ 401 h 673"/>
                  <a:gd name="T94" fmla="*/ 586 w 1333"/>
                  <a:gd name="T95" fmla="*/ 486 h 673"/>
                  <a:gd name="T96" fmla="*/ 497 w 1333"/>
                  <a:gd name="T97" fmla="*/ 353 h 673"/>
                  <a:gd name="T98" fmla="*/ 495 w 1333"/>
                  <a:gd name="T99" fmla="*/ 352 h 673"/>
                  <a:gd name="T100" fmla="*/ 491 w 1333"/>
                  <a:gd name="T101" fmla="*/ 354 h 673"/>
                  <a:gd name="T102" fmla="*/ 488 w 1333"/>
                  <a:gd name="T103" fmla="*/ 364 h 673"/>
                  <a:gd name="T104" fmla="*/ 489 w 1333"/>
                  <a:gd name="T105" fmla="*/ 335 h 673"/>
                  <a:gd name="T106" fmla="*/ 895 w 1333"/>
                  <a:gd name="T107" fmla="*/ 526 h 673"/>
                  <a:gd name="T108" fmla="*/ 890 w 1333"/>
                  <a:gd name="T109" fmla="*/ 521 h 673"/>
                  <a:gd name="T110" fmla="*/ 990 w 1333"/>
                  <a:gd name="T111" fmla="*/ 331 h 673"/>
                  <a:gd name="T112" fmla="*/ 992 w 1333"/>
                  <a:gd name="T113" fmla="*/ 331 h 673"/>
                  <a:gd name="T114" fmla="*/ 1016 w 1333"/>
                  <a:gd name="T115" fmla="*/ 212 h 673"/>
                  <a:gd name="T116" fmla="*/ 1007 w 1333"/>
                  <a:gd name="T117" fmla="*/ 177 h 673"/>
                  <a:gd name="T118" fmla="*/ 1006 w 1333"/>
                  <a:gd name="T119" fmla="*/ 174 h 673"/>
                  <a:gd name="T120" fmla="*/ 994 w 1333"/>
                  <a:gd name="T121" fmla="*/ 117 h 673"/>
                  <a:gd name="T122" fmla="*/ 1018 w 1333"/>
                  <a:gd name="T123" fmla="*/ 202 h 673"/>
                  <a:gd name="T124" fmla="*/ 1051 w 1333"/>
                  <a:gd name="T125" fmla="*/ 562 h 6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333" h="673">
                    <a:moveTo>
                      <a:pt x="1317" y="196"/>
                    </a:moveTo>
                    <a:cubicBezTo>
                      <a:pt x="1247" y="200"/>
                      <a:pt x="1178" y="211"/>
                      <a:pt x="1109" y="220"/>
                    </a:cubicBezTo>
                    <a:cubicBezTo>
                      <a:pt x="1108" y="219"/>
                      <a:pt x="1107" y="219"/>
                      <a:pt x="1107" y="218"/>
                    </a:cubicBezTo>
                    <a:cubicBezTo>
                      <a:pt x="1105" y="205"/>
                      <a:pt x="1104" y="191"/>
                      <a:pt x="1103" y="178"/>
                    </a:cubicBezTo>
                    <a:cubicBezTo>
                      <a:pt x="1102" y="172"/>
                      <a:pt x="1093" y="169"/>
                      <a:pt x="1092" y="176"/>
                    </a:cubicBezTo>
                    <a:cubicBezTo>
                      <a:pt x="1091" y="186"/>
                      <a:pt x="1090" y="197"/>
                      <a:pt x="1089" y="207"/>
                    </a:cubicBezTo>
                    <a:cubicBezTo>
                      <a:pt x="1087" y="193"/>
                      <a:pt x="1084" y="179"/>
                      <a:pt x="1081" y="165"/>
                    </a:cubicBezTo>
                    <a:cubicBezTo>
                      <a:pt x="1079" y="156"/>
                      <a:pt x="1078" y="146"/>
                      <a:pt x="1075" y="136"/>
                    </a:cubicBezTo>
                    <a:cubicBezTo>
                      <a:pt x="1077" y="134"/>
                      <a:pt x="1079" y="131"/>
                      <a:pt x="1079" y="128"/>
                    </a:cubicBezTo>
                    <a:cubicBezTo>
                      <a:pt x="1078" y="97"/>
                      <a:pt x="1043" y="89"/>
                      <a:pt x="1018" y="83"/>
                    </a:cubicBezTo>
                    <a:cubicBezTo>
                      <a:pt x="990" y="76"/>
                      <a:pt x="965" y="67"/>
                      <a:pt x="938" y="54"/>
                    </a:cubicBezTo>
                    <a:cubicBezTo>
                      <a:pt x="925" y="47"/>
                      <a:pt x="910" y="43"/>
                      <a:pt x="896" y="38"/>
                    </a:cubicBezTo>
                    <a:cubicBezTo>
                      <a:pt x="883" y="32"/>
                      <a:pt x="871" y="26"/>
                      <a:pt x="857" y="23"/>
                    </a:cubicBezTo>
                    <a:cubicBezTo>
                      <a:pt x="840" y="19"/>
                      <a:pt x="824" y="9"/>
                      <a:pt x="807" y="1"/>
                    </a:cubicBezTo>
                    <a:cubicBezTo>
                      <a:pt x="805" y="0"/>
                      <a:pt x="802" y="0"/>
                      <a:pt x="800" y="3"/>
                    </a:cubicBezTo>
                    <a:cubicBezTo>
                      <a:pt x="796" y="9"/>
                      <a:pt x="799" y="16"/>
                      <a:pt x="804" y="22"/>
                    </a:cubicBezTo>
                    <a:cubicBezTo>
                      <a:pt x="803" y="22"/>
                      <a:pt x="801" y="22"/>
                      <a:pt x="800" y="23"/>
                    </a:cubicBezTo>
                    <a:cubicBezTo>
                      <a:pt x="795" y="23"/>
                      <a:pt x="792" y="26"/>
                      <a:pt x="791" y="31"/>
                    </a:cubicBezTo>
                    <a:cubicBezTo>
                      <a:pt x="789" y="36"/>
                      <a:pt x="788" y="42"/>
                      <a:pt x="791" y="47"/>
                    </a:cubicBezTo>
                    <a:cubicBezTo>
                      <a:pt x="795" y="54"/>
                      <a:pt x="795" y="61"/>
                      <a:pt x="795" y="69"/>
                    </a:cubicBezTo>
                    <a:cubicBezTo>
                      <a:pt x="793" y="66"/>
                      <a:pt x="789" y="64"/>
                      <a:pt x="787" y="64"/>
                    </a:cubicBezTo>
                    <a:cubicBezTo>
                      <a:pt x="758" y="61"/>
                      <a:pt x="725" y="80"/>
                      <a:pt x="697" y="86"/>
                    </a:cubicBezTo>
                    <a:cubicBezTo>
                      <a:pt x="664" y="94"/>
                      <a:pt x="630" y="101"/>
                      <a:pt x="596" y="107"/>
                    </a:cubicBezTo>
                    <a:cubicBezTo>
                      <a:pt x="561" y="113"/>
                      <a:pt x="527" y="121"/>
                      <a:pt x="493" y="127"/>
                    </a:cubicBezTo>
                    <a:cubicBezTo>
                      <a:pt x="477" y="129"/>
                      <a:pt x="460" y="131"/>
                      <a:pt x="444" y="137"/>
                    </a:cubicBezTo>
                    <a:cubicBezTo>
                      <a:pt x="429" y="143"/>
                      <a:pt x="412" y="147"/>
                      <a:pt x="396" y="149"/>
                    </a:cubicBezTo>
                    <a:cubicBezTo>
                      <a:pt x="388" y="150"/>
                      <a:pt x="391" y="161"/>
                      <a:pt x="398" y="161"/>
                    </a:cubicBezTo>
                    <a:cubicBezTo>
                      <a:pt x="428" y="162"/>
                      <a:pt x="458" y="154"/>
                      <a:pt x="487" y="149"/>
                    </a:cubicBezTo>
                    <a:cubicBezTo>
                      <a:pt x="521" y="143"/>
                      <a:pt x="556" y="136"/>
                      <a:pt x="590" y="130"/>
                    </a:cubicBezTo>
                    <a:cubicBezTo>
                      <a:pt x="624" y="123"/>
                      <a:pt x="658" y="119"/>
                      <a:pt x="692" y="111"/>
                    </a:cubicBezTo>
                    <a:cubicBezTo>
                      <a:pt x="709" y="107"/>
                      <a:pt x="726" y="103"/>
                      <a:pt x="742" y="98"/>
                    </a:cubicBezTo>
                    <a:cubicBezTo>
                      <a:pt x="759" y="92"/>
                      <a:pt x="778" y="89"/>
                      <a:pt x="794" y="81"/>
                    </a:cubicBezTo>
                    <a:cubicBezTo>
                      <a:pt x="792" y="92"/>
                      <a:pt x="791" y="104"/>
                      <a:pt x="795" y="115"/>
                    </a:cubicBezTo>
                    <a:cubicBezTo>
                      <a:pt x="796" y="115"/>
                      <a:pt x="796" y="116"/>
                      <a:pt x="797" y="117"/>
                    </a:cubicBezTo>
                    <a:cubicBezTo>
                      <a:pt x="796" y="126"/>
                      <a:pt x="796" y="136"/>
                      <a:pt x="797" y="145"/>
                    </a:cubicBezTo>
                    <a:cubicBezTo>
                      <a:pt x="791" y="169"/>
                      <a:pt x="789" y="195"/>
                      <a:pt x="786" y="217"/>
                    </a:cubicBezTo>
                    <a:cubicBezTo>
                      <a:pt x="783" y="244"/>
                      <a:pt x="782" y="271"/>
                      <a:pt x="781" y="297"/>
                    </a:cubicBezTo>
                    <a:cubicBezTo>
                      <a:pt x="760" y="296"/>
                      <a:pt x="738" y="299"/>
                      <a:pt x="716" y="301"/>
                    </a:cubicBezTo>
                    <a:cubicBezTo>
                      <a:pt x="686" y="304"/>
                      <a:pt x="655" y="304"/>
                      <a:pt x="624" y="305"/>
                    </a:cubicBezTo>
                    <a:cubicBezTo>
                      <a:pt x="594" y="307"/>
                      <a:pt x="566" y="309"/>
                      <a:pt x="536" y="306"/>
                    </a:cubicBezTo>
                    <a:cubicBezTo>
                      <a:pt x="520" y="305"/>
                      <a:pt x="493" y="296"/>
                      <a:pt x="478" y="305"/>
                    </a:cubicBezTo>
                    <a:cubicBezTo>
                      <a:pt x="472" y="302"/>
                      <a:pt x="465" y="302"/>
                      <a:pt x="459" y="310"/>
                    </a:cubicBezTo>
                    <a:cubicBezTo>
                      <a:pt x="457" y="312"/>
                      <a:pt x="456" y="314"/>
                      <a:pt x="455" y="316"/>
                    </a:cubicBezTo>
                    <a:cubicBezTo>
                      <a:pt x="436" y="300"/>
                      <a:pt x="406" y="299"/>
                      <a:pt x="383" y="303"/>
                    </a:cubicBezTo>
                    <a:cubicBezTo>
                      <a:pt x="373" y="305"/>
                      <a:pt x="360" y="304"/>
                      <a:pt x="348" y="307"/>
                    </a:cubicBezTo>
                    <a:cubicBezTo>
                      <a:pt x="341" y="303"/>
                      <a:pt x="334" y="299"/>
                      <a:pt x="326" y="296"/>
                    </a:cubicBezTo>
                    <a:cubicBezTo>
                      <a:pt x="290" y="279"/>
                      <a:pt x="248" y="265"/>
                      <a:pt x="209" y="272"/>
                    </a:cubicBezTo>
                    <a:cubicBezTo>
                      <a:pt x="192" y="275"/>
                      <a:pt x="196" y="297"/>
                      <a:pt x="203" y="307"/>
                    </a:cubicBezTo>
                    <a:cubicBezTo>
                      <a:pt x="204" y="314"/>
                      <a:pt x="205" y="321"/>
                      <a:pt x="206" y="328"/>
                    </a:cubicBezTo>
                    <a:cubicBezTo>
                      <a:pt x="203" y="328"/>
                      <a:pt x="200" y="329"/>
                      <a:pt x="196" y="329"/>
                    </a:cubicBezTo>
                    <a:cubicBezTo>
                      <a:pt x="187" y="331"/>
                      <a:pt x="179" y="334"/>
                      <a:pt x="170" y="337"/>
                    </a:cubicBezTo>
                    <a:cubicBezTo>
                      <a:pt x="160" y="340"/>
                      <a:pt x="148" y="339"/>
                      <a:pt x="137" y="341"/>
                    </a:cubicBezTo>
                    <a:cubicBezTo>
                      <a:pt x="95" y="349"/>
                      <a:pt x="52" y="353"/>
                      <a:pt x="10" y="362"/>
                    </a:cubicBezTo>
                    <a:cubicBezTo>
                      <a:pt x="0" y="364"/>
                      <a:pt x="7" y="381"/>
                      <a:pt x="16" y="380"/>
                    </a:cubicBezTo>
                    <a:cubicBezTo>
                      <a:pt x="54" y="374"/>
                      <a:pt x="92" y="371"/>
                      <a:pt x="130" y="369"/>
                    </a:cubicBezTo>
                    <a:cubicBezTo>
                      <a:pt x="156" y="368"/>
                      <a:pt x="184" y="368"/>
                      <a:pt x="210" y="365"/>
                    </a:cubicBezTo>
                    <a:cubicBezTo>
                      <a:pt x="210" y="366"/>
                      <a:pt x="210" y="367"/>
                      <a:pt x="210" y="368"/>
                    </a:cubicBezTo>
                    <a:cubicBezTo>
                      <a:pt x="210" y="391"/>
                      <a:pt x="211" y="414"/>
                      <a:pt x="213" y="437"/>
                    </a:cubicBezTo>
                    <a:cubicBezTo>
                      <a:pt x="205" y="456"/>
                      <a:pt x="197" y="475"/>
                      <a:pt x="196" y="496"/>
                    </a:cubicBezTo>
                    <a:cubicBezTo>
                      <a:pt x="196" y="501"/>
                      <a:pt x="196" y="506"/>
                      <a:pt x="197" y="511"/>
                    </a:cubicBezTo>
                    <a:cubicBezTo>
                      <a:pt x="182" y="511"/>
                      <a:pt x="166" y="512"/>
                      <a:pt x="152" y="511"/>
                    </a:cubicBezTo>
                    <a:cubicBezTo>
                      <a:pt x="110" y="509"/>
                      <a:pt x="69" y="513"/>
                      <a:pt x="28" y="509"/>
                    </a:cubicBezTo>
                    <a:cubicBezTo>
                      <a:pt x="24" y="509"/>
                      <a:pt x="25" y="515"/>
                      <a:pt x="28" y="516"/>
                    </a:cubicBezTo>
                    <a:cubicBezTo>
                      <a:pt x="64" y="526"/>
                      <a:pt x="102" y="526"/>
                      <a:pt x="139" y="535"/>
                    </a:cubicBezTo>
                    <a:cubicBezTo>
                      <a:pt x="158" y="539"/>
                      <a:pt x="176" y="543"/>
                      <a:pt x="195" y="546"/>
                    </a:cubicBezTo>
                    <a:cubicBezTo>
                      <a:pt x="199" y="547"/>
                      <a:pt x="203" y="548"/>
                      <a:pt x="207" y="549"/>
                    </a:cubicBezTo>
                    <a:cubicBezTo>
                      <a:pt x="207" y="571"/>
                      <a:pt x="209" y="593"/>
                      <a:pt x="215" y="613"/>
                    </a:cubicBezTo>
                    <a:cubicBezTo>
                      <a:pt x="216" y="616"/>
                      <a:pt x="217" y="618"/>
                      <a:pt x="219" y="620"/>
                    </a:cubicBezTo>
                    <a:cubicBezTo>
                      <a:pt x="218" y="621"/>
                      <a:pt x="218" y="622"/>
                      <a:pt x="217" y="622"/>
                    </a:cubicBezTo>
                    <a:cubicBezTo>
                      <a:pt x="217" y="622"/>
                      <a:pt x="217" y="622"/>
                      <a:pt x="217" y="622"/>
                    </a:cubicBezTo>
                    <a:cubicBezTo>
                      <a:pt x="210" y="627"/>
                      <a:pt x="209" y="636"/>
                      <a:pt x="212" y="644"/>
                    </a:cubicBezTo>
                    <a:cubicBezTo>
                      <a:pt x="205" y="651"/>
                      <a:pt x="212" y="666"/>
                      <a:pt x="223" y="667"/>
                    </a:cubicBezTo>
                    <a:cubicBezTo>
                      <a:pt x="260" y="670"/>
                      <a:pt x="297" y="670"/>
                      <a:pt x="334" y="671"/>
                    </a:cubicBezTo>
                    <a:cubicBezTo>
                      <a:pt x="353" y="671"/>
                      <a:pt x="371" y="671"/>
                      <a:pt x="390" y="671"/>
                    </a:cubicBezTo>
                    <a:cubicBezTo>
                      <a:pt x="405" y="672"/>
                      <a:pt x="421" y="673"/>
                      <a:pt x="435" y="667"/>
                    </a:cubicBezTo>
                    <a:cubicBezTo>
                      <a:pt x="445" y="673"/>
                      <a:pt x="458" y="673"/>
                      <a:pt x="466" y="662"/>
                    </a:cubicBezTo>
                    <a:cubicBezTo>
                      <a:pt x="475" y="649"/>
                      <a:pt x="460" y="631"/>
                      <a:pt x="447" y="634"/>
                    </a:cubicBezTo>
                    <a:cubicBezTo>
                      <a:pt x="446" y="632"/>
                      <a:pt x="446" y="631"/>
                      <a:pt x="446" y="629"/>
                    </a:cubicBezTo>
                    <a:cubicBezTo>
                      <a:pt x="447" y="628"/>
                      <a:pt x="448" y="628"/>
                      <a:pt x="449" y="627"/>
                    </a:cubicBezTo>
                    <a:cubicBezTo>
                      <a:pt x="454" y="624"/>
                      <a:pt x="456" y="620"/>
                      <a:pt x="457" y="616"/>
                    </a:cubicBezTo>
                    <a:cubicBezTo>
                      <a:pt x="465" y="616"/>
                      <a:pt x="474" y="614"/>
                      <a:pt x="482" y="610"/>
                    </a:cubicBezTo>
                    <a:cubicBezTo>
                      <a:pt x="490" y="627"/>
                      <a:pt x="509" y="641"/>
                      <a:pt x="529" y="634"/>
                    </a:cubicBezTo>
                    <a:cubicBezTo>
                      <a:pt x="541" y="630"/>
                      <a:pt x="553" y="628"/>
                      <a:pt x="565" y="625"/>
                    </a:cubicBezTo>
                    <a:cubicBezTo>
                      <a:pt x="578" y="622"/>
                      <a:pt x="586" y="619"/>
                      <a:pt x="595" y="613"/>
                    </a:cubicBezTo>
                    <a:cubicBezTo>
                      <a:pt x="597" y="615"/>
                      <a:pt x="600" y="617"/>
                      <a:pt x="604" y="618"/>
                    </a:cubicBezTo>
                    <a:cubicBezTo>
                      <a:pt x="610" y="620"/>
                      <a:pt x="616" y="619"/>
                      <a:pt x="621" y="616"/>
                    </a:cubicBezTo>
                    <a:cubicBezTo>
                      <a:pt x="624" y="614"/>
                      <a:pt x="626" y="612"/>
                      <a:pt x="628" y="609"/>
                    </a:cubicBezTo>
                    <a:cubicBezTo>
                      <a:pt x="629" y="609"/>
                      <a:pt x="630" y="609"/>
                      <a:pt x="631" y="608"/>
                    </a:cubicBezTo>
                    <a:cubicBezTo>
                      <a:pt x="639" y="612"/>
                      <a:pt x="650" y="609"/>
                      <a:pt x="647" y="597"/>
                    </a:cubicBezTo>
                    <a:cubicBezTo>
                      <a:pt x="641" y="573"/>
                      <a:pt x="652" y="549"/>
                      <a:pt x="646" y="525"/>
                    </a:cubicBezTo>
                    <a:cubicBezTo>
                      <a:pt x="654" y="523"/>
                      <a:pt x="659" y="515"/>
                      <a:pt x="655" y="505"/>
                    </a:cubicBezTo>
                    <a:cubicBezTo>
                      <a:pt x="645" y="481"/>
                      <a:pt x="624" y="465"/>
                      <a:pt x="606" y="447"/>
                    </a:cubicBezTo>
                    <a:cubicBezTo>
                      <a:pt x="587" y="429"/>
                      <a:pt x="575" y="407"/>
                      <a:pt x="560" y="386"/>
                    </a:cubicBezTo>
                    <a:cubicBezTo>
                      <a:pt x="545" y="368"/>
                      <a:pt x="529" y="349"/>
                      <a:pt x="513" y="332"/>
                    </a:cubicBezTo>
                    <a:cubicBezTo>
                      <a:pt x="509" y="327"/>
                      <a:pt x="504" y="321"/>
                      <a:pt x="500" y="316"/>
                    </a:cubicBezTo>
                    <a:cubicBezTo>
                      <a:pt x="506" y="317"/>
                      <a:pt x="513" y="319"/>
                      <a:pt x="517" y="319"/>
                    </a:cubicBezTo>
                    <a:cubicBezTo>
                      <a:pt x="528" y="321"/>
                      <a:pt x="538" y="322"/>
                      <a:pt x="549" y="323"/>
                    </a:cubicBezTo>
                    <a:cubicBezTo>
                      <a:pt x="575" y="327"/>
                      <a:pt x="601" y="325"/>
                      <a:pt x="628" y="324"/>
                    </a:cubicBezTo>
                    <a:cubicBezTo>
                      <a:pt x="678" y="321"/>
                      <a:pt x="730" y="321"/>
                      <a:pt x="781" y="315"/>
                    </a:cubicBezTo>
                    <a:cubicBezTo>
                      <a:pt x="781" y="317"/>
                      <a:pt x="781" y="320"/>
                      <a:pt x="781" y="323"/>
                    </a:cubicBezTo>
                    <a:cubicBezTo>
                      <a:pt x="781" y="358"/>
                      <a:pt x="781" y="393"/>
                      <a:pt x="784" y="428"/>
                    </a:cubicBezTo>
                    <a:cubicBezTo>
                      <a:pt x="786" y="454"/>
                      <a:pt x="787" y="482"/>
                      <a:pt x="795" y="507"/>
                    </a:cubicBezTo>
                    <a:cubicBezTo>
                      <a:pt x="796" y="510"/>
                      <a:pt x="797" y="512"/>
                      <a:pt x="798" y="515"/>
                    </a:cubicBezTo>
                    <a:cubicBezTo>
                      <a:pt x="797" y="540"/>
                      <a:pt x="795" y="563"/>
                      <a:pt x="793" y="588"/>
                    </a:cubicBezTo>
                    <a:cubicBezTo>
                      <a:pt x="792" y="601"/>
                      <a:pt x="806" y="612"/>
                      <a:pt x="818" y="605"/>
                    </a:cubicBezTo>
                    <a:cubicBezTo>
                      <a:pt x="825" y="602"/>
                      <a:pt x="832" y="599"/>
                      <a:pt x="839" y="598"/>
                    </a:cubicBezTo>
                    <a:cubicBezTo>
                      <a:pt x="844" y="607"/>
                      <a:pt x="853" y="613"/>
                      <a:pt x="865" y="613"/>
                    </a:cubicBezTo>
                    <a:cubicBezTo>
                      <a:pt x="881" y="616"/>
                      <a:pt x="896" y="611"/>
                      <a:pt x="912" y="606"/>
                    </a:cubicBezTo>
                    <a:cubicBezTo>
                      <a:pt x="922" y="602"/>
                      <a:pt x="932" y="601"/>
                      <a:pt x="941" y="597"/>
                    </a:cubicBezTo>
                    <a:cubicBezTo>
                      <a:pt x="942" y="597"/>
                      <a:pt x="943" y="596"/>
                      <a:pt x="943" y="596"/>
                    </a:cubicBezTo>
                    <a:cubicBezTo>
                      <a:pt x="946" y="597"/>
                      <a:pt x="950" y="598"/>
                      <a:pt x="953" y="599"/>
                    </a:cubicBezTo>
                    <a:cubicBezTo>
                      <a:pt x="965" y="601"/>
                      <a:pt x="977" y="600"/>
                      <a:pt x="989" y="601"/>
                    </a:cubicBezTo>
                    <a:cubicBezTo>
                      <a:pt x="1013" y="602"/>
                      <a:pt x="1042" y="611"/>
                      <a:pt x="1062" y="592"/>
                    </a:cubicBezTo>
                    <a:cubicBezTo>
                      <a:pt x="1062" y="592"/>
                      <a:pt x="1062" y="592"/>
                      <a:pt x="1063" y="592"/>
                    </a:cubicBezTo>
                    <a:cubicBezTo>
                      <a:pt x="1067" y="591"/>
                      <a:pt x="1073" y="588"/>
                      <a:pt x="1076" y="584"/>
                    </a:cubicBezTo>
                    <a:cubicBezTo>
                      <a:pt x="1078" y="579"/>
                      <a:pt x="1080" y="575"/>
                      <a:pt x="1082" y="570"/>
                    </a:cubicBezTo>
                    <a:cubicBezTo>
                      <a:pt x="1084" y="567"/>
                      <a:pt x="1083" y="563"/>
                      <a:pt x="1081" y="559"/>
                    </a:cubicBezTo>
                    <a:cubicBezTo>
                      <a:pt x="1081" y="559"/>
                      <a:pt x="1081" y="559"/>
                      <a:pt x="1081" y="559"/>
                    </a:cubicBezTo>
                    <a:cubicBezTo>
                      <a:pt x="1088" y="543"/>
                      <a:pt x="1085" y="523"/>
                      <a:pt x="1085" y="506"/>
                    </a:cubicBezTo>
                    <a:cubicBezTo>
                      <a:pt x="1084" y="485"/>
                      <a:pt x="1081" y="463"/>
                      <a:pt x="1080" y="442"/>
                    </a:cubicBezTo>
                    <a:cubicBezTo>
                      <a:pt x="1077" y="409"/>
                      <a:pt x="1079" y="373"/>
                      <a:pt x="1074" y="340"/>
                    </a:cubicBezTo>
                    <a:cubicBezTo>
                      <a:pt x="1074" y="340"/>
                      <a:pt x="1075" y="340"/>
                      <a:pt x="1075" y="340"/>
                    </a:cubicBezTo>
                    <a:cubicBezTo>
                      <a:pt x="1078" y="339"/>
                      <a:pt x="1078" y="339"/>
                      <a:pt x="1078" y="339"/>
                    </a:cubicBezTo>
                    <a:cubicBezTo>
                      <a:pt x="1087" y="335"/>
                      <a:pt x="1092" y="328"/>
                      <a:pt x="1093" y="319"/>
                    </a:cubicBezTo>
                    <a:cubicBezTo>
                      <a:pt x="1093" y="318"/>
                      <a:pt x="1093" y="318"/>
                      <a:pt x="1093" y="318"/>
                    </a:cubicBezTo>
                    <a:cubicBezTo>
                      <a:pt x="1097" y="320"/>
                      <a:pt x="1103" y="321"/>
                      <a:pt x="1107" y="319"/>
                    </a:cubicBezTo>
                    <a:cubicBezTo>
                      <a:pt x="1125" y="329"/>
                      <a:pt x="1151" y="323"/>
                      <a:pt x="1169" y="319"/>
                    </a:cubicBezTo>
                    <a:cubicBezTo>
                      <a:pt x="1185" y="315"/>
                      <a:pt x="1177" y="293"/>
                      <a:pt x="1168" y="288"/>
                    </a:cubicBezTo>
                    <a:cubicBezTo>
                      <a:pt x="1157" y="282"/>
                      <a:pt x="1145" y="280"/>
                      <a:pt x="1132" y="280"/>
                    </a:cubicBezTo>
                    <a:cubicBezTo>
                      <a:pt x="1130" y="276"/>
                      <a:pt x="1127" y="273"/>
                      <a:pt x="1123" y="271"/>
                    </a:cubicBezTo>
                    <a:cubicBezTo>
                      <a:pt x="1121" y="266"/>
                      <a:pt x="1120" y="260"/>
                      <a:pt x="1119" y="255"/>
                    </a:cubicBezTo>
                    <a:cubicBezTo>
                      <a:pt x="1120" y="254"/>
                      <a:pt x="1121" y="253"/>
                      <a:pt x="1120" y="251"/>
                    </a:cubicBezTo>
                    <a:cubicBezTo>
                      <a:pt x="1119" y="246"/>
                      <a:pt x="1117" y="241"/>
                      <a:pt x="1115" y="236"/>
                    </a:cubicBezTo>
                    <a:cubicBezTo>
                      <a:pt x="1148" y="233"/>
                      <a:pt x="1181" y="229"/>
                      <a:pt x="1214" y="228"/>
                    </a:cubicBezTo>
                    <a:cubicBezTo>
                      <a:pt x="1233" y="228"/>
                      <a:pt x="1251" y="226"/>
                      <a:pt x="1270" y="223"/>
                    </a:cubicBezTo>
                    <a:cubicBezTo>
                      <a:pt x="1287" y="221"/>
                      <a:pt x="1306" y="225"/>
                      <a:pt x="1323" y="216"/>
                    </a:cubicBezTo>
                    <a:cubicBezTo>
                      <a:pt x="1333" y="211"/>
                      <a:pt x="1328" y="195"/>
                      <a:pt x="1317" y="196"/>
                    </a:cubicBezTo>
                    <a:close/>
                    <a:moveTo>
                      <a:pt x="441" y="401"/>
                    </a:moveTo>
                    <a:cubicBezTo>
                      <a:pt x="438" y="398"/>
                      <a:pt x="436" y="395"/>
                      <a:pt x="433" y="393"/>
                    </a:cubicBezTo>
                    <a:cubicBezTo>
                      <a:pt x="436" y="392"/>
                      <a:pt x="439" y="391"/>
                      <a:pt x="442" y="389"/>
                    </a:cubicBezTo>
                    <a:cubicBezTo>
                      <a:pt x="441" y="393"/>
                      <a:pt x="441" y="397"/>
                      <a:pt x="441" y="401"/>
                    </a:cubicBezTo>
                    <a:close/>
                    <a:moveTo>
                      <a:pt x="593" y="489"/>
                    </a:moveTo>
                    <a:cubicBezTo>
                      <a:pt x="592" y="490"/>
                      <a:pt x="592" y="491"/>
                      <a:pt x="591" y="492"/>
                    </a:cubicBezTo>
                    <a:cubicBezTo>
                      <a:pt x="589" y="490"/>
                      <a:pt x="588" y="488"/>
                      <a:pt x="586" y="486"/>
                    </a:cubicBezTo>
                    <a:cubicBezTo>
                      <a:pt x="586" y="483"/>
                      <a:pt x="585" y="481"/>
                      <a:pt x="584" y="479"/>
                    </a:cubicBezTo>
                    <a:cubicBezTo>
                      <a:pt x="587" y="482"/>
                      <a:pt x="590" y="486"/>
                      <a:pt x="593" y="489"/>
                    </a:cubicBezTo>
                    <a:close/>
                    <a:moveTo>
                      <a:pt x="497" y="353"/>
                    </a:moveTo>
                    <a:cubicBezTo>
                      <a:pt x="496" y="353"/>
                      <a:pt x="496" y="353"/>
                      <a:pt x="496" y="353"/>
                    </a:cubicBezTo>
                    <a:cubicBezTo>
                      <a:pt x="496" y="352"/>
                      <a:pt x="496" y="352"/>
                      <a:pt x="495" y="352"/>
                    </a:cubicBezTo>
                    <a:cubicBezTo>
                      <a:pt x="495" y="352"/>
                      <a:pt x="495" y="352"/>
                      <a:pt x="495" y="352"/>
                    </a:cubicBezTo>
                    <a:cubicBezTo>
                      <a:pt x="495" y="352"/>
                      <a:pt x="495" y="352"/>
                      <a:pt x="495" y="352"/>
                    </a:cubicBezTo>
                    <a:cubicBezTo>
                      <a:pt x="494" y="352"/>
                      <a:pt x="493" y="353"/>
                      <a:pt x="492" y="353"/>
                    </a:cubicBezTo>
                    <a:cubicBezTo>
                      <a:pt x="492" y="353"/>
                      <a:pt x="492" y="353"/>
                      <a:pt x="491" y="354"/>
                    </a:cubicBezTo>
                    <a:cubicBezTo>
                      <a:pt x="489" y="355"/>
                      <a:pt x="488" y="359"/>
                      <a:pt x="489" y="361"/>
                    </a:cubicBezTo>
                    <a:cubicBezTo>
                      <a:pt x="489" y="362"/>
                      <a:pt x="489" y="363"/>
                      <a:pt x="490" y="364"/>
                    </a:cubicBezTo>
                    <a:cubicBezTo>
                      <a:pt x="489" y="364"/>
                      <a:pt x="488" y="364"/>
                      <a:pt x="488" y="364"/>
                    </a:cubicBezTo>
                    <a:cubicBezTo>
                      <a:pt x="487" y="358"/>
                      <a:pt x="487" y="351"/>
                      <a:pt x="488" y="345"/>
                    </a:cubicBezTo>
                    <a:cubicBezTo>
                      <a:pt x="488" y="342"/>
                      <a:pt x="489" y="338"/>
                      <a:pt x="489" y="336"/>
                    </a:cubicBezTo>
                    <a:cubicBezTo>
                      <a:pt x="489" y="336"/>
                      <a:pt x="489" y="335"/>
                      <a:pt x="489" y="335"/>
                    </a:cubicBezTo>
                    <a:cubicBezTo>
                      <a:pt x="492" y="341"/>
                      <a:pt x="495" y="347"/>
                      <a:pt x="498" y="353"/>
                    </a:cubicBezTo>
                    <a:cubicBezTo>
                      <a:pt x="498" y="353"/>
                      <a:pt x="497" y="353"/>
                      <a:pt x="497" y="353"/>
                    </a:cubicBezTo>
                    <a:close/>
                    <a:moveTo>
                      <a:pt x="895" y="526"/>
                    </a:moveTo>
                    <a:cubicBezTo>
                      <a:pt x="887" y="528"/>
                      <a:pt x="878" y="530"/>
                      <a:pt x="870" y="533"/>
                    </a:cubicBezTo>
                    <a:cubicBezTo>
                      <a:pt x="871" y="530"/>
                      <a:pt x="871" y="527"/>
                      <a:pt x="872" y="525"/>
                    </a:cubicBezTo>
                    <a:cubicBezTo>
                      <a:pt x="878" y="525"/>
                      <a:pt x="884" y="524"/>
                      <a:pt x="890" y="521"/>
                    </a:cubicBezTo>
                    <a:cubicBezTo>
                      <a:pt x="893" y="520"/>
                      <a:pt x="895" y="519"/>
                      <a:pt x="897" y="517"/>
                    </a:cubicBezTo>
                    <a:cubicBezTo>
                      <a:pt x="896" y="520"/>
                      <a:pt x="895" y="523"/>
                      <a:pt x="895" y="526"/>
                    </a:cubicBezTo>
                    <a:close/>
                    <a:moveTo>
                      <a:pt x="990" y="331"/>
                    </a:moveTo>
                    <a:cubicBezTo>
                      <a:pt x="989" y="332"/>
                      <a:pt x="988" y="332"/>
                      <a:pt x="987" y="332"/>
                    </a:cubicBezTo>
                    <a:cubicBezTo>
                      <a:pt x="988" y="328"/>
                      <a:pt x="988" y="324"/>
                      <a:pt x="989" y="320"/>
                    </a:cubicBezTo>
                    <a:cubicBezTo>
                      <a:pt x="990" y="324"/>
                      <a:pt x="991" y="328"/>
                      <a:pt x="992" y="331"/>
                    </a:cubicBezTo>
                    <a:cubicBezTo>
                      <a:pt x="991" y="331"/>
                      <a:pt x="991" y="331"/>
                      <a:pt x="990" y="331"/>
                    </a:cubicBezTo>
                    <a:close/>
                    <a:moveTo>
                      <a:pt x="1018" y="202"/>
                    </a:moveTo>
                    <a:cubicBezTo>
                      <a:pt x="1017" y="205"/>
                      <a:pt x="1017" y="209"/>
                      <a:pt x="1016" y="212"/>
                    </a:cubicBezTo>
                    <a:cubicBezTo>
                      <a:pt x="1016" y="210"/>
                      <a:pt x="1015" y="208"/>
                      <a:pt x="1015" y="205"/>
                    </a:cubicBezTo>
                    <a:cubicBezTo>
                      <a:pt x="1013" y="199"/>
                      <a:pt x="1012" y="193"/>
                      <a:pt x="1010" y="187"/>
                    </a:cubicBezTo>
                    <a:cubicBezTo>
                      <a:pt x="1009" y="183"/>
                      <a:pt x="1008" y="180"/>
                      <a:pt x="1007" y="177"/>
                    </a:cubicBezTo>
                    <a:cubicBezTo>
                      <a:pt x="1007" y="177"/>
                      <a:pt x="1007" y="178"/>
                      <a:pt x="1007" y="178"/>
                    </a:cubicBezTo>
                    <a:cubicBezTo>
                      <a:pt x="1007" y="178"/>
                      <a:pt x="1007" y="177"/>
                      <a:pt x="1007" y="176"/>
                    </a:cubicBezTo>
                    <a:cubicBezTo>
                      <a:pt x="1007" y="176"/>
                      <a:pt x="1007" y="175"/>
                      <a:pt x="1006" y="174"/>
                    </a:cubicBezTo>
                    <a:cubicBezTo>
                      <a:pt x="1003" y="166"/>
                      <a:pt x="1007" y="168"/>
                      <a:pt x="1007" y="175"/>
                    </a:cubicBezTo>
                    <a:cubicBezTo>
                      <a:pt x="1008" y="164"/>
                      <a:pt x="1003" y="153"/>
                      <a:pt x="995" y="145"/>
                    </a:cubicBezTo>
                    <a:cubicBezTo>
                      <a:pt x="998" y="136"/>
                      <a:pt x="998" y="126"/>
                      <a:pt x="994" y="117"/>
                    </a:cubicBezTo>
                    <a:cubicBezTo>
                      <a:pt x="1006" y="120"/>
                      <a:pt x="1017" y="124"/>
                      <a:pt x="1028" y="128"/>
                    </a:cubicBezTo>
                    <a:cubicBezTo>
                      <a:pt x="1029" y="128"/>
                      <a:pt x="1030" y="128"/>
                      <a:pt x="1030" y="128"/>
                    </a:cubicBezTo>
                    <a:cubicBezTo>
                      <a:pt x="1021" y="151"/>
                      <a:pt x="1021" y="181"/>
                      <a:pt x="1018" y="202"/>
                    </a:cubicBezTo>
                    <a:close/>
                    <a:moveTo>
                      <a:pt x="1052" y="565"/>
                    </a:moveTo>
                    <a:cubicBezTo>
                      <a:pt x="1049" y="564"/>
                      <a:pt x="1046" y="563"/>
                      <a:pt x="1044" y="562"/>
                    </a:cubicBezTo>
                    <a:cubicBezTo>
                      <a:pt x="1046" y="562"/>
                      <a:pt x="1048" y="562"/>
                      <a:pt x="1051" y="562"/>
                    </a:cubicBezTo>
                    <a:cubicBezTo>
                      <a:pt x="1051" y="562"/>
                      <a:pt x="1052" y="563"/>
                      <a:pt x="1053" y="563"/>
                    </a:cubicBezTo>
                    <a:cubicBezTo>
                      <a:pt x="1052" y="564"/>
                      <a:pt x="1052" y="564"/>
                      <a:pt x="1052" y="565"/>
                    </a:cubicBez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53" name="îŝḷîḓé-Freeform 17"/>
              <p:cNvSpPr/>
              <p:nvPr/>
            </p:nvSpPr>
            <p:spPr bwMode="auto">
              <a:xfrm>
                <a:off x="2955" y="157"/>
                <a:ext cx="587" cy="1292"/>
              </a:xfrm>
              <a:custGeom>
                <a:avLst/>
                <a:gdLst>
                  <a:gd name="T0" fmla="*/ 524 w 533"/>
                  <a:gd name="T1" fmla="*/ 776 h 1174"/>
                  <a:gd name="T2" fmla="*/ 519 w 533"/>
                  <a:gd name="T3" fmla="*/ 635 h 1174"/>
                  <a:gd name="T4" fmla="*/ 521 w 533"/>
                  <a:gd name="T5" fmla="*/ 453 h 1174"/>
                  <a:gd name="T6" fmla="*/ 521 w 533"/>
                  <a:gd name="T7" fmla="*/ 232 h 1174"/>
                  <a:gd name="T8" fmla="*/ 516 w 533"/>
                  <a:gd name="T9" fmla="*/ 196 h 1174"/>
                  <a:gd name="T10" fmla="*/ 486 w 533"/>
                  <a:gd name="T11" fmla="*/ 147 h 1174"/>
                  <a:gd name="T12" fmla="*/ 416 w 533"/>
                  <a:gd name="T13" fmla="*/ 103 h 1174"/>
                  <a:gd name="T14" fmla="*/ 366 w 533"/>
                  <a:gd name="T15" fmla="*/ 47 h 1174"/>
                  <a:gd name="T16" fmla="*/ 329 w 533"/>
                  <a:gd name="T17" fmla="*/ 4 h 1174"/>
                  <a:gd name="T18" fmla="*/ 317 w 533"/>
                  <a:gd name="T19" fmla="*/ 2 h 1174"/>
                  <a:gd name="T20" fmla="*/ 314 w 533"/>
                  <a:gd name="T21" fmla="*/ 57 h 1174"/>
                  <a:gd name="T22" fmla="*/ 309 w 533"/>
                  <a:gd name="T23" fmla="*/ 97 h 1174"/>
                  <a:gd name="T24" fmla="*/ 88 w 533"/>
                  <a:gd name="T25" fmla="*/ 259 h 1174"/>
                  <a:gd name="T26" fmla="*/ 8 w 533"/>
                  <a:gd name="T27" fmla="*/ 322 h 1174"/>
                  <a:gd name="T28" fmla="*/ 41 w 533"/>
                  <a:gd name="T29" fmla="*/ 317 h 1174"/>
                  <a:gd name="T30" fmla="*/ 164 w 533"/>
                  <a:gd name="T31" fmla="*/ 225 h 1174"/>
                  <a:gd name="T32" fmla="*/ 308 w 533"/>
                  <a:gd name="T33" fmla="*/ 114 h 1174"/>
                  <a:gd name="T34" fmla="*/ 306 w 533"/>
                  <a:gd name="T35" fmla="*/ 140 h 1174"/>
                  <a:gd name="T36" fmla="*/ 70 w 533"/>
                  <a:gd name="T37" fmla="*/ 319 h 1174"/>
                  <a:gd name="T38" fmla="*/ 28 w 533"/>
                  <a:gd name="T39" fmla="*/ 390 h 1174"/>
                  <a:gd name="T40" fmla="*/ 165 w 533"/>
                  <a:gd name="T41" fmla="*/ 276 h 1174"/>
                  <a:gd name="T42" fmla="*/ 309 w 533"/>
                  <a:gd name="T43" fmla="*/ 167 h 1174"/>
                  <a:gd name="T44" fmla="*/ 316 w 533"/>
                  <a:gd name="T45" fmla="*/ 356 h 1174"/>
                  <a:gd name="T46" fmla="*/ 315 w 533"/>
                  <a:gd name="T47" fmla="*/ 386 h 1174"/>
                  <a:gd name="T48" fmla="*/ 315 w 533"/>
                  <a:gd name="T49" fmla="*/ 607 h 1174"/>
                  <a:gd name="T50" fmla="*/ 315 w 533"/>
                  <a:gd name="T51" fmla="*/ 764 h 1174"/>
                  <a:gd name="T52" fmla="*/ 322 w 533"/>
                  <a:gd name="T53" fmla="*/ 817 h 1174"/>
                  <a:gd name="T54" fmla="*/ 248 w 533"/>
                  <a:gd name="T55" fmla="*/ 862 h 1174"/>
                  <a:gd name="T56" fmla="*/ 93 w 533"/>
                  <a:gd name="T57" fmla="*/ 948 h 1174"/>
                  <a:gd name="T58" fmla="*/ 16 w 533"/>
                  <a:gd name="T59" fmla="*/ 985 h 1174"/>
                  <a:gd name="T60" fmla="*/ 19 w 533"/>
                  <a:gd name="T61" fmla="*/ 1001 h 1174"/>
                  <a:gd name="T62" fmla="*/ 163 w 533"/>
                  <a:gd name="T63" fmla="*/ 938 h 1174"/>
                  <a:gd name="T64" fmla="*/ 319 w 533"/>
                  <a:gd name="T65" fmla="*/ 855 h 1174"/>
                  <a:gd name="T66" fmla="*/ 316 w 533"/>
                  <a:gd name="T67" fmla="*/ 998 h 1174"/>
                  <a:gd name="T68" fmla="*/ 322 w 533"/>
                  <a:gd name="T69" fmla="*/ 1089 h 1174"/>
                  <a:gd name="T70" fmla="*/ 323 w 533"/>
                  <a:gd name="T71" fmla="*/ 1100 h 1174"/>
                  <a:gd name="T72" fmla="*/ 316 w 533"/>
                  <a:gd name="T73" fmla="*/ 1163 h 1174"/>
                  <a:gd name="T74" fmla="*/ 330 w 533"/>
                  <a:gd name="T75" fmla="*/ 1168 h 1174"/>
                  <a:gd name="T76" fmla="*/ 346 w 533"/>
                  <a:gd name="T77" fmla="*/ 1159 h 1174"/>
                  <a:gd name="T78" fmla="*/ 459 w 533"/>
                  <a:gd name="T79" fmla="*/ 1106 h 1174"/>
                  <a:gd name="T80" fmla="*/ 473 w 533"/>
                  <a:gd name="T81" fmla="*/ 1094 h 1174"/>
                  <a:gd name="T82" fmla="*/ 493 w 533"/>
                  <a:gd name="T83" fmla="*/ 1078 h 1174"/>
                  <a:gd name="T84" fmla="*/ 519 w 533"/>
                  <a:gd name="T85" fmla="*/ 1066 h 1174"/>
                  <a:gd name="T86" fmla="*/ 530 w 533"/>
                  <a:gd name="T87" fmla="*/ 857 h 1174"/>
                  <a:gd name="T88" fmla="*/ 359 w 533"/>
                  <a:gd name="T89" fmla="*/ 916 h 1174"/>
                  <a:gd name="T90" fmla="*/ 361 w 533"/>
                  <a:gd name="T91" fmla="*/ 927 h 1174"/>
                  <a:gd name="T92" fmla="*/ 354 w 533"/>
                  <a:gd name="T93" fmla="*/ 146 h 1174"/>
                  <a:gd name="T94" fmla="*/ 363 w 533"/>
                  <a:gd name="T95" fmla="*/ 139 h 1174"/>
                  <a:gd name="T96" fmla="*/ 441 w 533"/>
                  <a:gd name="T97" fmla="*/ 926 h 1174"/>
                  <a:gd name="T98" fmla="*/ 456 w 533"/>
                  <a:gd name="T99" fmla="*/ 880 h 1174"/>
                  <a:gd name="T100" fmla="*/ 458 w 533"/>
                  <a:gd name="T101" fmla="*/ 934 h 1174"/>
                  <a:gd name="T102" fmla="*/ 497 w 533"/>
                  <a:gd name="T103" fmla="*/ 207 h 1174"/>
                  <a:gd name="T104" fmla="*/ 495 w 533"/>
                  <a:gd name="T105" fmla="*/ 202 h 1174"/>
                  <a:gd name="T106" fmla="*/ 497 w 533"/>
                  <a:gd name="T107" fmla="*/ 207 h 1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33" h="1174">
                    <a:moveTo>
                      <a:pt x="530" y="857"/>
                    </a:moveTo>
                    <a:cubicBezTo>
                      <a:pt x="529" y="830"/>
                      <a:pt x="524" y="803"/>
                      <a:pt x="524" y="776"/>
                    </a:cubicBezTo>
                    <a:cubicBezTo>
                      <a:pt x="524" y="749"/>
                      <a:pt x="524" y="722"/>
                      <a:pt x="522" y="694"/>
                    </a:cubicBezTo>
                    <a:cubicBezTo>
                      <a:pt x="520" y="675"/>
                      <a:pt x="520" y="655"/>
                      <a:pt x="519" y="635"/>
                    </a:cubicBezTo>
                    <a:cubicBezTo>
                      <a:pt x="520" y="634"/>
                      <a:pt x="520" y="633"/>
                      <a:pt x="521" y="632"/>
                    </a:cubicBezTo>
                    <a:cubicBezTo>
                      <a:pt x="525" y="574"/>
                      <a:pt x="533" y="511"/>
                      <a:pt x="521" y="453"/>
                    </a:cubicBezTo>
                    <a:cubicBezTo>
                      <a:pt x="523" y="401"/>
                      <a:pt x="522" y="350"/>
                      <a:pt x="519" y="298"/>
                    </a:cubicBezTo>
                    <a:cubicBezTo>
                      <a:pt x="519" y="276"/>
                      <a:pt x="521" y="254"/>
                      <a:pt x="521" y="232"/>
                    </a:cubicBezTo>
                    <a:cubicBezTo>
                      <a:pt x="521" y="230"/>
                      <a:pt x="520" y="228"/>
                      <a:pt x="518" y="226"/>
                    </a:cubicBezTo>
                    <a:cubicBezTo>
                      <a:pt x="518" y="216"/>
                      <a:pt x="518" y="206"/>
                      <a:pt x="516" y="196"/>
                    </a:cubicBezTo>
                    <a:cubicBezTo>
                      <a:pt x="516" y="195"/>
                      <a:pt x="515" y="193"/>
                      <a:pt x="515" y="192"/>
                    </a:cubicBezTo>
                    <a:cubicBezTo>
                      <a:pt x="526" y="175"/>
                      <a:pt x="500" y="155"/>
                      <a:pt x="486" y="147"/>
                    </a:cubicBezTo>
                    <a:cubicBezTo>
                      <a:pt x="462" y="133"/>
                      <a:pt x="439" y="117"/>
                      <a:pt x="416" y="103"/>
                    </a:cubicBezTo>
                    <a:cubicBezTo>
                      <a:pt x="416" y="103"/>
                      <a:pt x="416" y="103"/>
                      <a:pt x="416" y="103"/>
                    </a:cubicBezTo>
                    <a:cubicBezTo>
                      <a:pt x="413" y="100"/>
                      <a:pt x="410" y="96"/>
                      <a:pt x="408" y="93"/>
                    </a:cubicBezTo>
                    <a:cubicBezTo>
                      <a:pt x="395" y="77"/>
                      <a:pt x="380" y="62"/>
                      <a:pt x="366" y="47"/>
                    </a:cubicBezTo>
                    <a:cubicBezTo>
                      <a:pt x="353" y="34"/>
                      <a:pt x="344" y="14"/>
                      <a:pt x="329" y="4"/>
                    </a:cubicBezTo>
                    <a:cubicBezTo>
                      <a:pt x="329" y="4"/>
                      <a:pt x="329" y="4"/>
                      <a:pt x="329" y="4"/>
                    </a:cubicBezTo>
                    <a:cubicBezTo>
                      <a:pt x="326" y="1"/>
                      <a:pt x="323" y="0"/>
                      <a:pt x="319" y="1"/>
                    </a:cubicBezTo>
                    <a:cubicBezTo>
                      <a:pt x="318" y="1"/>
                      <a:pt x="317" y="1"/>
                      <a:pt x="317" y="2"/>
                    </a:cubicBezTo>
                    <a:cubicBezTo>
                      <a:pt x="311" y="4"/>
                      <a:pt x="309" y="8"/>
                      <a:pt x="308" y="13"/>
                    </a:cubicBezTo>
                    <a:cubicBezTo>
                      <a:pt x="306" y="28"/>
                      <a:pt x="309" y="43"/>
                      <a:pt x="314" y="57"/>
                    </a:cubicBezTo>
                    <a:cubicBezTo>
                      <a:pt x="313" y="59"/>
                      <a:pt x="312" y="61"/>
                      <a:pt x="312" y="64"/>
                    </a:cubicBezTo>
                    <a:cubicBezTo>
                      <a:pt x="311" y="75"/>
                      <a:pt x="310" y="86"/>
                      <a:pt x="309" y="97"/>
                    </a:cubicBezTo>
                    <a:cubicBezTo>
                      <a:pt x="254" y="116"/>
                      <a:pt x="209" y="163"/>
                      <a:pt x="164" y="199"/>
                    </a:cubicBezTo>
                    <a:cubicBezTo>
                      <a:pt x="138" y="219"/>
                      <a:pt x="112" y="238"/>
                      <a:pt x="88" y="259"/>
                    </a:cubicBezTo>
                    <a:cubicBezTo>
                      <a:pt x="75" y="270"/>
                      <a:pt x="60" y="279"/>
                      <a:pt x="46" y="289"/>
                    </a:cubicBezTo>
                    <a:cubicBezTo>
                      <a:pt x="33" y="299"/>
                      <a:pt x="24" y="314"/>
                      <a:pt x="8" y="322"/>
                    </a:cubicBezTo>
                    <a:cubicBezTo>
                      <a:pt x="0" y="326"/>
                      <a:pt x="7" y="340"/>
                      <a:pt x="14" y="336"/>
                    </a:cubicBezTo>
                    <a:cubicBezTo>
                      <a:pt x="25" y="332"/>
                      <a:pt x="33" y="325"/>
                      <a:pt x="41" y="317"/>
                    </a:cubicBezTo>
                    <a:cubicBezTo>
                      <a:pt x="53" y="306"/>
                      <a:pt x="67" y="297"/>
                      <a:pt x="81" y="287"/>
                    </a:cubicBezTo>
                    <a:cubicBezTo>
                      <a:pt x="109" y="267"/>
                      <a:pt x="136" y="246"/>
                      <a:pt x="164" y="225"/>
                    </a:cubicBezTo>
                    <a:cubicBezTo>
                      <a:pt x="188" y="205"/>
                      <a:pt x="212" y="185"/>
                      <a:pt x="237" y="165"/>
                    </a:cubicBezTo>
                    <a:cubicBezTo>
                      <a:pt x="259" y="147"/>
                      <a:pt x="285" y="132"/>
                      <a:pt x="308" y="114"/>
                    </a:cubicBezTo>
                    <a:cubicBezTo>
                      <a:pt x="307" y="123"/>
                      <a:pt x="307" y="131"/>
                      <a:pt x="307" y="140"/>
                    </a:cubicBezTo>
                    <a:cubicBezTo>
                      <a:pt x="307" y="140"/>
                      <a:pt x="307" y="140"/>
                      <a:pt x="306" y="140"/>
                    </a:cubicBezTo>
                    <a:cubicBezTo>
                      <a:pt x="249" y="175"/>
                      <a:pt x="194" y="216"/>
                      <a:pt x="144" y="260"/>
                    </a:cubicBezTo>
                    <a:cubicBezTo>
                      <a:pt x="120" y="281"/>
                      <a:pt x="95" y="300"/>
                      <a:pt x="70" y="319"/>
                    </a:cubicBezTo>
                    <a:cubicBezTo>
                      <a:pt x="48" y="335"/>
                      <a:pt x="27" y="353"/>
                      <a:pt x="12" y="376"/>
                    </a:cubicBezTo>
                    <a:cubicBezTo>
                      <a:pt x="5" y="386"/>
                      <a:pt x="21" y="401"/>
                      <a:pt x="28" y="390"/>
                    </a:cubicBezTo>
                    <a:cubicBezTo>
                      <a:pt x="44" y="367"/>
                      <a:pt x="67" y="352"/>
                      <a:pt x="90" y="336"/>
                    </a:cubicBezTo>
                    <a:cubicBezTo>
                      <a:pt x="116" y="318"/>
                      <a:pt x="140" y="297"/>
                      <a:pt x="165" y="276"/>
                    </a:cubicBezTo>
                    <a:cubicBezTo>
                      <a:pt x="191" y="254"/>
                      <a:pt x="218" y="232"/>
                      <a:pt x="246" y="212"/>
                    </a:cubicBezTo>
                    <a:cubicBezTo>
                      <a:pt x="267" y="197"/>
                      <a:pt x="291" y="185"/>
                      <a:pt x="309" y="167"/>
                    </a:cubicBezTo>
                    <a:cubicBezTo>
                      <a:pt x="310" y="195"/>
                      <a:pt x="311" y="223"/>
                      <a:pt x="311" y="252"/>
                    </a:cubicBezTo>
                    <a:cubicBezTo>
                      <a:pt x="311" y="287"/>
                      <a:pt x="312" y="322"/>
                      <a:pt x="316" y="356"/>
                    </a:cubicBezTo>
                    <a:cubicBezTo>
                      <a:pt x="316" y="365"/>
                      <a:pt x="317" y="373"/>
                      <a:pt x="317" y="381"/>
                    </a:cubicBezTo>
                    <a:cubicBezTo>
                      <a:pt x="317" y="383"/>
                      <a:pt x="316" y="384"/>
                      <a:pt x="315" y="386"/>
                    </a:cubicBezTo>
                    <a:cubicBezTo>
                      <a:pt x="309" y="421"/>
                      <a:pt x="312" y="457"/>
                      <a:pt x="313" y="493"/>
                    </a:cubicBezTo>
                    <a:cubicBezTo>
                      <a:pt x="314" y="531"/>
                      <a:pt x="315" y="569"/>
                      <a:pt x="315" y="607"/>
                    </a:cubicBezTo>
                    <a:cubicBezTo>
                      <a:pt x="314" y="644"/>
                      <a:pt x="314" y="681"/>
                      <a:pt x="314" y="718"/>
                    </a:cubicBezTo>
                    <a:cubicBezTo>
                      <a:pt x="314" y="733"/>
                      <a:pt x="313" y="749"/>
                      <a:pt x="315" y="764"/>
                    </a:cubicBezTo>
                    <a:cubicBezTo>
                      <a:pt x="317" y="780"/>
                      <a:pt x="315" y="796"/>
                      <a:pt x="319" y="811"/>
                    </a:cubicBezTo>
                    <a:cubicBezTo>
                      <a:pt x="319" y="814"/>
                      <a:pt x="320" y="816"/>
                      <a:pt x="322" y="817"/>
                    </a:cubicBezTo>
                    <a:cubicBezTo>
                      <a:pt x="322" y="820"/>
                      <a:pt x="321" y="822"/>
                      <a:pt x="321" y="825"/>
                    </a:cubicBezTo>
                    <a:cubicBezTo>
                      <a:pt x="298" y="840"/>
                      <a:pt x="274" y="852"/>
                      <a:pt x="248" y="862"/>
                    </a:cubicBezTo>
                    <a:cubicBezTo>
                      <a:pt x="220" y="873"/>
                      <a:pt x="193" y="890"/>
                      <a:pt x="167" y="906"/>
                    </a:cubicBezTo>
                    <a:cubicBezTo>
                      <a:pt x="143" y="921"/>
                      <a:pt x="118" y="934"/>
                      <a:pt x="93" y="948"/>
                    </a:cubicBezTo>
                    <a:cubicBezTo>
                      <a:pt x="81" y="955"/>
                      <a:pt x="67" y="959"/>
                      <a:pt x="54" y="965"/>
                    </a:cubicBezTo>
                    <a:cubicBezTo>
                      <a:pt x="42" y="970"/>
                      <a:pt x="29" y="984"/>
                      <a:pt x="16" y="985"/>
                    </a:cubicBezTo>
                    <a:cubicBezTo>
                      <a:pt x="10" y="985"/>
                      <a:pt x="9" y="989"/>
                      <a:pt x="10" y="993"/>
                    </a:cubicBezTo>
                    <a:cubicBezTo>
                      <a:pt x="14" y="995"/>
                      <a:pt x="17" y="998"/>
                      <a:pt x="19" y="1001"/>
                    </a:cubicBezTo>
                    <a:cubicBezTo>
                      <a:pt x="41" y="1004"/>
                      <a:pt x="60" y="986"/>
                      <a:pt x="80" y="980"/>
                    </a:cubicBezTo>
                    <a:cubicBezTo>
                      <a:pt x="110" y="970"/>
                      <a:pt x="136" y="952"/>
                      <a:pt x="163" y="938"/>
                    </a:cubicBezTo>
                    <a:cubicBezTo>
                      <a:pt x="196" y="922"/>
                      <a:pt x="224" y="899"/>
                      <a:pt x="258" y="886"/>
                    </a:cubicBezTo>
                    <a:cubicBezTo>
                      <a:pt x="280" y="878"/>
                      <a:pt x="301" y="868"/>
                      <a:pt x="319" y="855"/>
                    </a:cubicBezTo>
                    <a:cubicBezTo>
                      <a:pt x="319" y="863"/>
                      <a:pt x="319" y="871"/>
                      <a:pt x="318" y="880"/>
                    </a:cubicBezTo>
                    <a:cubicBezTo>
                      <a:pt x="317" y="919"/>
                      <a:pt x="317" y="958"/>
                      <a:pt x="316" y="998"/>
                    </a:cubicBezTo>
                    <a:cubicBezTo>
                      <a:pt x="316" y="1018"/>
                      <a:pt x="315" y="1039"/>
                      <a:pt x="318" y="1060"/>
                    </a:cubicBezTo>
                    <a:cubicBezTo>
                      <a:pt x="319" y="1069"/>
                      <a:pt x="319" y="1079"/>
                      <a:pt x="322" y="1089"/>
                    </a:cubicBezTo>
                    <a:cubicBezTo>
                      <a:pt x="323" y="1091"/>
                      <a:pt x="323" y="1093"/>
                      <a:pt x="324" y="1095"/>
                    </a:cubicBezTo>
                    <a:cubicBezTo>
                      <a:pt x="324" y="1097"/>
                      <a:pt x="324" y="1099"/>
                      <a:pt x="323" y="1100"/>
                    </a:cubicBezTo>
                    <a:cubicBezTo>
                      <a:pt x="321" y="1104"/>
                      <a:pt x="320" y="1109"/>
                      <a:pt x="320" y="1114"/>
                    </a:cubicBezTo>
                    <a:cubicBezTo>
                      <a:pt x="316" y="1130"/>
                      <a:pt x="313" y="1146"/>
                      <a:pt x="316" y="1163"/>
                    </a:cubicBezTo>
                    <a:cubicBezTo>
                      <a:pt x="316" y="1168"/>
                      <a:pt x="323" y="1174"/>
                      <a:pt x="328" y="1170"/>
                    </a:cubicBezTo>
                    <a:cubicBezTo>
                      <a:pt x="329" y="1169"/>
                      <a:pt x="330" y="1169"/>
                      <a:pt x="330" y="1168"/>
                    </a:cubicBezTo>
                    <a:cubicBezTo>
                      <a:pt x="332" y="1167"/>
                      <a:pt x="332" y="1165"/>
                      <a:pt x="332" y="1163"/>
                    </a:cubicBezTo>
                    <a:cubicBezTo>
                      <a:pt x="337" y="1164"/>
                      <a:pt x="342" y="1164"/>
                      <a:pt x="346" y="1159"/>
                    </a:cubicBezTo>
                    <a:cubicBezTo>
                      <a:pt x="360" y="1143"/>
                      <a:pt x="380" y="1139"/>
                      <a:pt x="399" y="1133"/>
                    </a:cubicBezTo>
                    <a:cubicBezTo>
                      <a:pt x="420" y="1125"/>
                      <a:pt x="441" y="1119"/>
                      <a:pt x="459" y="1106"/>
                    </a:cubicBezTo>
                    <a:cubicBezTo>
                      <a:pt x="462" y="1104"/>
                      <a:pt x="465" y="1101"/>
                      <a:pt x="466" y="1097"/>
                    </a:cubicBezTo>
                    <a:cubicBezTo>
                      <a:pt x="468" y="1097"/>
                      <a:pt x="471" y="1096"/>
                      <a:pt x="473" y="1094"/>
                    </a:cubicBezTo>
                    <a:cubicBezTo>
                      <a:pt x="477" y="1092"/>
                      <a:pt x="481" y="1087"/>
                      <a:pt x="486" y="1083"/>
                    </a:cubicBezTo>
                    <a:cubicBezTo>
                      <a:pt x="488" y="1081"/>
                      <a:pt x="490" y="1080"/>
                      <a:pt x="493" y="1078"/>
                    </a:cubicBezTo>
                    <a:cubicBezTo>
                      <a:pt x="493" y="1078"/>
                      <a:pt x="493" y="1078"/>
                      <a:pt x="493" y="1078"/>
                    </a:cubicBezTo>
                    <a:cubicBezTo>
                      <a:pt x="503" y="1075"/>
                      <a:pt x="512" y="1075"/>
                      <a:pt x="519" y="1066"/>
                    </a:cubicBezTo>
                    <a:cubicBezTo>
                      <a:pt x="528" y="1057"/>
                      <a:pt x="527" y="1045"/>
                      <a:pt x="525" y="1032"/>
                    </a:cubicBezTo>
                    <a:cubicBezTo>
                      <a:pt x="530" y="974"/>
                      <a:pt x="533" y="916"/>
                      <a:pt x="530" y="857"/>
                    </a:cubicBezTo>
                    <a:close/>
                    <a:moveTo>
                      <a:pt x="360" y="951"/>
                    </a:moveTo>
                    <a:cubicBezTo>
                      <a:pt x="360" y="939"/>
                      <a:pt x="360" y="928"/>
                      <a:pt x="359" y="916"/>
                    </a:cubicBezTo>
                    <a:cubicBezTo>
                      <a:pt x="360" y="916"/>
                      <a:pt x="360" y="916"/>
                      <a:pt x="360" y="916"/>
                    </a:cubicBezTo>
                    <a:cubicBezTo>
                      <a:pt x="360" y="920"/>
                      <a:pt x="361" y="923"/>
                      <a:pt x="361" y="927"/>
                    </a:cubicBezTo>
                    <a:cubicBezTo>
                      <a:pt x="361" y="935"/>
                      <a:pt x="361" y="943"/>
                      <a:pt x="360" y="951"/>
                    </a:cubicBezTo>
                    <a:close/>
                    <a:moveTo>
                      <a:pt x="354" y="146"/>
                    </a:moveTo>
                    <a:cubicBezTo>
                      <a:pt x="354" y="139"/>
                      <a:pt x="354" y="131"/>
                      <a:pt x="354" y="124"/>
                    </a:cubicBezTo>
                    <a:cubicBezTo>
                      <a:pt x="357" y="129"/>
                      <a:pt x="360" y="134"/>
                      <a:pt x="363" y="139"/>
                    </a:cubicBezTo>
                    <a:cubicBezTo>
                      <a:pt x="360" y="141"/>
                      <a:pt x="357" y="143"/>
                      <a:pt x="354" y="146"/>
                    </a:cubicBezTo>
                    <a:close/>
                    <a:moveTo>
                      <a:pt x="441" y="926"/>
                    </a:moveTo>
                    <a:cubicBezTo>
                      <a:pt x="444" y="895"/>
                      <a:pt x="446" y="865"/>
                      <a:pt x="448" y="834"/>
                    </a:cubicBezTo>
                    <a:cubicBezTo>
                      <a:pt x="451" y="849"/>
                      <a:pt x="454" y="865"/>
                      <a:pt x="456" y="880"/>
                    </a:cubicBezTo>
                    <a:cubicBezTo>
                      <a:pt x="457" y="898"/>
                      <a:pt x="457" y="916"/>
                      <a:pt x="458" y="933"/>
                    </a:cubicBezTo>
                    <a:cubicBezTo>
                      <a:pt x="458" y="934"/>
                      <a:pt x="458" y="934"/>
                      <a:pt x="458" y="934"/>
                    </a:cubicBezTo>
                    <a:cubicBezTo>
                      <a:pt x="453" y="930"/>
                      <a:pt x="447" y="926"/>
                      <a:pt x="441" y="926"/>
                    </a:cubicBezTo>
                    <a:close/>
                    <a:moveTo>
                      <a:pt x="497" y="207"/>
                    </a:moveTo>
                    <a:cubicBezTo>
                      <a:pt x="496" y="206"/>
                      <a:pt x="496" y="206"/>
                      <a:pt x="496" y="206"/>
                    </a:cubicBezTo>
                    <a:cubicBezTo>
                      <a:pt x="496" y="205"/>
                      <a:pt x="496" y="203"/>
                      <a:pt x="495" y="202"/>
                    </a:cubicBezTo>
                    <a:cubicBezTo>
                      <a:pt x="496" y="202"/>
                      <a:pt x="497" y="202"/>
                      <a:pt x="498" y="202"/>
                    </a:cubicBezTo>
                    <a:cubicBezTo>
                      <a:pt x="497" y="203"/>
                      <a:pt x="497" y="205"/>
                      <a:pt x="497" y="207"/>
                    </a:cubicBez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54" name="îŝḷîḓé-Freeform 18"/>
              <p:cNvSpPr/>
              <p:nvPr/>
            </p:nvSpPr>
            <p:spPr bwMode="auto">
              <a:xfrm>
                <a:off x="2952" y="206"/>
                <a:ext cx="352" cy="306"/>
              </a:xfrm>
              <a:custGeom>
                <a:avLst/>
                <a:gdLst>
                  <a:gd name="T0" fmla="*/ 301 w 320"/>
                  <a:gd name="T1" fmla="*/ 5 h 278"/>
                  <a:gd name="T2" fmla="*/ 142 w 320"/>
                  <a:gd name="T3" fmla="*/ 135 h 278"/>
                  <a:gd name="T4" fmla="*/ 63 w 320"/>
                  <a:gd name="T5" fmla="*/ 197 h 278"/>
                  <a:gd name="T6" fmla="*/ 26 w 320"/>
                  <a:gd name="T7" fmla="*/ 230 h 278"/>
                  <a:gd name="T8" fmla="*/ 3 w 320"/>
                  <a:gd name="T9" fmla="*/ 258 h 278"/>
                  <a:gd name="T10" fmla="*/ 20 w 320"/>
                  <a:gd name="T11" fmla="*/ 267 h 278"/>
                  <a:gd name="T12" fmla="*/ 50 w 320"/>
                  <a:gd name="T13" fmla="*/ 242 h 278"/>
                  <a:gd name="T14" fmla="*/ 90 w 320"/>
                  <a:gd name="T15" fmla="*/ 209 h 278"/>
                  <a:gd name="T16" fmla="*/ 164 w 320"/>
                  <a:gd name="T17" fmla="*/ 152 h 278"/>
                  <a:gd name="T18" fmla="*/ 234 w 320"/>
                  <a:gd name="T19" fmla="*/ 88 h 278"/>
                  <a:gd name="T20" fmla="*/ 312 w 320"/>
                  <a:gd name="T21" fmla="*/ 21 h 278"/>
                  <a:gd name="T22" fmla="*/ 301 w 320"/>
                  <a:gd name="T23" fmla="*/ 5 h 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20" h="278">
                    <a:moveTo>
                      <a:pt x="301" y="5"/>
                    </a:moveTo>
                    <a:cubicBezTo>
                      <a:pt x="242" y="37"/>
                      <a:pt x="192" y="91"/>
                      <a:pt x="142" y="135"/>
                    </a:cubicBezTo>
                    <a:cubicBezTo>
                      <a:pt x="118" y="158"/>
                      <a:pt x="89" y="176"/>
                      <a:pt x="63" y="197"/>
                    </a:cubicBezTo>
                    <a:cubicBezTo>
                      <a:pt x="51" y="208"/>
                      <a:pt x="39" y="220"/>
                      <a:pt x="26" y="230"/>
                    </a:cubicBezTo>
                    <a:cubicBezTo>
                      <a:pt x="16" y="238"/>
                      <a:pt x="7" y="246"/>
                      <a:pt x="3" y="258"/>
                    </a:cubicBezTo>
                    <a:cubicBezTo>
                      <a:pt x="0" y="268"/>
                      <a:pt x="15" y="278"/>
                      <a:pt x="20" y="267"/>
                    </a:cubicBezTo>
                    <a:cubicBezTo>
                      <a:pt x="25" y="255"/>
                      <a:pt x="40" y="250"/>
                      <a:pt x="50" y="242"/>
                    </a:cubicBezTo>
                    <a:cubicBezTo>
                      <a:pt x="64" y="232"/>
                      <a:pt x="77" y="220"/>
                      <a:pt x="90" y="209"/>
                    </a:cubicBezTo>
                    <a:cubicBezTo>
                      <a:pt x="113" y="189"/>
                      <a:pt x="141" y="173"/>
                      <a:pt x="164" y="152"/>
                    </a:cubicBezTo>
                    <a:cubicBezTo>
                      <a:pt x="188" y="131"/>
                      <a:pt x="210" y="109"/>
                      <a:pt x="234" y="88"/>
                    </a:cubicBezTo>
                    <a:cubicBezTo>
                      <a:pt x="259" y="65"/>
                      <a:pt x="287" y="44"/>
                      <a:pt x="312" y="21"/>
                    </a:cubicBezTo>
                    <a:cubicBezTo>
                      <a:pt x="320" y="14"/>
                      <a:pt x="310" y="0"/>
                      <a:pt x="301" y="5"/>
                    </a:cubicBez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55" name="îŝḷîḓé-Freeform 19"/>
              <p:cNvSpPr/>
              <p:nvPr/>
            </p:nvSpPr>
            <p:spPr bwMode="auto">
              <a:xfrm>
                <a:off x="2200" y="1812"/>
                <a:ext cx="360" cy="475"/>
              </a:xfrm>
              <a:custGeom>
                <a:avLst/>
                <a:gdLst>
                  <a:gd name="T0" fmla="*/ 319 w 326"/>
                  <a:gd name="T1" fmla="*/ 396 h 432"/>
                  <a:gd name="T2" fmla="*/ 319 w 326"/>
                  <a:gd name="T3" fmla="*/ 391 h 432"/>
                  <a:gd name="T4" fmla="*/ 316 w 326"/>
                  <a:gd name="T5" fmla="*/ 288 h 432"/>
                  <a:gd name="T6" fmla="*/ 314 w 326"/>
                  <a:gd name="T7" fmla="*/ 214 h 432"/>
                  <a:gd name="T8" fmla="*/ 317 w 326"/>
                  <a:gd name="T9" fmla="*/ 129 h 432"/>
                  <a:gd name="T10" fmla="*/ 316 w 326"/>
                  <a:gd name="T11" fmla="*/ 121 h 432"/>
                  <a:gd name="T12" fmla="*/ 317 w 326"/>
                  <a:gd name="T13" fmla="*/ 93 h 432"/>
                  <a:gd name="T14" fmla="*/ 319 w 326"/>
                  <a:gd name="T15" fmla="*/ 84 h 432"/>
                  <a:gd name="T16" fmla="*/ 289 w 326"/>
                  <a:gd name="T17" fmla="*/ 42 h 432"/>
                  <a:gd name="T18" fmla="*/ 269 w 326"/>
                  <a:gd name="T19" fmla="*/ 34 h 432"/>
                  <a:gd name="T20" fmla="*/ 246 w 326"/>
                  <a:gd name="T21" fmla="*/ 31 h 432"/>
                  <a:gd name="T22" fmla="*/ 202 w 326"/>
                  <a:gd name="T23" fmla="*/ 20 h 432"/>
                  <a:gd name="T24" fmla="*/ 186 w 326"/>
                  <a:gd name="T25" fmla="*/ 18 h 432"/>
                  <a:gd name="T26" fmla="*/ 153 w 326"/>
                  <a:gd name="T27" fmla="*/ 3 h 432"/>
                  <a:gd name="T28" fmla="*/ 134 w 326"/>
                  <a:gd name="T29" fmla="*/ 11 h 432"/>
                  <a:gd name="T30" fmla="*/ 90 w 326"/>
                  <a:gd name="T31" fmla="*/ 31 h 432"/>
                  <a:gd name="T32" fmla="*/ 57 w 326"/>
                  <a:gd name="T33" fmla="*/ 48 h 432"/>
                  <a:gd name="T34" fmla="*/ 26 w 326"/>
                  <a:gd name="T35" fmla="*/ 61 h 432"/>
                  <a:gd name="T36" fmla="*/ 28 w 326"/>
                  <a:gd name="T37" fmla="*/ 68 h 432"/>
                  <a:gd name="T38" fmla="*/ 85 w 326"/>
                  <a:gd name="T39" fmla="*/ 55 h 432"/>
                  <a:gd name="T40" fmla="*/ 116 w 326"/>
                  <a:gd name="T41" fmla="*/ 42 h 432"/>
                  <a:gd name="T42" fmla="*/ 131 w 326"/>
                  <a:gd name="T43" fmla="*/ 37 h 432"/>
                  <a:gd name="T44" fmla="*/ 131 w 326"/>
                  <a:gd name="T45" fmla="*/ 39 h 432"/>
                  <a:gd name="T46" fmla="*/ 128 w 326"/>
                  <a:gd name="T47" fmla="*/ 94 h 432"/>
                  <a:gd name="T48" fmla="*/ 131 w 326"/>
                  <a:gd name="T49" fmla="*/ 144 h 432"/>
                  <a:gd name="T50" fmla="*/ 125 w 326"/>
                  <a:gd name="T51" fmla="*/ 147 h 432"/>
                  <a:gd name="T52" fmla="*/ 72 w 326"/>
                  <a:gd name="T53" fmla="*/ 168 h 432"/>
                  <a:gd name="T54" fmla="*/ 3 w 326"/>
                  <a:gd name="T55" fmla="*/ 197 h 432"/>
                  <a:gd name="T56" fmla="*/ 10 w 326"/>
                  <a:gd name="T57" fmla="*/ 205 h 432"/>
                  <a:gd name="T58" fmla="*/ 81 w 326"/>
                  <a:gd name="T59" fmla="*/ 189 h 432"/>
                  <a:gd name="T60" fmla="*/ 131 w 326"/>
                  <a:gd name="T61" fmla="*/ 174 h 432"/>
                  <a:gd name="T62" fmla="*/ 131 w 326"/>
                  <a:gd name="T63" fmla="*/ 174 h 432"/>
                  <a:gd name="T64" fmla="*/ 133 w 326"/>
                  <a:gd name="T65" fmla="*/ 284 h 432"/>
                  <a:gd name="T66" fmla="*/ 129 w 326"/>
                  <a:gd name="T67" fmla="*/ 320 h 432"/>
                  <a:gd name="T68" fmla="*/ 43 w 326"/>
                  <a:gd name="T69" fmla="*/ 356 h 432"/>
                  <a:gd name="T70" fmla="*/ 51 w 326"/>
                  <a:gd name="T71" fmla="*/ 374 h 432"/>
                  <a:gd name="T72" fmla="*/ 129 w 326"/>
                  <a:gd name="T73" fmla="*/ 350 h 432"/>
                  <a:gd name="T74" fmla="*/ 126 w 326"/>
                  <a:gd name="T75" fmla="*/ 407 h 432"/>
                  <a:gd name="T76" fmla="*/ 152 w 326"/>
                  <a:gd name="T77" fmla="*/ 423 h 432"/>
                  <a:gd name="T78" fmla="*/ 156 w 326"/>
                  <a:gd name="T79" fmla="*/ 425 h 432"/>
                  <a:gd name="T80" fmla="*/ 201 w 326"/>
                  <a:gd name="T81" fmla="*/ 423 h 432"/>
                  <a:gd name="T82" fmla="*/ 253 w 326"/>
                  <a:gd name="T83" fmla="*/ 414 h 432"/>
                  <a:gd name="T84" fmla="*/ 271 w 326"/>
                  <a:gd name="T85" fmla="*/ 403 h 432"/>
                  <a:gd name="T86" fmla="*/ 281 w 326"/>
                  <a:gd name="T87" fmla="*/ 417 h 432"/>
                  <a:gd name="T88" fmla="*/ 317 w 326"/>
                  <a:gd name="T89" fmla="*/ 420 h 432"/>
                  <a:gd name="T90" fmla="*/ 319 w 326"/>
                  <a:gd name="T91" fmla="*/ 396 h 432"/>
                  <a:gd name="T92" fmla="*/ 185 w 326"/>
                  <a:gd name="T93" fmla="*/ 372 h 432"/>
                  <a:gd name="T94" fmla="*/ 179 w 326"/>
                  <a:gd name="T95" fmla="*/ 372 h 432"/>
                  <a:gd name="T96" fmla="*/ 179 w 326"/>
                  <a:gd name="T97" fmla="*/ 370 h 432"/>
                  <a:gd name="T98" fmla="*/ 180 w 326"/>
                  <a:gd name="T99" fmla="*/ 350 h 432"/>
                  <a:gd name="T100" fmla="*/ 180 w 326"/>
                  <a:gd name="T101" fmla="*/ 350 h 432"/>
                  <a:gd name="T102" fmla="*/ 189 w 326"/>
                  <a:gd name="T103" fmla="*/ 371 h 432"/>
                  <a:gd name="T104" fmla="*/ 185 w 326"/>
                  <a:gd name="T105" fmla="*/ 372 h 4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26" h="432">
                    <a:moveTo>
                      <a:pt x="319" y="396"/>
                    </a:moveTo>
                    <a:cubicBezTo>
                      <a:pt x="319" y="394"/>
                      <a:pt x="319" y="393"/>
                      <a:pt x="319" y="391"/>
                    </a:cubicBezTo>
                    <a:cubicBezTo>
                      <a:pt x="319" y="357"/>
                      <a:pt x="322" y="322"/>
                      <a:pt x="316" y="288"/>
                    </a:cubicBezTo>
                    <a:cubicBezTo>
                      <a:pt x="315" y="263"/>
                      <a:pt x="314" y="238"/>
                      <a:pt x="314" y="214"/>
                    </a:cubicBezTo>
                    <a:cubicBezTo>
                      <a:pt x="316" y="186"/>
                      <a:pt x="317" y="157"/>
                      <a:pt x="317" y="129"/>
                    </a:cubicBezTo>
                    <a:cubicBezTo>
                      <a:pt x="317" y="126"/>
                      <a:pt x="317" y="124"/>
                      <a:pt x="316" y="121"/>
                    </a:cubicBezTo>
                    <a:cubicBezTo>
                      <a:pt x="316" y="111"/>
                      <a:pt x="316" y="102"/>
                      <a:pt x="317" y="93"/>
                    </a:cubicBezTo>
                    <a:cubicBezTo>
                      <a:pt x="317" y="90"/>
                      <a:pt x="318" y="87"/>
                      <a:pt x="319" y="84"/>
                    </a:cubicBezTo>
                    <a:cubicBezTo>
                      <a:pt x="326" y="63"/>
                      <a:pt x="309" y="43"/>
                      <a:pt x="289" y="42"/>
                    </a:cubicBezTo>
                    <a:cubicBezTo>
                      <a:pt x="282" y="41"/>
                      <a:pt x="276" y="36"/>
                      <a:pt x="269" y="34"/>
                    </a:cubicBezTo>
                    <a:cubicBezTo>
                      <a:pt x="261" y="32"/>
                      <a:pt x="254" y="31"/>
                      <a:pt x="246" y="31"/>
                    </a:cubicBezTo>
                    <a:cubicBezTo>
                      <a:pt x="232" y="30"/>
                      <a:pt x="214" y="26"/>
                      <a:pt x="202" y="20"/>
                    </a:cubicBezTo>
                    <a:cubicBezTo>
                      <a:pt x="196" y="18"/>
                      <a:pt x="191" y="17"/>
                      <a:pt x="186" y="18"/>
                    </a:cubicBezTo>
                    <a:cubicBezTo>
                      <a:pt x="176" y="12"/>
                      <a:pt x="165" y="7"/>
                      <a:pt x="153" y="3"/>
                    </a:cubicBezTo>
                    <a:cubicBezTo>
                      <a:pt x="143" y="0"/>
                      <a:pt x="137" y="4"/>
                      <a:pt x="134" y="11"/>
                    </a:cubicBezTo>
                    <a:cubicBezTo>
                      <a:pt x="118" y="12"/>
                      <a:pt x="102" y="23"/>
                      <a:pt x="90" y="31"/>
                    </a:cubicBezTo>
                    <a:cubicBezTo>
                      <a:pt x="79" y="38"/>
                      <a:pt x="69" y="44"/>
                      <a:pt x="57" y="48"/>
                    </a:cubicBezTo>
                    <a:cubicBezTo>
                      <a:pt x="46" y="52"/>
                      <a:pt x="37" y="59"/>
                      <a:pt x="26" y="61"/>
                    </a:cubicBezTo>
                    <a:cubicBezTo>
                      <a:pt x="22" y="62"/>
                      <a:pt x="24" y="68"/>
                      <a:pt x="28" y="68"/>
                    </a:cubicBezTo>
                    <a:cubicBezTo>
                      <a:pt x="46" y="67"/>
                      <a:pt x="67" y="61"/>
                      <a:pt x="85" y="55"/>
                    </a:cubicBezTo>
                    <a:cubicBezTo>
                      <a:pt x="95" y="52"/>
                      <a:pt x="105" y="46"/>
                      <a:pt x="116" y="42"/>
                    </a:cubicBezTo>
                    <a:cubicBezTo>
                      <a:pt x="120" y="40"/>
                      <a:pt x="126" y="38"/>
                      <a:pt x="131" y="37"/>
                    </a:cubicBezTo>
                    <a:cubicBezTo>
                      <a:pt x="131" y="38"/>
                      <a:pt x="131" y="39"/>
                      <a:pt x="131" y="39"/>
                    </a:cubicBezTo>
                    <a:cubicBezTo>
                      <a:pt x="126" y="57"/>
                      <a:pt x="127" y="76"/>
                      <a:pt x="128" y="94"/>
                    </a:cubicBezTo>
                    <a:cubicBezTo>
                      <a:pt x="129" y="111"/>
                      <a:pt x="130" y="128"/>
                      <a:pt x="131" y="144"/>
                    </a:cubicBezTo>
                    <a:cubicBezTo>
                      <a:pt x="129" y="145"/>
                      <a:pt x="127" y="146"/>
                      <a:pt x="125" y="147"/>
                    </a:cubicBezTo>
                    <a:cubicBezTo>
                      <a:pt x="108" y="156"/>
                      <a:pt x="90" y="161"/>
                      <a:pt x="72" y="168"/>
                    </a:cubicBezTo>
                    <a:cubicBezTo>
                      <a:pt x="49" y="177"/>
                      <a:pt x="21" y="177"/>
                      <a:pt x="3" y="197"/>
                    </a:cubicBezTo>
                    <a:cubicBezTo>
                      <a:pt x="0" y="201"/>
                      <a:pt x="6" y="208"/>
                      <a:pt x="10" y="205"/>
                    </a:cubicBezTo>
                    <a:cubicBezTo>
                      <a:pt x="30" y="192"/>
                      <a:pt x="59" y="196"/>
                      <a:pt x="81" y="189"/>
                    </a:cubicBezTo>
                    <a:cubicBezTo>
                      <a:pt x="97" y="184"/>
                      <a:pt x="115" y="180"/>
                      <a:pt x="131" y="174"/>
                    </a:cubicBezTo>
                    <a:cubicBezTo>
                      <a:pt x="131" y="174"/>
                      <a:pt x="131" y="174"/>
                      <a:pt x="131" y="174"/>
                    </a:cubicBezTo>
                    <a:cubicBezTo>
                      <a:pt x="132" y="211"/>
                      <a:pt x="131" y="247"/>
                      <a:pt x="133" y="284"/>
                    </a:cubicBezTo>
                    <a:cubicBezTo>
                      <a:pt x="130" y="296"/>
                      <a:pt x="129" y="308"/>
                      <a:pt x="129" y="320"/>
                    </a:cubicBezTo>
                    <a:cubicBezTo>
                      <a:pt x="99" y="330"/>
                      <a:pt x="70" y="342"/>
                      <a:pt x="43" y="356"/>
                    </a:cubicBezTo>
                    <a:cubicBezTo>
                      <a:pt x="32" y="361"/>
                      <a:pt x="41" y="379"/>
                      <a:pt x="51" y="374"/>
                    </a:cubicBezTo>
                    <a:cubicBezTo>
                      <a:pt x="75" y="365"/>
                      <a:pt x="103" y="359"/>
                      <a:pt x="129" y="350"/>
                    </a:cubicBezTo>
                    <a:cubicBezTo>
                      <a:pt x="128" y="369"/>
                      <a:pt x="126" y="388"/>
                      <a:pt x="126" y="407"/>
                    </a:cubicBezTo>
                    <a:cubicBezTo>
                      <a:pt x="126" y="418"/>
                      <a:pt x="144" y="432"/>
                      <a:pt x="152" y="423"/>
                    </a:cubicBezTo>
                    <a:cubicBezTo>
                      <a:pt x="153" y="424"/>
                      <a:pt x="155" y="425"/>
                      <a:pt x="156" y="425"/>
                    </a:cubicBezTo>
                    <a:cubicBezTo>
                      <a:pt x="172" y="427"/>
                      <a:pt x="185" y="427"/>
                      <a:pt x="201" y="423"/>
                    </a:cubicBezTo>
                    <a:cubicBezTo>
                      <a:pt x="218" y="418"/>
                      <a:pt x="235" y="417"/>
                      <a:pt x="253" y="414"/>
                    </a:cubicBezTo>
                    <a:cubicBezTo>
                      <a:pt x="261" y="413"/>
                      <a:pt x="268" y="409"/>
                      <a:pt x="271" y="403"/>
                    </a:cubicBezTo>
                    <a:cubicBezTo>
                      <a:pt x="273" y="409"/>
                      <a:pt x="277" y="414"/>
                      <a:pt x="281" y="417"/>
                    </a:cubicBezTo>
                    <a:cubicBezTo>
                      <a:pt x="290" y="424"/>
                      <a:pt x="308" y="430"/>
                      <a:pt x="317" y="420"/>
                    </a:cubicBezTo>
                    <a:cubicBezTo>
                      <a:pt x="326" y="411"/>
                      <a:pt x="325" y="403"/>
                      <a:pt x="319" y="396"/>
                    </a:cubicBezTo>
                    <a:close/>
                    <a:moveTo>
                      <a:pt x="185" y="372"/>
                    </a:moveTo>
                    <a:cubicBezTo>
                      <a:pt x="183" y="372"/>
                      <a:pt x="181" y="372"/>
                      <a:pt x="179" y="372"/>
                    </a:cubicBezTo>
                    <a:cubicBezTo>
                      <a:pt x="179" y="371"/>
                      <a:pt x="180" y="371"/>
                      <a:pt x="179" y="370"/>
                    </a:cubicBezTo>
                    <a:cubicBezTo>
                      <a:pt x="180" y="363"/>
                      <a:pt x="180" y="356"/>
                      <a:pt x="180" y="350"/>
                    </a:cubicBezTo>
                    <a:cubicBezTo>
                      <a:pt x="180" y="350"/>
                      <a:pt x="180" y="350"/>
                      <a:pt x="180" y="350"/>
                    </a:cubicBezTo>
                    <a:cubicBezTo>
                      <a:pt x="181" y="357"/>
                      <a:pt x="184" y="365"/>
                      <a:pt x="189" y="371"/>
                    </a:cubicBezTo>
                    <a:cubicBezTo>
                      <a:pt x="188" y="371"/>
                      <a:pt x="186" y="372"/>
                      <a:pt x="185" y="372"/>
                    </a:cubicBez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56" name="is1ide-Freeform 20"/>
              <p:cNvSpPr/>
              <p:nvPr/>
            </p:nvSpPr>
            <p:spPr bwMode="auto">
              <a:xfrm>
                <a:off x="2441" y="1355"/>
                <a:ext cx="149" cy="498"/>
              </a:xfrm>
              <a:custGeom>
                <a:avLst/>
                <a:gdLst>
                  <a:gd name="T0" fmla="*/ 119 w 136"/>
                  <a:gd name="T1" fmla="*/ 1 h 452"/>
                  <a:gd name="T2" fmla="*/ 38 w 136"/>
                  <a:gd name="T3" fmla="*/ 40 h 452"/>
                  <a:gd name="T4" fmla="*/ 0 w 136"/>
                  <a:gd name="T5" fmla="*/ 70 h 452"/>
                  <a:gd name="T6" fmla="*/ 9 w 136"/>
                  <a:gd name="T7" fmla="*/ 73 h 452"/>
                  <a:gd name="T8" fmla="*/ 33 w 136"/>
                  <a:gd name="T9" fmla="*/ 61 h 452"/>
                  <a:gd name="T10" fmla="*/ 30 w 136"/>
                  <a:gd name="T11" fmla="*/ 143 h 452"/>
                  <a:gd name="T12" fmla="*/ 31 w 136"/>
                  <a:gd name="T13" fmla="*/ 246 h 452"/>
                  <a:gd name="T14" fmla="*/ 29 w 136"/>
                  <a:gd name="T15" fmla="*/ 340 h 452"/>
                  <a:gd name="T16" fmla="*/ 29 w 136"/>
                  <a:gd name="T17" fmla="*/ 435 h 452"/>
                  <a:gd name="T18" fmla="*/ 47 w 136"/>
                  <a:gd name="T19" fmla="*/ 441 h 452"/>
                  <a:gd name="T20" fmla="*/ 50 w 136"/>
                  <a:gd name="T21" fmla="*/ 354 h 452"/>
                  <a:gd name="T22" fmla="*/ 52 w 136"/>
                  <a:gd name="T23" fmla="*/ 252 h 452"/>
                  <a:gd name="T24" fmla="*/ 55 w 136"/>
                  <a:gd name="T25" fmla="*/ 150 h 452"/>
                  <a:gd name="T26" fmla="*/ 49 w 136"/>
                  <a:gd name="T27" fmla="*/ 57 h 452"/>
                  <a:gd name="T28" fmla="*/ 55 w 136"/>
                  <a:gd name="T29" fmla="*/ 55 h 452"/>
                  <a:gd name="T30" fmla="*/ 84 w 136"/>
                  <a:gd name="T31" fmla="*/ 42 h 452"/>
                  <a:gd name="T32" fmla="*/ 128 w 136"/>
                  <a:gd name="T33" fmla="*/ 21 h 452"/>
                  <a:gd name="T34" fmla="*/ 119 w 136"/>
                  <a:gd name="T35" fmla="*/ 1 h 4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36" h="452">
                    <a:moveTo>
                      <a:pt x="119" y="1"/>
                    </a:moveTo>
                    <a:cubicBezTo>
                      <a:pt x="89" y="5"/>
                      <a:pt x="66" y="30"/>
                      <a:pt x="38" y="40"/>
                    </a:cubicBezTo>
                    <a:cubicBezTo>
                      <a:pt x="25" y="45"/>
                      <a:pt x="1" y="53"/>
                      <a:pt x="0" y="70"/>
                    </a:cubicBezTo>
                    <a:cubicBezTo>
                      <a:pt x="0" y="75"/>
                      <a:pt x="7" y="79"/>
                      <a:pt x="9" y="73"/>
                    </a:cubicBezTo>
                    <a:cubicBezTo>
                      <a:pt x="12" y="68"/>
                      <a:pt x="22" y="64"/>
                      <a:pt x="33" y="61"/>
                    </a:cubicBezTo>
                    <a:cubicBezTo>
                      <a:pt x="29" y="88"/>
                      <a:pt x="30" y="116"/>
                      <a:pt x="30" y="143"/>
                    </a:cubicBezTo>
                    <a:cubicBezTo>
                      <a:pt x="30" y="178"/>
                      <a:pt x="29" y="212"/>
                      <a:pt x="31" y="246"/>
                    </a:cubicBezTo>
                    <a:cubicBezTo>
                      <a:pt x="32" y="278"/>
                      <a:pt x="30" y="309"/>
                      <a:pt x="29" y="340"/>
                    </a:cubicBezTo>
                    <a:cubicBezTo>
                      <a:pt x="28" y="370"/>
                      <a:pt x="22" y="406"/>
                      <a:pt x="29" y="435"/>
                    </a:cubicBezTo>
                    <a:cubicBezTo>
                      <a:pt x="29" y="443"/>
                      <a:pt x="44" y="452"/>
                      <a:pt x="47" y="441"/>
                    </a:cubicBezTo>
                    <a:cubicBezTo>
                      <a:pt x="56" y="415"/>
                      <a:pt x="50" y="381"/>
                      <a:pt x="50" y="354"/>
                    </a:cubicBezTo>
                    <a:cubicBezTo>
                      <a:pt x="50" y="320"/>
                      <a:pt x="49" y="286"/>
                      <a:pt x="52" y="252"/>
                    </a:cubicBezTo>
                    <a:cubicBezTo>
                      <a:pt x="54" y="218"/>
                      <a:pt x="55" y="184"/>
                      <a:pt x="55" y="150"/>
                    </a:cubicBezTo>
                    <a:cubicBezTo>
                      <a:pt x="55" y="119"/>
                      <a:pt x="55" y="87"/>
                      <a:pt x="49" y="57"/>
                    </a:cubicBezTo>
                    <a:cubicBezTo>
                      <a:pt x="52" y="56"/>
                      <a:pt x="53" y="56"/>
                      <a:pt x="55" y="55"/>
                    </a:cubicBezTo>
                    <a:cubicBezTo>
                      <a:pt x="65" y="53"/>
                      <a:pt x="75" y="46"/>
                      <a:pt x="84" y="42"/>
                    </a:cubicBezTo>
                    <a:cubicBezTo>
                      <a:pt x="98" y="34"/>
                      <a:pt x="114" y="29"/>
                      <a:pt x="128" y="21"/>
                    </a:cubicBezTo>
                    <a:cubicBezTo>
                      <a:pt x="136" y="15"/>
                      <a:pt x="128" y="0"/>
                      <a:pt x="119" y="1"/>
                    </a:cubicBez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57" name="is1ide-Freeform 21"/>
              <p:cNvSpPr/>
              <p:nvPr/>
            </p:nvSpPr>
            <p:spPr bwMode="auto">
              <a:xfrm>
                <a:off x="2418" y="698"/>
                <a:ext cx="668" cy="1600"/>
              </a:xfrm>
              <a:custGeom>
                <a:avLst/>
                <a:gdLst>
                  <a:gd name="T0" fmla="*/ 599 w 606"/>
                  <a:gd name="T1" fmla="*/ 1038 h 1455"/>
                  <a:gd name="T2" fmla="*/ 597 w 606"/>
                  <a:gd name="T3" fmla="*/ 695 h 1455"/>
                  <a:gd name="T4" fmla="*/ 516 w 606"/>
                  <a:gd name="T5" fmla="*/ 556 h 1455"/>
                  <a:gd name="T6" fmla="*/ 437 w 606"/>
                  <a:gd name="T7" fmla="*/ 524 h 1455"/>
                  <a:gd name="T8" fmla="*/ 397 w 606"/>
                  <a:gd name="T9" fmla="*/ 530 h 1455"/>
                  <a:gd name="T10" fmla="*/ 340 w 606"/>
                  <a:gd name="T11" fmla="*/ 461 h 1455"/>
                  <a:gd name="T12" fmla="*/ 327 w 606"/>
                  <a:gd name="T13" fmla="*/ 234 h 1455"/>
                  <a:gd name="T14" fmla="*/ 291 w 606"/>
                  <a:gd name="T15" fmla="*/ 182 h 1455"/>
                  <a:gd name="T16" fmla="*/ 285 w 606"/>
                  <a:gd name="T17" fmla="*/ 54 h 1455"/>
                  <a:gd name="T18" fmla="*/ 247 w 606"/>
                  <a:gd name="T19" fmla="*/ 24 h 1455"/>
                  <a:gd name="T20" fmla="*/ 222 w 606"/>
                  <a:gd name="T21" fmla="*/ 4 h 1455"/>
                  <a:gd name="T22" fmla="*/ 133 w 606"/>
                  <a:gd name="T23" fmla="*/ 120 h 1455"/>
                  <a:gd name="T24" fmla="*/ 215 w 606"/>
                  <a:gd name="T25" fmla="*/ 152 h 1455"/>
                  <a:gd name="T26" fmla="*/ 53 w 606"/>
                  <a:gd name="T27" fmla="*/ 266 h 1455"/>
                  <a:gd name="T28" fmla="*/ 201 w 606"/>
                  <a:gd name="T29" fmla="*/ 200 h 1455"/>
                  <a:gd name="T30" fmla="*/ 201 w 606"/>
                  <a:gd name="T31" fmla="*/ 215 h 1455"/>
                  <a:gd name="T32" fmla="*/ 52 w 606"/>
                  <a:gd name="T33" fmla="*/ 359 h 1455"/>
                  <a:gd name="T34" fmla="*/ 98 w 606"/>
                  <a:gd name="T35" fmla="*/ 452 h 1455"/>
                  <a:gd name="T36" fmla="*/ 203 w 606"/>
                  <a:gd name="T37" fmla="*/ 410 h 1455"/>
                  <a:gd name="T38" fmla="*/ 178 w 606"/>
                  <a:gd name="T39" fmla="*/ 425 h 1455"/>
                  <a:gd name="T40" fmla="*/ 28 w 606"/>
                  <a:gd name="T41" fmla="*/ 522 h 1455"/>
                  <a:gd name="T42" fmla="*/ 180 w 606"/>
                  <a:gd name="T43" fmla="*/ 454 h 1455"/>
                  <a:gd name="T44" fmla="*/ 17 w 606"/>
                  <a:gd name="T45" fmla="*/ 557 h 1455"/>
                  <a:gd name="T46" fmla="*/ 110 w 606"/>
                  <a:gd name="T47" fmla="*/ 519 h 1455"/>
                  <a:gd name="T48" fmla="*/ 143 w 606"/>
                  <a:gd name="T49" fmla="*/ 524 h 1455"/>
                  <a:gd name="T50" fmla="*/ 187 w 606"/>
                  <a:gd name="T51" fmla="*/ 633 h 1455"/>
                  <a:gd name="T52" fmla="*/ 118 w 606"/>
                  <a:gd name="T53" fmla="*/ 704 h 1455"/>
                  <a:gd name="T54" fmla="*/ 178 w 606"/>
                  <a:gd name="T55" fmla="*/ 697 h 1455"/>
                  <a:gd name="T56" fmla="*/ 374 w 606"/>
                  <a:gd name="T57" fmla="*/ 578 h 1455"/>
                  <a:gd name="T58" fmla="*/ 404 w 606"/>
                  <a:gd name="T59" fmla="*/ 618 h 1455"/>
                  <a:gd name="T60" fmla="*/ 114 w 606"/>
                  <a:gd name="T61" fmla="*/ 815 h 1455"/>
                  <a:gd name="T62" fmla="*/ 267 w 606"/>
                  <a:gd name="T63" fmla="*/ 746 h 1455"/>
                  <a:gd name="T64" fmla="*/ 397 w 606"/>
                  <a:gd name="T65" fmla="*/ 875 h 1455"/>
                  <a:gd name="T66" fmla="*/ 139 w 606"/>
                  <a:gd name="T67" fmla="*/ 975 h 1455"/>
                  <a:gd name="T68" fmla="*/ 127 w 606"/>
                  <a:gd name="T69" fmla="*/ 997 h 1455"/>
                  <a:gd name="T70" fmla="*/ 399 w 606"/>
                  <a:gd name="T71" fmla="*/ 918 h 1455"/>
                  <a:gd name="T72" fmla="*/ 178 w 606"/>
                  <a:gd name="T73" fmla="*/ 1004 h 1455"/>
                  <a:gd name="T74" fmla="*/ 340 w 606"/>
                  <a:gd name="T75" fmla="*/ 975 h 1455"/>
                  <a:gd name="T76" fmla="*/ 414 w 606"/>
                  <a:gd name="T77" fmla="*/ 1038 h 1455"/>
                  <a:gd name="T78" fmla="*/ 343 w 606"/>
                  <a:gd name="T79" fmla="*/ 1156 h 1455"/>
                  <a:gd name="T80" fmla="*/ 158 w 606"/>
                  <a:gd name="T81" fmla="*/ 1226 h 1455"/>
                  <a:gd name="T82" fmla="*/ 173 w 606"/>
                  <a:gd name="T83" fmla="*/ 1447 h 1455"/>
                  <a:gd name="T84" fmla="*/ 280 w 606"/>
                  <a:gd name="T85" fmla="*/ 1196 h 1455"/>
                  <a:gd name="T86" fmla="*/ 445 w 606"/>
                  <a:gd name="T87" fmla="*/ 1196 h 1455"/>
                  <a:gd name="T88" fmla="*/ 521 w 606"/>
                  <a:gd name="T89" fmla="*/ 1190 h 1455"/>
                  <a:gd name="T90" fmla="*/ 268 w 606"/>
                  <a:gd name="T91" fmla="*/ 560 h 1455"/>
                  <a:gd name="T92" fmla="*/ 282 w 606"/>
                  <a:gd name="T93" fmla="*/ 545 h 1455"/>
                  <a:gd name="T94" fmla="*/ 304 w 606"/>
                  <a:gd name="T95" fmla="*/ 600 h 1455"/>
                  <a:gd name="T96" fmla="*/ 330 w 606"/>
                  <a:gd name="T97" fmla="*/ 575 h 1455"/>
                  <a:gd name="T98" fmla="*/ 518 w 606"/>
                  <a:gd name="T99" fmla="*/ 1042 h 1455"/>
                  <a:gd name="T100" fmla="*/ 522 w 606"/>
                  <a:gd name="T101" fmla="*/ 908 h 1455"/>
                  <a:gd name="T102" fmla="*/ 521 w 606"/>
                  <a:gd name="T103" fmla="*/ 716 h 1455"/>
                  <a:gd name="T104" fmla="*/ 521 w 606"/>
                  <a:gd name="T105" fmla="*/ 716 h 1455"/>
                  <a:gd name="T106" fmla="*/ 533 w 606"/>
                  <a:gd name="T107" fmla="*/ 614 h 1455"/>
                  <a:gd name="T108" fmla="*/ 558 w 606"/>
                  <a:gd name="T109" fmla="*/ 700 h 1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606" h="1455">
                    <a:moveTo>
                      <a:pt x="603" y="1131"/>
                    </a:moveTo>
                    <a:cubicBezTo>
                      <a:pt x="602" y="1114"/>
                      <a:pt x="601" y="1098"/>
                      <a:pt x="599" y="1081"/>
                    </a:cubicBezTo>
                    <a:cubicBezTo>
                      <a:pt x="599" y="1077"/>
                      <a:pt x="599" y="1072"/>
                      <a:pt x="598" y="1068"/>
                    </a:cubicBezTo>
                    <a:cubicBezTo>
                      <a:pt x="599" y="1058"/>
                      <a:pt x="599" y="1048"/>
                      <a:pt x="599" y="1038"/>
                    </a:cubicBezTo>
                    <a:cubicBezTo>
                      <a:pt x="600" y="1004"/>
                      <a:pt x="598" y="970"/>
                      <a:pt x="596" y="937"/>
                    </a:cubicBezTo>
                    <a:cubicBezTo>
                      <a:pt x="595" y="920"/>
                      <a:pt x="594" y="903"/>
                      <a:pt x="594" y="887"/>
                    </a:cubicBezTo>
                    <a:cubicBezTo>
                      <a:pt x="594" y="863"/>
                      <a:pt x="593" y="840"/>
                      <a:pt x="593" y="817"/>
                    </a:cubicBezTo>
                    <a:cubicBezTo>
                      <a:pt x="595" y="776"/>
                      <a:pt x="596" y="736"/>
                      <a:pt x="597" y="695"/>
                    </a:cubicBezTo>
                    <a:cubicBezTo>
                      <a:pt x="600" y="693"/>
                      <a:pt x="601" y="688"/>
                      <a:pt x="599" y="683"/>
                    </a:cubicBezTo>
                    <a:cubicBezTo>
                      <a:pt x="589" y="659"/>
                      <a:pt x="576" y="638"/>
                      <a:pt x="562" y="617"/>
                    </a:cubicBezTo>
                    <a:cubicBezTo>
                      <a:pt x="550" y="597"/>
                      <a:pt x="539" y="573"/>
                      <a:pt x="521" y="557"/>
                    </a:cubicBezTo>
                    <a:cubicBezTo>
                      <a:pt x="520" y="556"/>
                      <a:pt x="518" y="555"/>
                      <a:pt x="516" y="556"/>
                    </a:cubicBezTo>
                    <a:cubicBezTo>
                      <a:pt x="516" y="556"/>
                      <a:pt x="516" y="556"/>
                      <a:pt x="516" y="556"/>
                    </a:cubicBezTo>
                    <a:cubicBezTo>
                      <a:pt x="513" y="550"/>
                      <a:pt x="509" y="546"/>
                      <a:pt x="504" y="542"/>
                    </a:cubicBezTo>
                    <a:cubicBezTo>
                      <a:pt x="499" y="547"/>
                      <a:pt x="492" y="550"/>
                      <a:pt x="483" y="548"/>
                    </a:cubicBezTo>
                    <a:cubicBezTo>
                      <a:pt x="466" y="545"/>
                      <a:pt x="450" y="535"/>
                      <a:pt x="437" y="524"/>
                    </a:cubicBezTo>
                    <a:cubicBezTo>
                      <a:pt x="434" y="524"/>
                      <a:pt x="432" y="524"/>
                      <a:pt x="429" y="524"/>
                    </a:cubicBezTo>
                    <a:cubicBezTo>
                      <a:pt x="428" y="524"/>
                      <a:pt x="427" y="523"/>
                      <a:pt x="426" y="523"/>
                    </a:cubicBezTo>
                    <a:cubicBezTo>
                      <a:pt x="421" y="516"/>
                      <a:pt x="406" y="508"/>
                      <a:pt x="401" y="519"/>
                    </a:cubicBezTo>
                    <a:cubicBezTo>
                      <a:pt x="399" y="523"/>
                      <a:pt x="397" y="526"/>
                      <a:pt x="397" y="530"/>
                    </a:cubicBezTo>
                    <a:cubicBezTo>
                      <a:pt x="382" y="534"/>
                      <a:pt x="370" y="546"/>
                      <a:pt x="357" y="558"/>
                    </a:cubicBezTo>
                    <a:cubicBezTo>
                      <a:pt x="362" y="527"/>
                      <a:pt x="359" y="494"/>
                      <a:pt x="351" y="465"/>
                    </a:cubicBezTo>
                    <a:cubicBezTo>
                      <a:pt x="350" y="461"/>
                      <a:pt x="345" y="456"/>
                      <a:pt x="341" y="460"/>
                    </a:cubicBezTo>
                    <a:cubicBezTo>
                      <a:pt x="341" y="460"/>
                      <a:pt x="340" y="461"/>
                      <a:pt x="340" y="461"/>
                    </a:cubicBezTo>
                    <a:cubicBezTo>
                      <a:pt x="339" y="462"/>
                      <a:pt x="338" y="463"/>
                      <a:pt x="338" y="464"/>
                    </a:cubicBezTo>
                    <a:cubicBezTo>
                      <a:pt x="338" y="463"/>
                      <a:pt x="337" y="462"/>
                      <a:pt x="336" y="461"/>
                    </a:cubicBezTo>
                    <a:cubicBezTo>
                      <a:pt x="339" y="426"/>
                      <a:pt x="336" y="390"/>
                      <a:pt x="336" y="356"/>
                    </a:cubicBezTo>
                    <a:cubicBezTo>
                      <a:pt x="335" y="316"/>
                      <a:pt x="326" y="274"/>
                      <a:pt x="327" y="234"/>
                    </a:cubicBezTo>
                    <a:cubicBezTo>
                      <a:pt x="328" y="231"/>
                      <a:pt x="323" y="226"/>
                      <a:pt x="319" y="228"/>
                    </a:cubicBezTo>
                    <a:cubicBezTo>
                      <a:pt x="318" y="229"/>
                      <a:pt x="316" y="230"/>
                      <a:pt x="315" y="231"/>
                    </a:cubicBezTo>
                    <a:cubicBezTo>
                      <a:pt x="309" y="224"/>
                      <a:pt x="299" y="217"/>
                      <a:pt x="289" y="217"/>
                    </a:cubicBezTo>
                    <a:cubicBezTo>
                      <a:pt x="290" y="205"/>
                      <a:pt x="291" y="194"/>
                      <a:pt x="291" y="182"/>
                    </a:cubicBezTo>
                    <a:cubicBezTo>
                      <a:pt x="291" y="160"/>
                      <a:pt x="292" y="138"/>
                      <a:pt x="292" y="115"/>
                    </a:cubicBezTo>
                    <a:cubicBezTo>
                      <a:pt x="294" y="114"/>
                      <a:pt x="295" y="113"/>
                      <a:pt x="295" y="110"/>
                    </a:cubicBezTo>
                    <a:cubicBezTo>
                      <a:pt x="297" y="93"/>
                      <a:pt x="302" y="74"/>
                      <a:pt x="291" y="59"/>
                    </a:cubicBezTo>
                    <a:cubicBezTo>
                      <a:pt x="290" y="57"/>
                      <a:pt x="288" y="55"/>
                      <a:pt x="285" y="54"/>
                    </a:cubicBezTo>
                    <a:cubicBezTo>
                      <a:pt x="284" y="53"/>
                      <a:pt x="281" y="52"/>
                      <a:pt x="280" y="53"/>
                    </a:cubicBezTo>
                    <a:cubicBezTo>
                      <a:pt x="279" y="53"/>
                      <a:pt x="279" y="54"/>
                      <a:pt x="278" y="54"/>
                    </a:cubicBezTo>
                    <a:cubicBezTo>
                      <a:pt x="275" y="47"/>
                      <a:pt x="269" y="42"/>
                      <a:pt x="263" y="37"/>
                    </a:cubicBezTo>
                    <a:cubicBezTo>
                      <a:pt x="258" y="33"/>
                      <a:pt x="252" y="28"/>
                      <a:pt x="247" y="24"/>
                    </a:cubicBezTo>
                    <a:cubicBezTo>
                      <a:pt x="245" y="22"/>
                      <a:pt x="243" y="21"/>
                      <a:pt x="241" y="19"/>
                    </a:cubicBezTo>
                    <a:cubicBezTo>
                      <a:pt x="239" y="17"/>
                      <a:pt x="238" y="16"/>
                      <a:pt x="238" y="15"/>
                    </a:cubicBezTo>
                    <a:cubicBezTo>
                      <a:pt x="238" y="14"/>
                      <a:pt x="238" y="13"/>
                      <a:pt x="237" y="11"/>
                    </a:cubicBezTo>
                    <a:cubicBezTo>
                      <a:pt x="237" y="4"/>
                      <a:pt x="227" y="0"/>
                      <a:pt x="222" y="4"/>
                    </a:cubicBezTo>
                    <a:cubicBezTo>
                      <a:pt x="221" y="4"/>
                      <a:pt x="220" y="5"/>
                      <a:pt x="220" y="6"/>
                    </a:cubicBezTo>
                    <a:cubicBezTo>
                      <a:pt x="216" y="16"/>
                      <a:pt x="216" y="27"/>
                      <a:pt x="218" y="37"/>
                    </a:cubicBezTo>
                    <a:cubicBezTo>
                      <a:pt x="184" y="55"/>
                      <a:pt x="151" y="84"/>
                      <a:pt x="126" y="113"/>
                    </a:cubicBezTo>
                    <a:cubicBezTo>
                      <a:pt x="123" y="117"/>
                      <a:pt x="129" y="123"/>
                      <a:pt x="133" y="120"/>
                    </a:cubicBezTo>
                    <a:cubicBezTo>
                      <a:pt x="161" y="102"/>
                      <a:pt x="195" y="83"/>
                      <a:pt x="219" y="58"/>
                    </a:cubicBezTo>
                    <a:cubicBezTo>
                      <a:pt x="218" y="60"/>
                      <a:pt x="217" y="63"/>
                      <a:pt x="216" y="65"/>
                    </a:cubicBezTo>
                    <a:cubicBezTo>
                      <a:pt x="210" y="82"/>
                      <a:pt x="214" y="102"/>
                      <a:pt x="214" y="120"/>
                    </a:cubicBezTo>
                    <a:cubicBezTo>
                      <a:pt x="214" y="131"/>
                      <a:pt x="215" y="141"/>
                      <a:pt x="215" y="152"/>
                    </a:cubicBezTo>
                    <a:cubicBezTo>
                      <a:pt x="215" y="154"/>
                      <a:pt x="215" y="156"/>
                      <a:pt x="215" y="158"/>
                    </a:cubicBezTo>
                    <a:cubicBezTo>
                      <a:pt x="208" y="158"/>
                      <a:pt x="201" y="162"/>
                      <a:pt x="200" y="170"/>
                    </a:cubicBezTo>
                    <a:cubicBezTo>
                      <a:pt x="179" y="181"/>
                      <a:pt x="158" y="196"/>
                      <a:pt x="138" y="209"/>
                    </a:cubicBezTo>
                    <a:cubicBezTo>
                      <a:pt x="109" y="227"/>
                      <a:pt x="82" y="247"/>
                      <a:pt x="53" y="266"/>
                    </a:cubicBezTo>
                    <a:cubicBezTo>
                      <a:pt x="49" y="268"/>
                      <a:pt x="54" y="275"/>
                      <a:pt x="59" y="273"/>
                    </a:cubicBezTo>
                    <a:cubicBezTo>
                      <a:pt x="86" y="257"/>
                      <a:pt x="112" y="240"/>
                      <a:pt x="139" y="224"/>
                    </a:cubicBezTo>
                    <a:cubicBezTo>
                      <a:pt x="159" y="212"/>
                      <a:pt x="181" y="200"/>
                      <a:pt x="200" y="187"/>
                    </a:cubicBezTo>
                    <a:cubicBezTo>
                      <a:pt x="200" y="191"/>
                      <a:pt x="200" y="196"/>
                      <a:pt x="201" y="200"/>
                    </a:cubicBezTo>
                    <a:cubicBezTo>
                      <a:pt x="176" y="205"/>
                      <a:pt x="157" y="226"/>
                      <a:pt x="136" y="238"/>
                    </a:cubicBezTo>
                    <a:cubicBezTo>
                      <a:pt x="107" y="254"/>
                      <a:pt x="80" y="274"/>
                      <a:pt x="55" y="295"/>
                    </a:cubicBezTo>
                    <a:cubicBezTo>
                      <a:pt x="48" y="300"/>
                      <a:pt x="57" y="311"/>
                      <a:pt x="63" y="306"/>
                    </a:cubicBezTo>
                    <a:cubicBezTo>
                      <a:pt x="106" y="272"/>
                      <a:pt x="156" y="247"/>
                      <a:pt x="201" y="215"/>
                    </a:cubicBezTo>
                    <a:cubicBezTo>
                      <a:pt x="201" y="234"/>
                      <a:pt x="201" y="254"/>
                      <a:pt x="201" y="273"/>
                    </a:cubicBezTo>
                    <a:cubicBezTo>
                      <a:pt x="199" y="271"/>
                      <a:pt x="197" y="271"/>
                      <a:pt x="194" y="272"/>
                    </a:cubicBezTo>
                    <a:cubicBezTo>
                      <a:pt x="170" y="282"/>
                      <a:pt x="150" y="300"/>
                      <a:pt x="129" y="314"/>
                    </a:cubicBezTo>
                    <a:cubicBezTo>
                      <a:pt x="104" y="330"/>
                      <a:pt x="77" y="343"/>
                      <a:pt x="52" y="359"/>
                    </a:cubicBezTo>
                    <a:cubicBezTo>
                      <a:pt x="42" y="366"/>
                      <a:pt x="55" y="385"/>
                      <a:pt x="65" y="378"/>
                    </a:cubicBezTo>
                    <a:cubicBezTo>
                      <a:pt x="73" y="373"/>
                      <a:pt x="81" y="368"/>
                      <a:pt x="89" y="363"/>
                    </a:cubicBezTo>
                    <a:cubicBezTo>
                      <a:pt x="84" y="392"/>
                      <a:pt x="84" y="421"/>
                      <a:pt x="88" y="451"/>
                    </a:cubicBezTo>
                    <a:cubicBezTo>
                      <a:pt x="89" y="456"/>
                      <a:pt x="97" y="458"/>
                      <a:pt x="98" y="452"/>
                    </a:cubicBezTo>
                    <a:cubicBezTo>
                      <a:pt x="102" y="420"/>
                      <a:pt x="98" y="388"/>
                      <a:pt x="99" y="357"/>
                    </a:cubicBezTo>
                    <a:cubicBezTo>
                      <a:pt x="134" y="335"/>
                      <a:pt x="169" y="315"/>
                      <a:pt x="202" y="290"/>
                    </a:cubicBezTo>
                    <a:cubicBezTo>
                      <a:pt x="202" y="298"/>
                      <a:pt x="202" y="307"/>
                      <a:pt x="202" y="315"/>
                    </a:cubicBezTo>
                    <a:cubicBezTo>
                      <a:pt x="204" y="346"/>
                      <a:pt x="202" y="378"/>
                      <a:pt x="203" y="410"/>
                    </a:cubicBezTo>
                    <a:cubicBezTo>
                      <a:pt x="197" y="406"/>
                      <a:pt x="191" y="408"/>
                      <a:pt x="187" y="414"/>
                    </a:cubicBezTo>
                    <a:cubicBezTo>
                      <a:pt x="182" y="414"/>
                      <a:pt x="178" y="418"/>
                      <a:pt x="181" y="425"/>
                    </a:cubicBezTo>
                    <a:cubicBezTo>
                      <a:pt x="181" y="425"/>
                      <a:pt x="181" y="425"/>
                      <a:pt x="182" y="426"/>
                    </a:cubicBezTo>
                    <a:cubicBezTo>
                      <a:pt x="181" y="425"/>
                      <a:pt x="179" y="425"/>
                      <a:pt x="178" y="425"/>
                    </a:cubicBezTo>
                    <a:cubicBezTo>
                      <a:pt x="166" y="429"/>
                      <a:pt x="155" y="437"/>
                      <a:pt x="144" y="444"/>
                    </a:cubicBezTo>
                    <a:cubicBezTo>
                      <a:pt x="129" y="452"/>
                      <a:pt x="114" y="461"/>
                      <a:pt x="100" y="470"/>
                    </a:cubicBezTo>
                    <a:cubicBezTo>
                      <a:pt x="76" y="484"/>
                      <a:pt x="49" y="503"/>
                      <a:pt x="22" y="509"/>
                    </a:cubicBezTo>
                    <a:cubicBezTo>
                      <a:pt x="14" y="511"/>
                      <a:pt x="20" y="524"/>
                      <a:pt x="28" y="522"/>
                    </a:cubicBezTo>
                    <a:cubicBezTo>
                      <a:pt x="54" y="517"/>
                      <a:pt x="79" y="499"/>
                      <a:pt x="102" y="486"/>
                    </a:cubicBezTo>
                    <a:cubicBezTo>
                      <a:pt x="117" y="478"/>
                      <a:pt x="133" y="470"/>
                      <a:pt x="147" y="461"/>
                    </a:cubicBezTo>
                    <a:cubicBezTo>
                      <a:pt x="159" y="453"/>
                      <a:pt x="172" y="448"/>
                      <a:pt x="182" y="438"/>
                    </a:cubicBezTo>
                    <a:cubicBezTo>
                      <a:pt x="182" y="444"/>
                      <a:pt x="180" y="450"/>
                      <a:pt x="180" y="454"/>
                    </a:cubicBezTo>
                    <a:cubicBezTo>
                      <a:pt x="179" y="455"/>
                      <a:pt x="179" y="455"/>
                      <a:pt x="178" y="455"/>
                    </a:cubicBezTo>
                    <a:cubicBezTo>
                      <a:pt x="152" y="470"/>
                      <a:pt x="124" y="484"/>
                      <a:pt x="97" y="497"/>
                    </a:cubicBezTo>
                    <a:cubicBezTo>
                      <a:pt x="67" y="511"/>
                      <a:pt x="40" y="528"/>
                      <a:pt x="10" y="542"/>
                    </a:cubicBezTo>
                    <a:cubicBezTo>
                      <a:pt x="2" y="547"/>
                      <a:pt x="9" y="561"/>
                      <a:pt x="17" y="557"/>
                    </a:cubicBezTo>
                    <a:cubicBezTo>
                      <a:pt x="49" y="543"/>
                      <a:pt x="79" y="525"/>
                      <a:pt x="110" y="510"/>
                    </a:cubicBezTo>
                    <a:cubicBezTo>
                      <a:pt x="133" y="500"/>
                      <a:pt x="156" y="488"/>
                      <a:pt x="178" y="476"/>
                    </a:cubicBezTo>
                    <a:cubicBezTo>
                      <a:pt x="178" y="479"/>
                      <a:pt x="177" y="481"/>
                      <a:pt x="177" y="484"/>
                    </a:cubicBezTo>
                    <a:cubicBezTo>
                      <a:pt x="153" y="485"/>
                      <a:pt x="129" y="506"/>
                      <a:pt x="110" y="519"/>
                    </a:cubicBezTo>
                    <a:cubicBezTo>
                      <a:pt x="77" y="540"/>
                      <a:pt x="40" y="549"/>
                      <a:pt x="7" y="567"/>
                    </a:cubicBezTo>
                    <a:cubicBezTo>
                      <a:pt x="0" y="571"/>
                      <a:pt x="8" y="582"/>
                      <a:pt x="14" y="579"/>
                    </a:cubicBezTo>
                    <a:cubicBezTo>
                      <a:pt x="47" y="576"/>
                      <a:pt x="81" y="557"/>
                      <a:pt x="110" y="543"/>
                    </a:cubicBezTo>
                    <a:cubicBezTo>
                      <a:pt x="122" y="538"/>
                      <a:pt x="132" y="531"/>
                      <a:pt x="143" y="524"/>
                    </a:cubicBezTo>
                    <a:cubicBezTo>
                      <a:pt x="154" y="517"/>
                      <a:pt x="165" y="512"/>
                      <a:pt x="177" y="507"/>
                    </a:cubicBezTo>
                    <a:cubicBezTo>
                      <a:pt x="175" y="532"/>
                      <a:pt x="171" y="556"/>
                      <a:pt x="176" y="581"/>
                    </a:cubicBezTo>
                    <a:cubicBezTo>
                      <a:pt x="177" y="589"/>
                      <a:pt x="182" y="595"/>
                      <a:pt x="188" y="597"/>
                    </a:cubicBezTo>
                    <a:cubicBezTo>
                      <a:pt x="188" y="609"/>
                      <a:pt x="187" y="621"/>
                      <a:pt x="187" y="633"/>
                    </a:cubicBezTo>
                    <a:cubicBezTo>
                      <a:pt x="186" y="639"/>
                      <a:pt x="185" y="644"/>
                      <a:pt x="183" y="648"/>
                    </a:cubicBezTo>
                    <a:cubicBezTo>
                      <a:pt x="180" y="654"/>
                      <a:pt x="183" y="661"/>
                      <a:pt x="188" y="665"/>
                    </a:cubicBezTo>
                    <a:cubicBezTo>
                      <a:pt x="186" y="666"/>
                      <a:pt x="184" y="667"/>
                      <a:pt x="183" y="667"/>
                    </a:cubicBezTo>
                    <a:cubicBezTo>
                      <a:pt x="161" y="680"/>
                      <a:pt x="142" y="696"/>
                      <a:pt x="118" y="704"/>
                    </a:cubicBezTo>
                    <a:cubicBezTo>
                      <a:pt x="113" y="706"/>
                      <a:pt x="113" y="712"/>
                      <a:pt x="116" y="716"/>
                    </a:cubicBezTo>
                    <a:cubicBezTo>
                      <a:pt x="116" y="716"/>
                      <a:pt x="117" y="717"/>
                      <a:pt x="117" y="717"/>
                    </a:cubicBezTo>
                    <a:cubicBezTo>
                      <a:pt x="119" y="720"/>
                      <a:pt x="123" y="721"/>
                      <a:pt x="125" y="719"/>
                    </a:cubicBezTo>
                    <a:cubicBezTo>
                      <a:pt x="144" y="719"/>
                      <a:pt x="163" y="706"/>
                      <a:pt x="178" y="697"/>
                    </a:cubicBezTo>
                    <a:cubicBezTo>
                      <a:pt x="190" y="690"/>
                      <a:pt x="203" y="683"/>
                      <a:pt x="215" y="677"/>
                    </a:cubicBezTo>
                    <a:cubicBezTo>
                      <a:pt x="230" y="669"/>
                      <a:pt x="243" y="658"/>
                      <a:pt x="259" y="651"/>
                    </a:cubicBezTo>
                    <a:cubicBezTo>
                      <a:pt x="288" y="639"/>
                      <a:pt x="314" y="625"/>
                      <a:pt x="339" y="607"/>
                    </a:cubicBezTo>
                    <a:cubicBezTo>
                      <a:pt x="351" y="598"/>
                      <a:pt x="363" y="589"/>
                      <a:pt x="374" y="578"/>
                    </a:cubicBezTo>
                    <a:cubicBezTo>
                      <a:pt x="381" y="572"/>
                      <a:pt x="389" y="566"/>
                      <a:pt x="396" y="560"/>
                    </a:cubicBezTo>
                    <a:cubicBezTo>
                      <a:pt x="396" y="561"/>
                      <a:pt x="396" y="562"/>
                      <a:pt x="397" y="563"/>
                    </a:cubicBezTo>
                    <a:cubicBezTo>
                      <a:pt x="400" y="571"/>
                      <a:pt x="403" y="579"/>
                      <a:pt x="403" y="587"/>
                    </a:cubicBezTo>
                    <a:cubicBezTo>
                      <a:pt x="404" y="597"/>
                      <a:pt x="402" y="608"/>
                      <a:pt x="404" y="618"/>
                    </a:cubicBezTo>
                    <a:cubicBezTo>
                      <a:pt x="405" y="626"/>
                      <a:pt x="407" y="634"/>
                      <a:pt x="407" y="642"/>
                    </a:cubicBezTo>
                    <a:cubicBezTo>
                      <a:pt x="352" y="677"/>
                      <a:pt x="293" y="702"/>
                      <a:pt x="235" y="732"/>
                    </a:cubicBezTo>
                    <a:cubicBezTo>
                      <a:pt x="208" y="745"/>
                      <a:pt x="181" y="760"/>
                      <a:pt x="156" y="776"/>
                    </a:cubicBezTo>
                    <a:cubicBezTo>
                      <a:pt x="142" y="785"/>
                      <a:pt x="115" y="796"/>
                      <a:pt x="114" y="815"/>
                    </a:cubicBezTo>
                    <a:cubicBezTo>
                      <a:pt x="113" y="822"/>
                      <a:pt x="125" y="829"/>
                      <a:pt x="128" y="820"/>
                    </a:cubicBezTo>
                    <a:cubicBezTo>
                      <a:pt x="131" y="815"/>
                      <a:pt x="143" y="813"/>
                      <a:pt x="148" y="809"/>
                    </a:cubicBezTo>
                    <a:cubicBezTo>
                      <a:pt x="161" y="800"/>
                      <a:pt x="179" y="793"/>
                      <a:pt x="193" y="787"/>
                    </a:cubicBezTo>
                    <a:cubicBezTo>
                      <a:pt x="218" y="775"/>
                      <a:pt x="242" y="758"/>
                      <a:pt x="267" y="746"/>
                    </a:cubicBezTo>
                    <a:cubicBezTo>
                      <a:pt x="315" y="724"/>
                      <a:pt x="363" y="701"/>
                      <a:pt x="408" y="672"/>
                    </a:cubicBezTo>
                    <a:cubicBezTo>
                      <a:pt x="406" y="688"/>
                      <a:pt x="405" y="705"/>
                      <a:pt x="404" y="720"/>
                    </a:cubicBezTo>
                    <a:cubicBezTo>
                      <a:pt x="400" y="752"/>
                      <a:pt x="399" y="784"/>
                      <a:pt x="398" y="817"/>
                    </a:cubicBezTo>
                    <a:cubicBezTo>
                      <a:pt x="398" y="836"/>
                      <a:pt x="397" y="855"/>
                      <a:pt x="397" y="875"/>
                    </a:cubicBezTo>
                    <a:cubicBezTo>
                      <a:pt x="395" y="873"/>
                      <a:pt x="392" y="872"/>
                      <a:pt x="390" y="873"/>
                    </a:cubicBezTo>
                    <a:cubicBezTo>
                      <a:pt x="337" y="890"/>
                      <a:pt x="286" y="911"/>
                      <a:pt x="236" y="933"/>
                    </a:cubicBezTo>
                    <a:cubicBezTo>
                      <a:pt x="213" y="943"/>
                      <a:pt x="189" y="951"/>
                      <a:pt x="165" y="960"/>
                    </a:cubicBezTo>
                    <a:cubicBezTo>
                      <a:pt x="156" y="964"/>
                      <a:pt x="147" y="970"/>
                      <a:pt x="139" y="975"/>
                    </a:cubicBezTo>
                    <a:cubicBezTo>
                      <a:pt x="133" y="979"/>
                      <a:pt x="124" y="982"/>
                      <a:pt x="119" y="987"/>
                    </a:cubicBezTo>
                    <a:cubicBezTo>
                      <a:pt x="115" y="991"/>
                      <a:pt x="118" y="999"/>
                      <a:pt x="124" y="998"/>
                    </a:cubicBezTo>
                    <a:cubicBezTo>
                      <a:pt x="124" y="998"/>
                      <a:pt x="125" y="998"/>
                      <a:pt x="125" y="998"/>
                    </a:cubicBezTo>
                    <a:cubicBezTo>
                      <a:pt x="126" y="998"/>
                      <a:pt x="127" y="998"/>
                      <a:pt x="127" y="997"/>
                    </a:cubicBezTo>
                    <a:cubicBezTo>
                      <a:pt x="145" y="993"/>
                      <a:pt x="162" y="984"/>
                      <a:pt x="180" y="978"/>
                    </a:cubicBezTo>
                    <a:cubicBezTo>
                      <a:pt x="204" y="969"/>
                      <a:pt x="228" y="961"/>
                      <a:pt x="252" y="951"/>
                    </a:cubicBezTo>
                    <a:cubicBezTo>
                      <a:pt x="300" y="932"/>
                      <a:pt x="353" y="918"/>
                      <a:pt x="398" y="891"/>
                    </a:cubicBezTo>
                    <a:cubicBezTo>
                      <a:pt x="398" y="900"/>
                      <a:pt x="398" y="909"/>
                      <a:pt x="399" y="918"/>
                    </a:cubicBezTo>
                    <a:cubicBezTo>
                      <a:pt x="399" y="922"/>
                      <a:pt x="399" y="927"/>
                      <a:pt x="399" y="931"/>
                    </a:cubicBezTo>
                    <a:cubicBezTo>
                      <a:pt x="378" y="936"/>
                      <a:pt x="358" y="944"/>
                      <a:pt x="338" y="950"/>
                    </a:cubicBezTo>
                    <a:cubicBezTo>
                      <a:pt x="309" y="959"/>
                      <a:pt x="279" y="968"/>
                      <a:pt x="250" y="976"/>
                    </a:cubicBezTo>
                    <a:cubicBezTo>
                      <a:pt x="225" y="982"/>
                      <a:pt x="201" y="994"/>
                      <a:pt x="178" y="1004"/>
                    </a:cubicBezTo>
                    <a:cubicBezTo>
                      <a:pt x="158" y="1013"/>
                      <a:pt x="137" y="1021"/>
                      <a:pt x="119" y="1032"/>
                    </a:cubicBezTo>
                    <a:cubicBezTo>
                      <a:pt x="111" y="1036"/>
                      <a:pt x="120" y="1046"/>
                      <a:pt x="126" y="1045"/>
                    </a:cubicBezTo>
                    <a:cubicBezTo>
                      <a:pt x="173" y="1036"/>
                      <a:pt x="214" y="1011"/>
                      <a:pt x="259" y="998"/>
                    </a:cubicBezTo>
                    <a:cubicBezTo>
                      <a:pt x="286" y="990"/>
                      <a:pt x="313" y="983"/>
                      <a:pt x="340" y="975"/>
                    </a:cubicBezTo>
                    <a:cubicBezTo>
                      <a:pt x="359" y="969"/>
                      <a:pt x="379" y="964"/>
                      <a:pt x="399" y="957"/>
                    </a:cubicBezTo>
                    <a:cubicBezTo>
                      <a:pt x="399" y="974"/>
                      <a:pt x="400" y="992"/>
                      <a:pt x="407" y="1006"/>
                    </a:cubicBezTo>
                    <a:cubicBezTo>
                      <a:pt x="409" y="1009"/>
                      <a:pt x="411" y="1012"/>
                      <a:pt x="414" y="1015"/>
                    </a:cubicBezTo>
                    <a:cubicBezTo>
                      <a:pt x="414" y="1023"/>
                      <a:pt x="414" y="1030"/>
                      <a:pt x="414" y="1038"/>
                    </a:cubicBezTo>
                    <a:cubicBezTo>
                      <a:pt x="413" y="1048"/>
                      <a:pt x="413" y="1058"/>
                      <a:pt x="413" y="1068"/>
                    </a:cubicBezTo>
                    <a:cubicBezTo>
                      <a:pt x="412" y="1091"/>
                      <a:pt x="408" y="1116"/>
                      <a:pt x="410" y="1139"/>
                    </a:cubicBezTo>
                    <a:cubicBezTo>
                      <a:pt x="410" y="1139"/>
                      <a:pt x="409" y="1139"/>
                      <a:pt x="409" y="1139"/>
                    </a:cubicBezTo>
                    <a:cubicBezTo>
                      <a:pt x="386" y="1140"/>
                      <a:pt x="365" y="1149"/>
                      <a:pt x="343" y="1156"/>
                    </a:cubicBezTo>
                    <a:cubicBezTo>
                      <a:pt x="318" y="1163"/>
                      <a:pt x="295" y="1170"/>
                      <a:pt x="269" y="1173"/>
                    </a:cubicBezTo>
                    <a:cubicBezTo>
                      <a:pt x="219" y="1180"/>
                      <a:pt x="172" y="1196"/>
                      <a:pt x="126" y="1215"/>
                    </a:cubicBezTo>
                    <a:cubicBezTo>
                      <a:pt x="114" y="1220"/>
                      <a:pt x="123" y="1239"/>
                      <a:pt x="134" y="1235"/>
                    </a:cubicBezTo>
                    <a:cubicBezTo>
                      <a:pt x="142" y="1232"/>
                      <a:pt x="150" y="1229"/>
                      <a:pt x="158" y="1226"/>
                    </a:cubicBezTo>
                    <a:cubicBezTo>
                      <a:pt x="157" y="1239"/>
                      <a:pt x="158" y="1252"/>
                      <a:pt x="158" y="1265"/>
                    </a:cubicBezTo>
                    <a:cubicBezTo>
                      <a:pt x="158" y="1285"/>
                      <a:pt x="157" y="1305"/>
                      <a:pt x="156" y="1325"/>
                    </a:cubicBezTo>
                    <a:cubicBezTo>
                      <a:pt x="155" y="1366"/>
                      <a:pt x="155" y="1406"/>
                      <a:pt x="160" y="1446"/>
                    </a:cubicBezTo>
                    <a:cubicBezTo>
                      <a:pt x="161" y="1455"/>
                      <a:pt x="175" y="1455"/>
                      <a:pt x="173" y="1447"/>
                    </a:cubicBezTo>
                    <a:cubicBezTo>
                      <a:pt x="177" y="1408"/>
                      <a:pt x="175" y="1369"/>
                      <a:pt x="178" y="1330"/>
                    </a:cubicBezTo>
                    <a:cubicBezTo>
                      <a:pt x="179" y="1310"/>
                      <a:pt x="178" y="1290"/>
                      <a:pt x="177" y="1270"/>
                    </a:cubicBezTo>
                    <a:cubicBezTo>
                      <a:pt x="177" y="1253"/>
                      <a:pt x="177" y="1237"/>
                      <a:pt x="175" y="1220"/>
                    </a:cubicBezTo>
                    <a:cubicBezTo>
                      <a:pt x="209" y="1210"/>
                      <a:pt x="244" y="1202"/>
                      <a:pt x="280" y="1196"/>
                    </a:cubicBezTo>
                    <a:cubicBezTo>
                      <a:pt x="323" y="1190"/>
                      <a:pt x="369" y="1177"/>
                      <a:pt x="409" y="1159"/>
                    </a:cubicBezTo>
                    <a:cubicBezTo>
                      <a:pt x="408" y="1173"/>
                      <a:pt x="407" y="1186"/>
                      <a:pt x="409" y="1200"/>
                    </a:cubicBezTo>
                    <a:cubicBezTo>
                      <a:pt x="410" y="1208"/>
                      <a:pt x="422" y="1218"/>
                      <a:pt x="430" y="1211"/>
                    </a:cubicBezTo>
                    <a:cubicBezTo>
                      <a:pt x="435" y="1207"/>
                      <a:pt x="440" y="1201"/>
                      <a:pt x="445" y="1196"/>
                    </a:cubicBezTo>
                    <a:cubicBezTo>
                      <a:pt x="447" y="1197"/>
                      <a:pt x="449" y="1198"/>
                      <a:pt x="452" y="1198"/>
                    </a:cubicBezTo>
                    <a:cubicBezTo>
                      <a:pt x="469" y="1202"/>
                      <a:pt x="490" y="1196"/>
                      <a:pt x="508" y="1191"/>
                    </a:cubicBezTo>
                    <a:cubicBezTo>
                      <a:pt x="513" y="1192"/>
                      <a:pt x="517" y="1192"/>
                      <a:pt x="521" y="1189"/>
                    </a:cubicBezTo>
                    <a:cubicBezTo>
                      <a:pt x="521" y="1189"/>
                      <a:pt x="521" y="1189"/>
                      <a:pt x="521" y="1190"/>
                    </a:cubicBezTo>
                    <a:cubicBezTo>
                      <a:pt x="530" y="1186"/>
                      <a:pt x="540" y="1184"/>
                      <a:pt x="549" y="1182"/>
                    </a:cubicBezTo>
                    <a:cubicBezTo>
                      <a:pt x="567" y="1177"/>
                      <a:pt x="586" y="1173"/>
                      <a:pt x="604" y="1171"/>
                    </a:cubicBezTo>
                    <a:cubicBezTo>
                      <a:pt x="606" y="1158"/>
                      <a:pt x="604" y="1144"/>
                      <a:pt x="603" y="1131"/>
                    </a:cubicBezTo>
                    <a:close/>
                    <a:moveTo>
                      <a:pt x="268" y="560"/>
                    </a:moveTo>
                    <a:cubicBezTo>
                      <a:pt x="268" y="558"/>
                      <a:pt x="268" y="557"/>
                      <a:pt x="268" y="555"/>
                    </a:cubicBezTo>
                    <a:cubicBezTo>
                      <a:pt x="271" y="562"/>
                      <a:pt x="268" y="571"/>
                      <a:pt x="268" y="560"/>
                    </a:cubicBezTo>
                    <a:close/>
                    <a:moveTo>
                      <a:pt x="279" y="548"/>
                    </a:moveTo>
                    <a:cubicBezTo>
                      <a:pt x="280" y="547"/>
                      <a:pt x="281" y="546"/>
                      <a:pt x="282" y="545"/>
                    </a:cubicBezTo>
                    <a:cubicBezTo>
                      <a:pt x="282" y="546"/>
                      <a:pt x="282" y="547"/>
                      <a:pt x="283" y="548"/>
                    </a:cubicBezTo>
                    <a:cubicBezTo>
                      <a:pt x="281" y="548"/>
                      <a:pt x="280" y="548"/>
                      <a:pt x="279" y="548"/>
                    </a:cubicBezTo>
                    <a:close/>
                    <a:moveTo>
                      <a:pt x="334" y="579"/>
                    </a:moveTo>
                    <a:cubicBezTo>
                      <a:pt x="324" y="586"/>
                      <a:pt x="314" y="593"/>
                      <a:pt x="304" y="600"/>
                    </a:cubicBezTo>
                    <a:cubicBezTo>
                      <a:pt x="306" y="596"/>
                      <a:pt x="308" y="593"/>
                      <a:pt x="310" y="589"/>
                    </a:cubicBezTo>
                    <a:cubicBezTo>
                      <a:pt x="318" y="590"/>
                      <a:pt x="325" y="587"/>
                      <a:pt x="328" y="578"/>
                    </a:cubicBezTo>
                    <a:cubicBezTo>
                      <a:pt x="329" y="577"/>
                      <a:pt x="329" y="576"/>
                      <a:pt x="329" y="575"/>
                    </a:cubicBezTo>
                    <a:cubicBezTo>
                      <a:pt x="330" y="575"/>
                      <a:pt x="330" y="575"/>
                      <a:pt x="330" y="575"/>
                    </a:cubicBezTo>
                    <a:cubicBezTo>
                      <a:pt x="332" y="576"/>
                      <a:pt x="335" y="577"/>
                      <a:pt x="337" y="577"/>
                    </a:cubicBezTo>
                    <a:cubicBezTo>
                      <a:pt x="336" y="577"/>
                      <a:pt x="335" y="578"/>
                      <a:pt x="334" y="579"/>
                    </a:cubicBezTo>
                    <a:close/>
                    <a:moveTo>
                      <a:pt x="520" y="1039"/>
                    </a:moveTo>
                    <a:cubicBezTo>
                      <a:pt x="520" y="1040"/>
                      <a:pt x="519" y="1041"/>
                      <a:pt x="518" y="1042"/>
                    </a:cubicBezTo>
                    <a:cubicBezTo>
                      <a:pt x="518" y="1035"/>
                      <a:pt x="518" y="1028"/>
                      <a:pt x="518" y="1021"/>
                    </a:cubicBezTo>
                    <a:cubicBezTo>
                      <a:pt x="518" y="999"/>
                      <a:pt x="518" y="976"/>
                      <a:pt x="518" y="954"/>
                    </a:cubicBezTo>
                    <a:cubicBezTo>
                      <a:pt x="517" y="937"/>
                      <a:pt x="517" y="919"/>
                      <a:pt x="517" y="902"/>
                    </a:cubicBezTo>
                    <a:cubicBezTo>
                      <a:pt x="518" y="904"/>
                      <a:pt x="520" y="906"/>
                      <a:pt x="522" y="908"/>
                    </a:cubicBezTo>
                    <a:cubicBezTo>
                      <a:pt x="520" y="941"/>
                      <a:pt x="519" y="976"/>
                      <a:pt x="523" y="1010"/>
                    </a:cubicBezTo>
                    <a:cubicBezTo>
                      <a:pt x="521" y="1019"/>
                      <a:pt x="520" y="1029"/>
                      <a:pt x="520" y="1039"/>
                    </a:cubicBezTo>
                    <a:close/>
                    <a:moveTo>
                      <a:pt x="521" y="716"/>
                    </a:moveTo>
                    <a:cubicBezTo>
                      <a:pt x="521" y="716"/>
                      <a:pt x="521" y="716"/>
                      <a:pt x="521" y="716"/>
                    </a:cubicBezTo>
                    <a:cubicBezTo>
                      <a:pt x="521" y="714"/>
                      <a:pt x="521" y="712"/>
                      <a:pt x="520" y="710"/>
                    </a:cubicBezTo>
                    <a:cubicBezTo>
                      <a:pt x="520" y="709"/>
                      <a:pt x="520" y="707"/>
                      <a:pt x="520" y="706"/>
                    </a:cubicBezTo>
                    <a:cubicBezTo>
                      <a:pt x="521" y="709"/>
                      <a:pt x="523" y="711"/>
                      <a:pt x="525" y="712"/>
                    </a:cubicBezTo>
                    <a:cubicBezTo>
                      <a:pt x="523" y="713"/>
                      <a:pt x="522" y="715"/>
                      <a:pt x="521" y="716"/>
                    </a:cubicBezTo>
                    <a:close/>
                    <a:moveTo>
                      <a:pt x="522" y="614"/>
                    </a:moveTo>
                    <a:cubicBezTo>
                      <a:pt x="523" y="611"/>
                      <a:pt x="523" y="609"/>
                      <a:pt x="523" y="607"/>
                    </a:cubicBezTo>
                    <a:cubicBezTo>
                      <a:pt x="523" y="602"/>
                      <a:pt x="523" y="598"/>
                      <a:pt x="522" y="593"/>
                    </a:cubicBezTo>
                    <a:cubicBezTo>
                      <a:pt x="525" y="600"/>
                      <a:pt x="529" y="607"/>
                      <a:pt x="533" y="614"/>
                    </a:cubicBezTo>
                    <a:cubicBezTo>
                      <a:pt x="530" y="613"/>
                      <a:pt x="526" y="613"/>
                      <a:pt x="522" y="614"/>
                    </a:cubicBezTo>
                    <a:close/>
                    <a:moveTo>
                      <a:pt x="558" y="714"/>
                    </a:moveTo>
                    <a:cubicBezTo>
                      <a:pt x="557" y="709"/>
                      <a:pt x="557" y="704"/>
                      <a:pt x="556" y="699"/>
                    </a:cubicBezTo>
                    <a:cubicBezTo>
                      <a:pt x="557" y="699"/>
                      <a:pt x="558" y="700"/>
                      <a:pt x="558" y="700"/>
                    </a:cubicBezTo>
                    <a:cubicBezTo>
                      <a:pt x="558" y="704"/>
                      <a:pt x="558" y="709"/>
                      <a:pt x="558" y="714"/>
                    </a:cubicBez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58" name="is1ide-Freeform 22"/>
              <p:cNvSpPr/>
              <p:nvPr/>
            </p:nvSpPr>
            <p:spPr bwMode="auto">
              <a:xfrm>
                <a:off x="2598" y="699"/>
                <a:ext cx="60" cy="62"/>
              </a:xfrm>
              <a:custGeom>
                <a:avLst/>
                <a:gdLst>
                  <a:gd name="T0" fmla="*/ 44 w 54"/>
                  <a:gd name="T1" fmla="*/ 2 h 57"/>
                  <a:gd name="T2" fmla="*/ 2 w 54"/>
                  <a:gd name="T3" fmla="*/ 51 h 57"/>
                  <a:gd name="T4" fmla="*/ 6 w 54"/>
                  <a:gd name="T5" fmla="*/ 54 h 57"/>
                  <a:gd name="T6" fmla="*/ 24 w 54"/>
                  <a:gd name="T7" fmla="*/ 33 h 57"/>
                  <a:gd name="T8" fmla="*/ 49 w 54"/>
                  <a:gd name="T9" fmla="*/ 12 h 57"/>
                  <a:gd name="T10" fmla="*/ 44 w 54"/>
                  <a:gd name="T11" fmla="*/ 2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4" h="57">
                    <a:moveTo>
                      <a:pt x="44" y="2"/>
                    </a:moveTo>
                    <a:cubicBezTo>
                      <a:pt x="25" y="10"/>
                      <a:pt x="13" y="35"/>
                      <a:pt x="2" y="51"/>
                    </a:cubicBezTo>
                    <a:cubicBezTo>
                      <a:pt x="0" y="53"/>
                      <a:pt x="4" y="57"/>
                      <a:pt x="6" y="54"/>
                    </a:cubicBezTo>
                    <a:cubicBezTo>
                      <a:pt x="12" y="47"/>
                      <a:pt x="18" y="40"/>
                      <a:pt x="24" y="33"/>
                    </a:cubicBezTo>
                    <a:cubicBezTo>
                      <a:pt x="32" y="24"/>
                      <a:pt x="40" y="18"/>
                      <a:pt x="49" y="12"/>
                    </a:cubicBezTo>
                    <a:cubicBezTo>
                      <a:pt x="54" y="9"/>
                      <a:pt x="49" y="0"/>
                      <a:pt x="44" y="2"/>
                    </a:cubicBez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59" name="is1ide-Freeform 23"/>
              <p:cNvSpPr/>
              <p:nvPr/>
            </p:nvSpPr>
            <p:spPr bwMode="auto">
              <a:xfrm>
                <a:off x="3276" y="1271"/>
                <a:ext cx="481" cy="234"/>
              </a:xfrm>
              <a:custGeom>
                <a:avLst/>
                <a:gdLst>
                  <a:gd name="T0" fmla="*/ 427 w 437"/>
                  <a:gd name="T1" fmla="*/ 1 h 213"/>
                  <a:gd name="T2" fmla="*/ 374 w 437"/>
                  <a:gd name="T3" fmla="*/ 27 h 213"/>
                  <a:gd name="T4" fmla="*/ 320 w 437"/>
                  <a:gd name="T5" fmla="*/ 53 h 213"/>
                  <a:gd name="T6" fmla="*/ 212 w 437"/>
                  <a:gd name="T7" fmla="*/ 103 h 213"/>
                  <a:gd name="T8" fmla="*/ 163 w 437"/>
                  <a:gd name="T9" fmla="*/ 125 h 213"/>
                  <a:gd name="T10" fmla="*/ 108 w 437"/>
                  <a:gd name="T11" fmla="*/ 153 h 213"/>
                  <a:gd name="T12" fmla="*/ 55 w 437"/>
                  <a:gd name="T13" fmla="*/ 179 h 213"/>
                  <a:gd name="T14" fmla="*/ 6 w 437"/>
                  <a:gd name="T15" fmla="*/ 200 h 213"/>
                  <a:gd name="T16" fmla="*/ 13 w 437"/>
                  <a:gd name="T17" fmla="*/ 210 h 213"/>
                  <a:gd name="T18" fmla="*/ 66 w 437"/>
                  <a:gd name="T19" fmla="*/ 188 h 213"/>
                  <a:gd name="T20" fmla="*/ 121 w 437"/>
                  <a:gd name="T21" fmla="*/ 163 h 213"/>
                  <a:gd name="T22" fmla="*/ 166 w 437"/>
                  <a:gd name="T23" fmla="*/ 140 h 213"/>
                  <a:gd name="T24" fmla="*/ 221 w 437"/>
                  <a:gd name="T25" fmla="*/ 115 h 213"/>
                  <a:gd name="T26" fmla="*/ 294 w 437"/>
                  <a:gd name="T27" fmla="*/ 81 h 213"/>
                  <a:gd name="T28" fmla="*/ 272 w 437"/>
                  <a:gd name="T29" fmla="*/ 95 h 213"/>
                  <a:gd name="T30" fmla="*/ 274 w 437"/>
                  <a:gd name="T31" fmla="*/ 99 h 213"/>
                  <a:gd name="T32" fmla="*/ 347 w 437"/>
                  <a:gd name="T33" fmla="*/ 72 h 213"/>
                  <a:gd name="T34" fmla="*/ 403 w 437"/>
                  <a:gd name="T35" fmla="*/ 49 h 213"/>
                  <a:gd name="T36" fmla="*/ 404 w 437"/>
                  <a:gd name="T37" fmla="*/ 29 h 213"/>
                  <a:gd name="T38" fmla="*/ 433 w 437"/>
                  <a:gd name="T39" fmla="*/ 10 h 213"/>
                  <a:gd name="T40" fmla="*/ 427 w 437"/>
                  <a:gd name="T41" fmla="*/ 1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37" h="213">
                    <a:moveTo>
                      <a:pt x="427" y="1"/>
                    </a:moveTo>
                    <a:cubicBezTo>
                      <a:pt x="408" y="6"/>
                      <a:pt x="391" y="19"/>
                      <a:pt x="374" y="27"/>
                    </a:cubicBezTo>
                    <a:cubicBezTo>
                      <a:pt x="356" y="36"/>
                      <a:pt x="338" y="45"/>
                      <a:pt x="320" y="53"/>
                    </a:cubicBezTo>
                    <a:cubicBezTo>
                      <a:pt x="284" y="69"/>
                      <a:pt x="247" y="84"/>
                      <a:pt x="212" y="103"/>
                    </a:cubicBezTo>
                    <a:cubicBezTo>
                      <a:pt x="197" y="112"/>
                      <a:pt x="179" y="116"/>
                      <a:pt x="163" y="125"/>
                    </a:cubicBezTo>
                    <a:cubicBezTo>
                      <a:pt x="145" y="134"/>
                      <a:pt x="127" y="144"/>
                      <a:pt x="108" y="153"/>
                    </a:cubicBezTo>
                    <a:cubicBezTo>
                      <a:pt x="90" y="161"/>
                      <a:pt x="73" y="170"/>
                      <a:pt x="55" y="179"/>
                    </a:cubicBezTo>
                    <a:cubicBezTo>
                      <a:pt x="39" y="186"/>
                      <a:pt x="21" y="190"/>
                      <a:pt x="6" y="200"/>
                    </a:cubicBezTo>
                    <a:cubicBezTo>
                      <a:pt x="0" y="203"/>
                      <a:pt x="7" y="213"/>
                      <a:pt x="13" y="210"/>
                    </a:cubicBezTo>
                    <a:cubicBezTo>
                      <a:pt x="30" y="200"/>
                      <a:pt x="49" y="196"/>
                      <a:pt x="66" y="188"/>
                    </a:cubicBezTo>
                    <a:cubicBezTo>
                      <a:pt x="84" y="180"/>
                      <a:pt x="102" y="171"/>
                      <a:pt x="121" y="163"/>
                    </a:cubicBezTo>
                    <a:cubicBezTo>
                      <a:pt x="137" y="156"/>
                      <a:pt x="151" y="148"/>
                      <a:pt x="166" y="140"/>
                    </a:cubicBezTo>
                    <a:cubicBezTo>
                      <a:pt x="183" y="130"/>
                      <a:pt x="203" y="125"/>
                      <a:pt x="221" y="115"/>
                    </a:cubicBezTo>
                    <a:cubicBezTo>
                      <a:pt x="245" y="103"/>
                      <a:pt x="269" y="92"/>
                      <a:pt x="294" y="81"/>
                    </a:cubicBezTo>
                    <a:cubicBezTo>
                      <a:pt x="286" y="86"/>
                      <a:pt x="279" y="90"/>
                      <a:pt x="272" y="95"/>
                    </a:cubicBezTo>
                    <a:cubicBezTo>
                      <a:pt x="270" y="96"/>
                      <a:pt x="272" y="100"/>
                      <a:pt x="274" y="99"/>
                    </a:cubicBezTo>
                    <a:cubicBezTo>
                      <a:pt x="298" y="89"/>
                      <a:pt x="322" y="80"/>
                      <a:pt x="347" y="72"/>
                    </a:cubicBezTo>
                    <a:cubicBezTo>
                      <a:pt x="366" y="67"/>
                      <a:pt x="384" y="58"/>
                      <a:pt x="403" y="49"/>
                    </a:cubicBezTo>
                    <a:cubicBezTo>
                      <a:pt x="411" y="45"/>
                      <a:pt x="410" y="34"/>
                      <a:pt x="404" y="29"/>
                    </a:cubicBezTo>
                    <a:cubicBezTo>
                      <a:pt x="415" y="24"/>
                      <a:pt x="425" y="18"/>
                      <a:pt x="433" y="10"/>
                    </a:cubicBezTo>
                    <a:cubicBezTo>
                      <a:pt x="437" y="6"/>
                      <a:pt x="431" y="0"/>
                      <a:pt x="427" y="1"/>
                    </a:cubicBez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60" name="is1ide-Freeform 24"/>
              <p:cNvSpPr/>
              <p:nvPr/>
            </p:nvSpPr>
            <p:spPr bwMode="auto">
              <a:xfrm>
                <a:off x="3271" y="1408"/>
                <a:ext cx="437" cy="168"/>
              </a:xfrm>
              <a:custGeom>
                <a:avLst/>
                <a:gdLst>
                  <a:gd name="T0" fmla="*/ 388 w 396"/>
                  <a:gd name="T1" fmla="*/ 9 h 153"/>
                  <a:gd name="T2" fmla="*/ 315 w 396"/>
                  <a:gd name="T3" fmla="*/ 27 h 153"/>
                  <a:gd name="T4" fmla="*/ 208 w 396"/>
                  <a:gd name="T5" fmla="*/ 68 h 153"/>
                  <a:gd name="T6" fmla="*/ 96 w 396"/>
                  <a:gd name="T7" fmla="*/ 102 h 153"/>
                  <a:gd name="T8" fmla="*/ 49 w 396"/>
                  <a:gd name="T9" fmla="*/ 120 h 153"/>
                  <a:gd name="T10" fmla="*/ 8 w 396"/>
                  <a:gd name="T11" fmla="*/ 135 h 153"/>
                  <a:gd name="T12" fmla="*/ 17 w 396"/>
                  <a:gd name="T13" fmla="*/ 150 h 153"/>
                  <a:gd name="T14" fmla="*/ 17 w 396"/>
                  <a:gd name="T15" fmla="*/ 151 h 153"/>
                  <a:gd name="T16" fmla="*/ 212 w 396"/>
                  <a:gd name="T17" fmla="*/ 95 h 153"/>
                  <a:gd name="T18" fmla="*/ 313 w 396"/>
                  <a:gd name="T19" fmla="*/ 57 h 153"/>
                  <a:gd name="T20" fmla="*/ 353 w 396"/>
                  <a:gd name="T21" fmla="*/ 38 h 153"/>
                  <a:gd name="T22" fmla="*/ 391 w 396"/>
                  <a:gd name="T23" fmla="*/ 25 h 153"/>
                  <a:gd name="T24" fmla="*/ 388 w 396"/>
                  <a:gd name="T25" fmla="*/ 9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96" h="153">
                    <a:moveTo>
                      <a:pt x="388" y="9"/>
                    </a:moveTo>
                    <a:cubicBezTo>
                      <a:pt x="366" y="0"/>
                      <a:pt x="335" y="18"/>
                      <a:pt x="315" y="27"/>
                    </a:cubicBezTo>
                    <a:cubicBezTo>
                      <a:pt x="281" y="43"/>
                      <a:pt x="245" y="58"/>
                      <a:pt x="208" y="68"/>
                    </a:cubicBezTo>
                    <a:cubicBezTo>
                      <a:pt x="171" y="79"/>
                      <a:pt x="133" y="90"/>
                      <a:pt x="96" y="102"/>
                    </a:cubicBezTo>
                    <a:cubicBezTo>
                      <a:pt x="80" y="107"/>
                      <a:pt x="64" y="114"/>
                      <a:pt x="49" y="120"/>
                    </a:cubicBezTo>
                    <a:cubicBezTo>
                      <a:pt x="35" y="125"/>
                      <a:pt x="20" y="126"/>
                      <a:pt x="8" y="135"/>
                    </a:cubicBezTo>
                    <a:cubicBezTo>
                      <a:pt x="0" y="140"/>
                      <a:pt x="9" y="153"/>
                      <a:pt x="17" y="150"/>
                    </a:cubicBezTo>
                    <a:cubicBezTo>
                      <a:pt x="17" y="150"/>
                      <a:pt x="17" y="151"/>
                      <a:pt x="17" y="151"/>
                    </a:cubicBezTo>
                    <a:cubicBezTo>
                      <a:pt x="83" y="136"/>
                      <a:pt x="146" y="111"/>
                      <a:pt x="212" y="95"/>
                    </a:cubicBezTo>
                    <a:cubicBezTo>
                      <a:pt x="247" y="86"/>
                      <a:pt x="281" y="73"/>
                      <a:pt x="313" y="57"/>
                    </a:cubicBezTo>
                    <a:cubicBezTo>
                      <a:pt x="326" y="50"/>
                      <a:pt x="340" y="43"/>
                      <a:pt x="353" y="38"/>
                    </a:cubicBezTo>
                    <a:cubicBezTo>
                      <a:pt x="365" y="33"/>
                      <a:pt x="380" y="32"/>
                      <a:pt x="391" y="25"/>
                    </a:cubicBezTo>
                    <a:cubicBezTo>
                      <a:pt x="396" y="21"/>
                      <a:pt x="393" y="12"/>
                      <a:pt x="388" y="9"/>
                    </a:cubicBez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61" name="is1ide-Freeform 25"/>
              <p:cNvSpPr/>
              <p:nvPr/>
            </p:nvSpPr>
            <p:spPr bwMode="auto">
              <a:xfrm>
                <a:off x="3280" y="1497"/>
                <a:ext cx="430" cy="150"/>
              </a:xfrm>
              <a:custGeom>
                <a:avLst/>
                <a:gdLst>
                  <a:gd name="T0" fmla="*/ 375 w 390"/>
                  <a:gd name="T1" fmla="*/ 1 h 136"/>
                  <a:gd name="T2" fmla="*/ 287 w 390"/>
                  <a:gd name="T3" fmla="*/ 30 h 136"/>
                  <a:gd name="T4" fmla="*/ 193 w 390"/>
                  <a:gd name="T5" fmla="*/ 62 h 136"/>
                  <a:gd name="T6" fmla="*/ 8 w 390"/>
                  <a:gd name="T7" fmla="*/ 119 h 136"/>
                  <a:gd name="T8" fmla="*/ 11 w 390"/>
                  <a:gd name="T9" fmla="*/ 134 h 136"/>
                  <a:gd name="T10" fmla="*/ 11 w 390"/>
                  <a:gd name="T11" fmla="*/ 134 h 136"/>
                  <a:gd name="T12" fmla="*/ 11 w 390"/>
                  <a:gd name="T13" fmla="*/ 134 h 136"/>
                  <a:gd name="T14" fmla="*/ 15 w 390"/>
                  <a:gd name="T15" fmla="*/ 134 h 136"/>
                  <a:gd name="T16" fmla="*/ 86 w 390"/>
                  <a:gd name="T17" fmla="*/ 120 h 136"/>
                  <a:gd name="T18" fmla="*/ 189 w 390"/>
                  <a:gd name="T19" fmla="*/ 90 h 136"/>
                  <a:gd name="T20" fmla="*/ 290 w 390"/>
                  <a:gd name="T21" fmla="*/ 55 h 136"/>
                  <a:gd name="T22" fmla="*/ 383 w 390"/>
                  <a:gd name="T23" fmla="*/ 18 h 136"/>
                  <a:gd name="T24" fmla="*/ 375 w 390"/>
                  <a:gd name="T25" fmla="*/ 1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90" h="136">
                    <a:moveTo>
                      <a:pt x="375" y="1"/>
                    </a:moveTo>
                    <a:cubicBezTo>
                      <a:pt x="346" y="5"/>
                      <a:pt x="316" y="20"/>
                      <a:pt x="287" y="30"/>
                    </a:cubicBezTo>
                    <a:cubicBezTo>
                      <a:pt x="256" y="40"/>
                      <a:pt x="225" y="51"/>
                      <a:pt x="193" y="62"/>
                    </a:cubicBezTo>
                    <a:cubicBezTo>
                      <a:pt x="132" y="82"/>
                      <a:pt x="70" y="103"/>
                      <a:pt x="8" y="119"/>
                    </a:cubicBezTo>
                    <a:cubicBezTo>
                      <a:pt x="0" y="121"/>
                      <a:pt x="5" y="131"/>
                      <a:pt x="11" y="134"/>
                    </a:cubicBezTo>
                    <a:cubicBezTo>
                      <a:pt x="11" y="134"/>
                      <a:pt x="11" y="134"/>
                      <a:pt x="11" y="134"/>
                    </a:cubicBezTo>
                    <a:cubicBezTo>
                      <a:pt x="11" y="134"/>
                      <a:pt x="11" y="134"/>
                      <a:pt x="11" y="134"/>
                    </a:cubicBezTo>
                    <a:cubicBezTo>
                      <a:pt x="12" y="134"/>
                      <a:pt x="13" y="135"/>
                      <a:pt x="15" y="134"/>
                    </a:cubicBezTo>
                    <a:cubicBezTo>
                      <a:pt x="38" y="136"/>
                      <a:pt x="63" y="126"/>
                      <a:pt x="86" y="120"/>
                    </a:cubicBezTo>
                    <a:cubicBezTo>
                      <a:pt x="121" y="112"/>
                      <a:pt x="155" y="102"/>
                      <a:pt x="189" y="90"/>
                    </a:cubicBezTo>
                    <a:cubicBezTo>
                      <a:pt x="222" y="78"/>
                      <a:pt x="256" y="67"/>
                      <a:pt x="290" y="55"/>
                    </a:cubicBezTo>
                    <a:cubicBezTo>
                      <a:pt x="320" y="44"/>
                      <a:pt x="355" y="35"/>
                      <a:pt x="383" y="18"/>
                    </a:cubicBezTo>
                    <a:cubicBezTo>
                      <a:pt x="390" y="13"/>
                      <a:pt x="383" y="0"/>
                      <a:pt x="375" y="1"/>
                    </a:cubicBez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62" name="is1ide-Freeform 26"/>
              <p:cNvSpPr/>
              <p:nvPr/>
            </p:nvSpPr>
            <p:spPr bwMode="auto">
              <a:xfrm>
                <a:off x="3280" y="1601"/>
                <a:ext cx="442" cy="144"/>
              </a:xfrm>
              <a:custGeom>
                <a:avLst/>
                <a:gdLst>
                  <a:gd name="T0" fmla="*/ 387 w 401"/>
                  <a:gd name="T1" fmla="*/ 1 h 131"/>
                  <a:gd name="T2" fmla="*/ 291 w 401"/>
                  <a:gd name="T3" fmla="*/ 25 h 131"/>
                  <a:gd name="T4" fmla="*/ 188 w 401"/>
                  <a:gd name="T5" fmla="*/ 56 h 131"/>
                  <a:gd name="T6" fmla="*/ 84 w 401"/>
                  <a:gd name="T7" fmla="*/ 88 h 131"/>
                  <a:gd name="T8" fmla="*/ 7 w 401"/>
                  <a:gd name="T9" fmla="*/ 114 h 131"/>
                  <a:gd name="T10" fmla="*/ 16 w 401"/>
                  <a:gd name="T11" fmla="*/ 127 h 131"/>
                  <a:gd name="T12" fmla="*/ 91 w 401"/>
                  <a:gd name="T13" fmla="*/ 103 h 131"/>
                  <a:gd name="T14" fmla="*/ 195 w 401"/>
                  <a:gd name="T15" fmla="*/ 71 h 131"/>
                  <a:gd name="T16" fmla="*/ 299 w 401"/>
                  <a:gd name="T17" fmla="*/ 42 h 131"/>
                  <a:gd name="T18" fmla="*/ 346 w 401"/>
                  <a:gd name="T19" fmla="*/ 30 h 131"/>
                  <a:gd name="T20" fmla="*/ 394 w 401"/>
                  <a:gd name="T21" fmla="*/ 17 h 131"/>
                  <a:gd name="T22" fmla="*/ 387 w 401"/>
                  <a:gd name="T23" fmla="*/ 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01" h="131">
                    <a:moveTo>
                      <a:pt x="387" y="1"/>
                    </a:moveTo>
                    <a:cubicBezTo>
                      <a:pt x="355" y="5"/>
                      <a:pt x="322" y="16"/>
                      <a:pt x="291" y="25"/>
                    </a:cubicBezTo>
                    <a:cubicBezTo>
                      <a:pt x="257" y="35"/>
                      <a:pt x="222" y="44"/>
                      <a:pt x="188" y="56"/>
                    </a:cubicBezTo>
                    <a:cubicBezTo>
                      <a:pt x="154" y="67"/>
                      <a:pt x="119" y="77"/>
                      <a:pt x="84" y="88"/>
                    </a:cubicBezTo>
                    <a:cubicBezTo>
                      <a:pt x="59" y="96"/>
                      <a:pt x="29" y="99"/>
                      <a:pt x="7" y="114"/>
                    </a:cubicBezTo>
                    <a:cubicBezTo>
                      <a:pt x="0" y="119"/>
                      <a:pt x="9" y="131"/>
                      <a:pt x="16" y="127"/>
                    </a:cubicBezTo>
                    <a:cubicBezTo>
                      <a:pt x="37" y="113"/>
                      <a:pt x="67" y="110"/>
                      <a:pt x="91" y="103"/>
                    </a:cubicBezTo>
                    <a:cubicBezTo>
                      <a:pt x="125" y="92"/>
                      <a:pt x="160" y="83"/>
                      <a:pt x="195" y="71"/>
                    </a:cubicBezTo>
                    <a:cubicBezTo>
                      <a:pt x="229" y="60"/>
                      <a:pt x="264" y="51"/>
                      <a:pt x="299" y="42"/>
                    </a:cubicBezTo>
                    <a:cubicBezTo>
                      <a:pt x="314" y="38"/>
                      <a:pt x="330" y="33"/>
                      <a:pt x="346" y="30"/>
                    </a:cubicBezTo>
                    <a:cubicBezTo>
                      <a:pt x="362" y="27"/>
                      <a:pt x="379" y="25"/>
                      <a:pt x="394" y="17"/>
                    </a:cubicBezTo>
                    <a:cubicBezTo>
                      <a:pt x="401" y="13"/>
                      <a:pt x="394" y="0"/>
                      <a:pt x="387" y="1"/>
                    </a:cubicBez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63" name="is1ide-Freeform 27"/>
              <p:cNvSpPr/>
              <p:nvPr/>
            </p:nvSpPr>
            <p:spPr bwMode="auto">
              <a:xfrm>
                <a:off x="3286" y="1764"/>
                <a:ext cx="439" cy="123"/>
              </a:xfrm>
              <a:custGeom>
                <a:avLst/>
                <a:gdLst>
                  <a:gd name="T0" fmla="*/ 383 w 399"/>
                  <a:gd name="T1" fmla="*/ 1 h 112"/>
                  <a:gd name="T2" fmla="*/ 335 w 399"/>
                  <a:gd name="T3" fmla="*/ 15 h 112"/>
                  <a:gd name="T4" fmla="*/ 286 w 399"/>
                  <a:gd name="T5" fmla="*/ 26 h 112"/>
                  <a:gd name="T6" fmla="*/ 186 w 399"/>
                  <a:gd name="T7" fmla="*/ 54 h 112"/>
                  <a:gd name="T8" fmla="*/ 86 w 399"/>
                  <a:gd name="T9" fmla="*/ 79 h 112"/>
                  <a:gd name="T10" fmla="*/ 8 w 399"/>
                  <a:gd name="T11" fmla="*/ 98 h 112"/>
                  <a:gd name="T12" fmla="*/ 2 w 399"/>
                  <a:gd name="T13" fmla="*/ 102 h 112"/>
                  <a:gd name="T14" fmla="*/ 8 w 399"/>
                  <a:gd name="T15" fmla="*/ 111 h 112"/>
                  <a:gd name="T16" fmla="*/ 100 w 399"/>
                  <a:gd name="T17" fmla="*/ 94 h 112"/>
                  <a:gd name="T18" fmla="*/ 201 w 399"/>
                  <a:gd name="T19" fmla="*/ 70 h 112"/>
                  <a:gd name="T20" fmla="*/ 300 w 399"/>
                  <a:gd name="T21" fmla="*/ 43 h 112"/>
                  <a:gd name="T22" fmla="*/ 391 w 399"/>
                  <a:gd name="T23" fmla="*/ 16 h 112"/>
                  <a:gd name="T24" fmla="*/ 383 w 399"/>
                  <a:gd name="T25" fmla="*/ 1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99" h="112">
                    <a:moveTo>
                      <a:pt x="383" y="1"/>
                    </a:moveTo>
                    <a:cubicBezTo>
                      <a:pt x="367" y="4"/>
                      <a:pt x="351" y="11"/>
                      <a:pt x="335" y="15"/>
                    </a:cubicBezTo>
                    <a:cubicBezTo>
                      <a:pt x="319" y="19"/>
                      <a:pt x="302" y="22"/>
                      <a:pt x="286" y="26"/>
                    </a:cubicBezTo>
                    <a:cubicBezTo>
                      <a:pt x="252" y="34"/>
                      <a:pt x="220" y="46"/>
                      <a:pt x="186" y="54"/>
                    </a:cubicBezTo>
                    <a:cubicBezTo>
                      <a:pt x="153" y="63"/>
                      <a:pt x="120" y="72"/>
                      <a:pt x="86" y="79"/>
                    </a:cubicBezTo>
                    <a:cubicBezTo>
                      <a:pt x="60" y="84"/>
                      <a:pt x="31" y="85"/>
                      <a:pt x="8" y="98"/>
                    </a:cubicBezTo>
                    <a:cubicBezTo>
                      <a:pt x="6" y="98"/>
                      <a:pt x="4" y="99"/>
                      <a:pt x="2" y="102"/>
                    </a:cubicBezTo>
                    <a:cubicBezTo>
                      <a:pt x="0" y="106"/>
                      <a:pt x="4" y="112"/>
                      <a:pt x="8" y="111"/>
                    </a:cubicBezTo>
                    <a:cubicBezTo>
                      <a:pt x="39" y="104"/>
                      <a:pt x="69" y="100"/>
                      <a:pt x="100" y="94"/>
                    </a:cubicBezTo>
                    <a:cubicBezTo>
                      <a:pt x="134" y="88"/>
                      <a:pt x="167" y="78"/>
                      <a:pt x="201" y="70"/>
                    </a:cubicBezTo>
                    <a:cubicBezTo>
                      <a:pt x="235" y="62"/>
                      <a:pt x="267" y="50"/>
                      <a:pt x="300" y="43"/>
                    </a:cubicBezTo>
                    <a:cubicBezTo>
                      <a:pt x="329" y="36"/>
                      <a:pt x="366" y="33"/>
                      <a:pt x="391" y="16"/>
                    </a:cubicBezTo>
                    <a:cubicBezTo>
                      <a:pt x="399" y="11"/>
                      <a:pt x="390" y="0"/>
                      <a:pt x="383" y="1"/>
                    </a:cubicBez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64" name="ïşḻïďê-Freeform 28"/>
              <p:cNvSpPr/>
              <p:nvPr/>
            </p:nvSpPr>
            <p:spPr bwMode="auto">
              <a:xfrm>
                <a:off x="3291" y="1927"/>
                <a:ext cx="435" cy="74"/>
              </a:xfrm>
              <a:custGeom>
                <a:avLst/>
                <a:gdLst>
                  <a:gd name="T0" fmla="*/ 382 w 395"/>
                  <a:gd name="T1" fmla="*/ 4 h 67"/>
                  <a:gd name="T2" fmla="*/ 301 w 395"/>
                  <a:gd name="T3" fmla="*/ 16 h 67"/>
                  <a:gd name="T4" fmla="*/ 194 w 395"/>
                  <a:gd name="T5" fmla="*/ 31 h 67"/>
                  <a:gd name="T6" fmla="*/ 99 w 395"/>
                  <a:gd name="T7" fmla="*/ 39 h 67"/>
                  <a:gd name="T8" fmla="*/ 55 w 395"/>
                  <a:gd name="T9" fmla="*/ 44 h 67"/>
                  <a:gd name="T10" fmla="*/ 9 w 395"/>
                  <a:gd name="T11" fmla="*/ 52 h 67"/>
                  <a:gd name="T12" fmla="*/ 11 w 395"/>
                  <a:gd name="T13" fmla="*/ 65 h 67"/>
                  <a:gd name="T14" fmla="*/ 43 w 395"/>
                  <a:gd name="T15" fmla="*/ 63 h 67"/>
                  <a:gd name="T16" fmla="*/ 94 w 395"/>
                  <a:gd name="T17" fmla="*/ 57 h 67"/>
                  <a:gd name="T18" fmla="*/ 197 w 395"/>
                  <a:gd name="T19" fmla="*/ 49 h 67"/>
                  <a:gd name="T20" fmla="*/ 287 w 395"/>
                  <a:gd name="T21" fmla="*/ 38 h 67"/>
                  <a:gd name="T22" fmla="*/ 385 w 395"/>
                  <a:gd name="T23" fmla="*/ 22 h 67"/>
                  <a:gd name="T24" fmla="*/ 382 w 395"/>
                  <a:gd name="T25" fmla="*/ 4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95" h="67">
                    <a:moveTo>
                      <a:pt x="382" y="4"/>
                    </a:moveTo>
                    <a:cubicBezTo>
                      <a:pt x="355" y="0"/>
                      <a:pt x="327" y="9"/>
                      <a:pt x="301" y="16"/>
                    </a:cubicBezTo>
                    <a:cubicBezTo>
                      <a:pt x="266" y="24"/>
                      <a:pt x="230" y="27"/>
                      <a:pt x="194" y="31"/>
                    </a:cubicBezTo>
                    <a:cubicBezTo>
                      <a:pt x="162" y="34"/>
                      <a:pt x="131" y="37"/>
                      <a:pt x="99" y="39"/>
                    </a:cubicBezTo>
                    <a:cubicBezTo>
                      <a:pt x="84" y="40"/>
                      <a:pt x="69" y="41"/>
                      <a:pt x="55" y="44"/>
                    </a:cubicBezTo>
                    <a:cubicBezTo>
                      <a:pt x="39" y="47"/>
                      <a:pt x="25" y="53"/>
                      <a:pt x="9" y="52"/>
                    </a:cubicBezTo>
                    <a:cubicBezTo>
                      <a:pt x="0" y="51"/>
                      <a:pt x="4" y="65"/>
                      <a:pt x="11" y="65"/>
                    </a:cubicBezTo>
                    <a:cubicBezTo>
                      <a:pt x="22" y="67"/>
                      <a:pt x="32" y="65"/>
                      <a:pt x="43" y="63"/>
                    </a:cubicBezTo>
                    <a:cubicBezTo>
                      <a:pt x="60" y="59"/>
                      <a:pt x="77" y="58"/>
                      <a:pt x="94" y="57"/>
                    </a:cubicBezTo>
                    <a:cubicBezTo>
                      <a:pt x="129" y="55"/>
                      <a:pt x="163" y="52"/>
                      <a:pt x="197" y="49"/>
                    </a:cubicBezTo>
                    <a:cubicBezTo>
                      <a:pt x="227" y="45"/>
                      <a:pt x="257" y="43"/>
                      <a:pt x="287" y="38"/>
                    </a:cubicBezTo>
                    <a:cubicBezTo>
                      <a:pt x="320" y="32"/>
                      <a:pt x="353" y="29"/>
                      <a:pt x="385" y="22"/>
                    </a:cubicBezTo>
                    <a:cubicBezTo>
                      <a:pt x="395" y="20"/>
                      <a:pt x="389" y="5"/>
                      <a:pt x="382" y="4"/>
                    </a:cubicBez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65" name="ïşḻïďê-Freeform 29"/>
              <p:cNvSpPr/>
              <p:nvPr/>
            </p:nvSpPr>
            <p:spPr bwMode="auto">
              <a:xfrm>
                <a:off x="3471" y="2068"/>
                <a:ext cx="250" cy="50"/>
              </a:xfrm>
              <a:custGeom>
                <a:avLst/>
                <a:gdLst>
                  <a:gd name="T0" fmla="*/ 211 w 227"/>
                  <a:gd name="T1" fmla="*/ 3 h 45"/>
                  <a:gd name="T2" fmla="*/ 90 w 227"/>
                  <a:gd name="T3" fmla="*/ 23 h 45"/>
                  <a:gd name="T4" fmla="*/ 30 w 227"/>
                  <a:gd name="T5" fmla="*/ 29 h 45"/>
                  <a:gd name="T6" fmla="*/ 3 w 227"/>
                  <a:gd name="T7" fmla="*/ 35 h 45"/>
                  <a:gd name="T8" fmla="*/ 4 w 227"/>
                  <a:gd name="T9" fmla="*/ 42 h 45"/>
                  <a:gd name="T10" fmla="*/ 29 w 227"/>
                  <a:gd name="T11" fmla="*/ 43 h 45"/>
                  <a:gd name="T12" fmla="*/ 86 w 227"/>
                  <a:gd name="T13" fmla="*/ 40 h 45"/>
                  <a:gd name="T14" fmla="*/ 144 w 227"/>
                  <a:gd name="T15" fmla="*/ 31 h 45"/>
                  <a:gd name="T16" fmla="*/ 214 w 227"/>
                  <a:gd name="T17" fmla="*/ 23 h 45"/>
                  <a:gd name="T18" fmla="*/ 211 w 227"/>
                  <a:gd name="T19" fmla="*/ 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7" h="45">
                    <a:moveTo>
                      <a:pt x="211" y="3"/>
                    </a:moveTo>
                    <a:cubicBezTo>
                      <a:pt x="171" y="0"/>
                      <a:pt x="130" y="18"/>
                      <a:pt x="90" y="23"/>
                    </a:cubicBezTo>
                    <a:cubicBezTo>
                      <a:pt x="71" y="26"/>
                      <a:pt x="50" y="28"/>
                      <a:pt x="30" y="29"/>
                    </a:cubicBezTo>
                    <a:cubicBezTo>
                      <a:pt x="21" y="30"/>
                      <a:pt x="10" y="30"/>
                      <a:pt x="3" y="35"/>
                    </a:cubicBezTo>
                    <a:cubicBezTo>
                      <a:pt x="0" y="37"/>
                      <a:pt x="2" y="41"/>
                      <a:pt x="4" y="42"/>
                    </a:cubicBezTo>
                    <a:cubicBezTo>
                      <a:pt x="12" y="45"/>
                      <a:pt x="20" y="43"/>
                      <a:pt x="29" y="43"/>
                    </a:cubicBezTo>
                    <a:cubicBezTo>
                      <a:pt x="48" y="41"/>
                      <a:pt x="67" y="41"/>
                      <a:pt x="86" y="40"/>
                    </a:cubicBezTo>
                    <a:cubicBezTo>
                      <a:pt x="106" y="38"/>
                      <a:pt x="125" y="35"/>
                      <a:pt x="144" y="31"/>
                    </a:cubicBezTo>
                    <a:cubicBezTo>
                      <a:pt x="168" y="27"/>
                      <a:pt x="191" y="25"/>
                      <a:pt x="214" y="23"/>
                    </a:cubicBezTo>
                    <a:cubicBezTo>
                      <a:pt x="227" y="21"/>
                      <a:pt x="221" y="4"/>
                      <a:pt x="211" y="3"/>
                    </a:cubicBez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66" name="ïşḻïďê-Freeform 30"/>
              <p:cNvSpPr/>
              <p:nvPr/>
            </p:nvSpPr>
            <p:spPr bwMode="auto">
              <a:xfrm>
                <a:off x="4779" y="2432"/>
                <a:ext cx="4" cy="5"/>
              </a:xfrm>
              <a:custGeom>
                <a:avLst/>
                <a:gdLst>
                  <a:gd name="T0" fmla="*/ 2 w 4"/>
                  <a:gd name="T1" fmla="*/ 3 h 4"/>
                  <a:gd name="T2" fmla="*/ 0 w 4"/>
                  <a:gd name="T3" fmla="*/ 4 h 4"/>
                  <a:gd name="T4" fmla="*/ 2 w 4"/>
                  <a:gd name="T5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4">
                    <a:moveTo>
                      <a:pt x="2" y="3"/>
                    </a:moveTo>
                    <a:cubicBezTo>
                      <a:pt x="1" y="3"/>
                      <a:pt x="1" y="4"/>
                      <a:pt x="0" y="4"/>
                    </a:cubicBezTo>
                    <a:cubicBezTo>
                      <a:pt x="4" y="0"/>
                      <a:pt x="3" y="1"/>
                      <a:pt x="2" y="3"/>
                    </a:cubicBez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67" name="ïşḻïďê-Freeform 31"/>
              <p:cNvSpPr/>
              <p:nvPr/>
            </p:nvSpPr>
            <p:spPr bwMode="auto">
              <a:xfrm>
                <a:off x="4971" y="2625"/>
                <a:ext cx="11" cy="6"/>
              </a:xfrm>
              <a:custGeom>
                <a:avLst/>
                <a:gdLst>
                  <a:gd name="T0" fmla="*/ 10 w 10"/>
                  <a:gd name="T1" fmla="*/ 0 h 6"/>
                  <a:gd name="T2" fmla="*/ 4 w 10"/>
                  <a:gd name="T3" fmla="*/ 3 h 6"/>
                  <a:gd name="T4" fmla="*/ 10 w 10"/>
                  <a:gd name="T5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6">
                    <a:moveTo>
                      <a:pt x="10" y="0"/>
                    </a:moveTo>
                    <a:cubicBezTo>
                      <a:pt x="8" y="1"/>
                      <a:pt x="6" y="2"/>
                      <a:pt x="4" y="3"/>
                    </a:cubicBezTo>
                    <a:cubicBezTo>
                      <a:pt x="1" y="6"/>
                      <a:pt x="0" y="6"/>
                      <a:pt x="10" y="0"/>
                    </a:cubicBez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68" name="ïşḻïďê-Freeform 32"/>
              <p:cNvSpPr/>
              <p:nvPr/>
            </p:nvSpPr>
            <p:spPr bwMode="auto">
              <a:xfrm>
                <a:off x="3513" y="595"/>
                <a:ext cx="1827" cy="2146"/>
              </a:xfrm>
              <a:custGeom>
                <a:avLst/>
                <a:gdLst>
                  <a:gd name="T0" fmla="*/ 1619 w 1658"/>
                  <a:gd name="T1" fmla="*/ 1174 h 1951"/>
                  <a:gd name="T2" fmla="*/ 1526 w 1658"/>
                  <a:gd name="T3" fmla="*/ 1180 h 1951"/>
                  <a:gd name="T4" fmla="*/ 1357 w 1658"/>
                  <a:gd name="T5" fmla="*/ 959 h 1951"/>
                  <a:gd name="T6" fmla="*/ 1224 w 1658"/>
                  <a:gd name="T7" fmla="*/ 905 h 1951"/>
                  <a:gd name="T8" fmla="*/ 1072 w 1658"/>
                  <a:gd name="T9" fmla="*/ 851 h 1951"/>
                  <a:gd name="T10" fmla="*/ 1073 w 1658"/>
                  <a:gd name="T11" fmla="*/ 944 h 1951"/>
                  <a:gd name="T12" fmla="*/ 1060 w 1658"/>
                  <a:gd name="T13" fmla="*/ 1389 h 1951"/>
                  <a:gd name="T14" fmla="*/ 803 w 1658"/>
                  <a:gd name="T15" fmla="*/ 1321 h 1951"/>
                  <a:gd name="T16" fmla="*/ 803 w 1658"/>
                  <a:gd name="T17" fmla="*/ 1293 h 1951"/>
                  <a:gd name="T18" fmla="*/ 849 w 1658"/>
                  <a:gd name="T19" fmla="*/ 1152 h 1951"/>
                  <a:gd name="T20" fmla="*/ 803 w 1658"/>
                  <a:gd name="T21" fmla="*/ 1079 h 1951"/>
                  <a:gd name="T22" fmla="*/ 753 w 1658"/>
                  <a:gd name="T23" fmla="*/ 752 h 1951"/>
                  <a:gd name="T24" fmla="*/ 564 w 1658"/>
                  <a:gd name="T25" fmla="*/ 182 h 1951"/>
                  <a:gd name="T26" fmla="*/ 353 w 1658"/>
                  <a:gd name="T27" fmla="*/ 19 h 1951"/>
                  <a:gd name="T28" fmla="*/ 198 w 1658"/>
                  <a:gd name="T29" fmla="*/ 117 h 1951"/>
                  <a:gd name="T30" fmla="*/ 164 w 1658"/>
                  <a:gd name="T31" fmla="*/ 212 h 1951"/>
                  <a:gd name="T32" fmla="*/ 207 w 1658"/>
                  <a:gd name="T33" fmla="*/ 460 h 1951"/>
                  <a:gd name="T34" fmla="*/ 227 w 1658"/>
                  <a:gd name="T35" fmla="*/ 423 h 1951"/>
                  <a:gd name="T36" fmla="*/ 223 w 1658"/>
                  <a:gd name="T37" fmla="*/ 157 h 1951"/>
                  <a:gd name="T38" fmla="*/ 363 w 1658"/>
                  <a:gd name="T39" fmla="*/ 116 h 1951"/>
                  <a:gd name="T40" fmla="*/ 255 w 1658"/>
                  <a:gd name="T41" fmla="*/ 543 h 1951"/>
                  <a:gd name="T42" fmla="*/ 265 w 1658"/>
                  <a:gd name="T43" fmla="*/ 1038 h 1951"/>
                  <a:gd name="T44" fmla="*/ 290 w 1658"/>
                  <a:gd name="T45" fmla="*/ 1380 h 1951"/>
                  <a:gd name="T46" fmla="*/ 643 w 1658"/>
                  <a:gd name="T47" fmla="*/ 1303 h 1951"/>
                  <a:gd name="T48" fmla="*/ 649 w 1658"/>
                  <a:gd name="T49" fmla="*/ 1531 h 1951"/>
                  <a:gd name="T50" fmla="*/ 441 w 1658"/>
                  <a:gd name="T51" fmla="*/ 1535 h 1951"/>
                  <a:gd name="T52" fmla="*/ 20 w 1658"/>
                  <a:gd name="T53" fmla="*/ 1594 h 1951"/>
                  <a:gd name="T54" fmla="*/ 44 w 1658"/>
                  <a:gd name="T55" fmla="*/ 1792 h 1951"/>
                  <a:gd name="T56" fmla="*/ 444 w 1658"/>
                  <a:gd name="T57" fmla="*/ 1848 h 1951"/>
                  <a:gd name="T58" fmla="*/ 631 w 1658"/>
                  <a:gd name="T59" fmla="*/ 1927 h 1951"/>
                  <a:gd name="T60" fmla="*/ 701 w 1658"/>
                  <a:gd name="T61" fmla="*/ 1890 h 1951"/>
                  <a:gd name="T62" fmla="*/ 1002 w 1658"/>
                  <a:gd name="T63" fmla="*/ 1890 h 1951"/>
                  <a:gd name="T64" fmla="*/ 751 w 1658"/>
                  <a:gd name="T65" fmla="*/ 1821 h 1951"/>
                  <a:gd name="T66" fmla="*/ 703 w 1658"/>
                  <a:gd name="T67" fmla="*/ 1793 h 1951"/>
                  <a:gd name="T68" fmla="*/ 646 w 1658"/>
                  <a:gd name="T69" fmla="*/ 1754 h 1951"/>
                  <a:gd name="T70" fmla="*/ 1105 w 1658"/>
                  <a:gd name="T71" fmla="*/ 1763 h 1951"/>
                  <a:gd name="T72" fmla="*/ 1346 w 1658"/>
                  <a:gd name="T73" fmla="*/ 1834 h 1951"/>
                  <a:gd name="T74" fmla="*/ 1340 w 1658"/>
                  <a:gd name="T75" fmla="*/ 1667 h 1951"/>
                  <a:gd name="T76" fmla="*/ 1440 w 1658"/>
                  <a:gd name="T77" fmla="*/ 1428 h 1951"/>
                  <a:gd name="T78" fmla="*/ 1355 w 1658"/>
                  <a:gd name="T79" fmla="*/ 1237 h 1951"/>
                  <a:gd name="T80" fmla="*/ 1534 w 1658"/>
                  <a:gd name="T81" fmla="*/ 1192 h 1951"/>
                  <a:gd name="T82" fmla="*/ 1530 w 1658"/>
                  <a:gd name="T83" fmla="*/ 1548 h 1951"/>
                  <a:gd name="T84" fmla="*/ 1354 w 1658"/>
                  <a:gd name="T85" fmla="*/ 1627 h 1951"/>
                  <a:gd name="T86" fmla="*/ 1608 w 1658"/>
                  <a:gd name="T87" fmla="*/ 1700 h 1951"/>
                  <a:gd name="T88" fmla="*/ 300 w 1658"/>
                  <a:gd name="T89" fmla="*/ 628 h 1951"/>
                  <a:gd name="T90" fmla="*/ 348 w 1658"/>
                  <a:gd name="T91" fmla="*/ 1257 h 1951"/>
                  <a:gd name="T92" fmla="*/ 584 w 1658"/>
                  <a:gd name="T93" fmla="*/ 268 h 1951"/>
                  <a:gd name="T94" fmla="*/ 644 w 1658"/>
                  <a:gd name="T95" fmla="*/ 1233 h 1951"/>
                  <a:gd name="T96" fmla="*/ 39 w 1658"/>
                  <a:gd name="T97" fmla="*/ 1746 h 1951"/>
                  <a:gd name="T98" fmla="*/ 335 w 1658"/>
                  <a:gd name="T99" fmla="*/ 1585 h 1951"/>
                  <a:gd name="T100" fmla="*/ 484 w 1658"/>
                  <a:gd name="T101" fmla="*/ 1728 h 1951"/>
                  <a:gd name="T102" fmla="*/ 742 w 1658"/>
                  <a:gd name="T103" fmla="*/ 1108 h 1951"/>
                  <a:gd name="T104" fmla="*/ 768 w 1658"/>
                  <a:gd name="T105" fmla="*/ 1122 h 1951"/>
                  <a:gd name="T106" fmla="*/ 897 w 1658"/>
                  <a:gd name="T107" fmla="*/ 1707 h 1951"/>
                  <a:gd name="T108" fmla="*/ 1218 w 1658"/>
                  <a:gd name="T109" fmla="*/ 990 h 1951"/>
                  <a:gd name="T110" fmla="*/ 1296 w 1658"/>
                  <a:gd name="T111" fmla="*/ 956 h 1951"/>
                  <a:gd name="T112" fmla="*/ 1313 w 1658"/>
                  <a:gd name="T113" fmla="*/ 963 h 1951"/>
                  <a:gd name="T114" fmla="*/ 1562 w 1658"/>
                  <a:gd name="T115" fmla="*/ 1202 h 1951"/>
                  <a:gd name="T116" fmla="*/ 1612 w 1658"/>
                  <a:gd name="T117" fmla="*/ 1386 h 1951"/>
                  <a:gd name="T118" fmla="*/ 1613 w 1658"/>
                  <a:gd name="T119" fmla="*/ 1612 h 1951"/>
                  <a:gd name="T120" fmla="*/ 1617 w 1658"/>
                  <a:gd name="T121" fmla="*/ 1226 h 19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658" h="1951">
                    <a:moveTo>
                      <a:pt x="1653" y="1623"/>
                    </a:moveTo>
                    <a:cubicBezTo>
                      <a:pt x="1652" y="1577"/>
                      <a:pt x="1650" y="1532"/>
                      <a:pt x="1648" y="1487"/>
                    </a:cubicBezTo>
                    <a:cubicBezTo>
                      <a:pt x="1647" y="1439"/>
                      <a:pt x="1645" y="1392"/>
                      <a:pt x="1643" y="1344"/>
                    </a:cubicBezTo>
                    <a:cubicBezTo>
                      <a:pt x="1640" y="1298"/>
                      <a:pt x="1642" y="1248"/>
                      <a:pt x="1630" y="1204"/>
                    </a:cubicBezTo>
                    <a:cubicBezTo>
                      <a:pt x="1630" y="1204"/>
                      <a:pt x="1630" y="1204"/>
                      <a:pt x="1629" y="1203"/>
                    </a:cubicBezTo>
                    <a:cubicBezTo>
                      <a:pt x="1638" y="1196"/>
                      <a:pt x="1632" y="1181"/>
                      <a:pt x="1623" y="1176"/>
                    </a:cubicBezTo>
                    <a:cubicBezTo>
                      <a:pt x="1621" y="1175"/>
                      <a:pt x="1620" y="1174"/>
                      <a:pt x="1619" y="1174"/>
                    </a:cubicBezTo>
                    <a:cubicBezTo>
                      <a:pt x="1620" y="1164"/>
                      <a:pt x="1612" y="1151"/>
                      <a:pt x="1602" y="1149"/>
                    </a:cubicBezTo>
                    <a:cubicBezTo>
                      <a:pt x="1589" y="1148"/>
                      <a:pt x="1577" y="1143"/>
                      <a:pt x="1564" y="1141"/>
                    </a:cubicBezTo>
                    <a:cubicBezTo>
                      <a:pt x="1561" y="1137"/>
                      <a:pt x="1558" y="1132"/>
                      <a:pt x="1558" y="1128"/>
                    </a:cubicBezTo>
                    <a:cubicBezTo>
                      <a:pt x="1557" y="1118"/>
                      <a:pt x="1540" y="1106"/>
                      <a:pt x="1533" y="1118"/>
                    </a:cubicBezTo>
                    <a:cubicBezTo>
                      <a:pt x="1527" y="1128"/>
                      <a:pt x="1528" y="1138"/>
                      <a:pt x="1530" y="1149"/>
                    </a:cubicBezTo>
                    <a:cubicBezTo>
                      <a:pt x="1532" y="1161"/>
                      <a:pt x="1533" y="1173"/>
                      <a:pt x="1534" y="1185"/>
                    </a:cubicBezTo>
                    <a:cubicBezTo>
                      <a:pt x="1532" y="1182"/>
                      <a:pt x="1529" y="1180"/>
                      <a:pt x="1526" y="1180"/>
                    </a:cubicBezTo>
                    <a:cubicBezTo>
                      <a:pt x="1499" y="1181"/>
                      <a:pt x="1470" y="1191"/>
                      <a:pt x="1444" y="1198"/>
                    </a:cubicBezTo>
                    <a:cubicBezTo>
                      <a:pt x="1413" y="1206"/>
                      <a:pt x="1382" y="1213"/>
                      <a:pt x="1351" y="1224"/>
                    </a:cubicBezTo>
                    <a:cubicBezTo>
                      <a:pt x="1350" y="1224"/>
                      <a:pt x="1349" y="1225"/>
                      <a:pt x="1349" y="1225"/>
                    </a:cubicBezTo>
                    <a:cubicBezTo>
                      <a:pt x="1349" y="1223"/>
                      <a:pt x="1349" y="1220"/>
                      <a:pt x="1349" y="1218"/>
                    </a:cubicBezTo>
                    <a:cubicBezTo>
                      <a:pt x="1351" y="1173"/>
                      <a:pt x="1354" y="1129"/>
                      <a:pt x="1358" y="1085"/>
                    </a:cubicBezTo>
                    <a:cubicBezTo>
                      <a:pt x="1360" y="1061"/>
                      <a:pt x="1361" y="1037"/>
                      <a:pt x="1361" y="1014"/>
                    </a:cubicBezTo>
                    <a:cubicBezTo>
                      <a:pt x="1361" y="996"/>
                      <a:pt x="1362" y="977"/>
                      <a:pt x="1357" y="959"/>
                    </a:cubicBezTo>
                    <a:cubicBezTo>
                      <a:pt x="1360" y="955"/>
                      <a:pt x="1355" y="949"/>
                      <a:pt x="1352" y="948"/>
                    </a:cubicBezTo>
                    <a:cubicBezTo>
                      <a:pt x="1351" y="948"/>
                      <a:pt x="1350" y="947"/>
                      <a:pt x="1349" y="947"/>
                    </a:cubicBezTo>
                    <a:cubicBezTo>
                      <a:pt x="1348" y="947"/>
                      <a:pt x="1347" y="947"/>
                      <a:pt x="1346" y="947"/>
                    </a:cubicBezTo>
                    <a:cubicBezTo>
                      <a:pt x="1346" y="946"/>
                      <a:pt x="1346" y="946"/>
                      <a:pt x="1346" y="946"/>
                    </a:cubicBezTo>
                    <a:cubicBezTo>
                      <a:pt x="1338" y="921"/>
                      <a:pt x="1305" y="923"/>
                      <a:pt x="1284" y="919"/>
                    </a:cubicBezTo>
                    <a:cubicBezTo>
                      <a:pt x="1271" y="917"/>
                      <a:pt x="1258" y="910"/>
                      <a:pt x="1244" y="908"/>
                    </a:cubicBezTo>
                    <a:cubicBezTo>
                      <a:pt x="1236" y="906"/>
                      <a:pt x="1231" y="902"/>
                      <a:pt x="1224" y="905"/>
                    </a:cubicBezTo>
                    <a:cubicBezTo>
                      <a:pt x="1214" y="900"/>
                      <a:pt x="1204" y="895"/>
                      <a:pt x="1195" y="890"/>
                    </a:cubicBezTo>
                    <a:cubicBezTo>
                      <a:pt x="1174" y="880"/>
                      <a:pt x="1158" y="868"/>
                      <a:pt x="1141" y="854"/>
                    </a:cubicBezTo>
                    <a:cubicBezTo>
                      <a:pt x="1133" y="847"/>
                      <a:pt x="1125" y="842"/>
                      <a:pt x="1117" y="836"/>
                    </a:cubicBezTo>
                    <a:cubicBezTo>
                      <a:pt x="1110" y="829"/>
                      <a:pt x="1099" y="827"/>
                      <a:pt x="1091" y="821"/>
                    </a:cubicBezTo>
                    <a:cubicBezTo>
                      <a:pt x="1085" y="816"/>
                      <a:pt x="1072" y="816"/>
                      <a:pt x="1073" y="827"/>
                    </a:cubicBezTo>
                    <a:cubicBezTo>
                      <a:pt x="1073" y="835"/>
                      <a:pt x="1073" y="843"/>
                      <a:pt x="1073" y="851"/>
                    </a:cubicBezTo>
                    <a:cubicBezTo>
                      <a:pt x="1073" y="851"/>
                      <a:pt x="1072" y="851"/>
                      <a:pt x="1072" y="851"/>
                    </a:cubicBezTo>
                    <a:cubicBezTo>
                      <a:pt x="1043" y="856"/>
                      <a:pt x="1010" y="866"/>
                      <a:pt x="984" y="878"/>
                    </a:cubicBezTo>
                    <a:cubicBezTo>
                      <a:pt x="954" y="892"/>
                      <a:pt x="921" y="900"/>
                      <a:pt x="891" y="915"/>
                    </a:cubicBezTo>
                    <a:cubicBezTo>
                      <a:pt x="879" y="921"/>
                      <a:pt x="892" y="937"/>
                      <a:pt x="900" y="932"/>
                    </a:cubicBezTo>
                    <a:cubicBezTo>
                      <a:pt x="931" y="923"/>
                      <a:pt x="964" y="915"/>
                      <a:pt x="994" y="901"/>
                    </a:cubicBezTo>
                    <a:cubicBezTo>
                      <a:pt x="1019" y="889"/>
                      <a:pt x="1051" y="880"/>
                      <a:pt x="1073" y="862"/>
                    </a:cubicBezTo>
                    <a:cubicBezTo>
                      <a:pt x="1073" y="874"/>
                      <a:pt x="1072" y="887"/>
                      <a:pt x="1071" y="899"/>
                    </a:cubicBezTo>
                    <a:cubicBezTo>
                      <a:pt x="1071" y="913"/>
                      <a:pt x="1069" y="929"/>
                      <a:pt x="1073" y="944"/>
                    </a:cubicBezTo>
                    <a:cubicBezTo>
                      <a:pt x="1072" y="945"/>
                      <a:pt x="1071" y="947"/>
                      <a:pt x="1071" y="949"/>
                    </a:cubicBezTo>
                    <a:cubicBezTo>
                      <a:pt x="1067" y="962"/>
                      <a:pt x="1065" y="975"/>
                      <a:pt x="1066" y="989"/>
                    </a:cubicBezTo>
                    <a:cubicBezTo>
                      <a:pt x="1066" y="992"/>
                      <a:pt x="1066" y="995"/>
                      <a:pt x="1066" y="998"/>
                    </a:cubicBezTo>
                    <a:cubicBezTo>
                      <a:pt x="1066" y="1004"/>
                      <a:pt x="1065" y="1011"/>
                      <a:pt x="1064" y="1017"/>
                    </a:cubicBezTo>
                    <a:cubicBezTo>
                      <a:pt x="1060" y="1042"/>
                      <a:pt x="1064" y="1070"/>
                      <a:pt x="1064" y="1095"/>
                    </a:cubicBezTo>
                    <a:cubicBezTo>
                      <a:pt x="1064" y="1146"/>
                      <a:pt x="1064" y="1196"/>
                      <a:pt x="1064" y="1247"/>
                    </a:cubicBezTo>
                    <a:cubicBezTo>
                      <a:pt x="1064" y="1295"/>
                      <a:pt x="1061" y="1342"/>
                      <a:pt x="1060" y="1389"/>
                    </a:cubicBezTo>
                    <a:cubicBezTo>
                      <a:pt x="1060" y="1392"/>
                      <a:pt x="1059" y="1396"/>
                      <a:pt x="1059" y="1399"/>
                    </a:cubicBezTo>
                    <a:cubicBezTo>
                      <a:pt x="1043" y="1397"/>
                      <a:pt x="1027" y="1396"/>
                      <a:pt x="1011" y="1393"/>
                    </a:cubicBezTo>
                    <a:cubicBezTo>
                      <a:pt x="975" y="1386"/>
                      <a:pt x="939" y="1378"/>
                      <a:pt x="902" y="1374"/>
                    </a:cubicBezTo>
                    <a:cubicBezTo>
                      <a:pt x="884" y="1371"/>
                      <a:pt x="865" y="1370"/>
                      <a:pt x="846" y="1367"/>
                    </a:cubicBezTo>
                    <a:cubicBezTo>
                      <a:pt x="840" y="1366"/>
                      <a:pt x="834" y="1365"/>
                      <a:pt x="828" y="1364"/>
                    </a:cubicBezTo>
                    <a:cubicBezTo>
                      <a:pt x="819" y="1359"/>
                      <a:pt x="811" y="1356"/>
                      <a:pt x="802" y="1355"/>
                    </a:cubicBezTo>
                    <a:cubicBezTo>
                      <a:pt x="802" y="1343"/>
                      <a:pt x="802" y="1332"/>
                      <a:pt x="803" y="1321"/>
                    </a:cubicBezTo>
                    <a:cubicBezTo>
                      <a:pt x="803" y="1321"/>
                      <a:pt x="803" y="1321"/>
                      <a:pt x="803" y="1321"/>
                    </a:cubicBezTo>
                    <a:cubicBezTo>
                      <a:pt x="838" y="1317"/>
                      <a:pt x="872" y="1317"/>
                      <a:pt x="907" y="1310"/>
                    </a:cubicBezTo>
                    <a:cubicBezTo>
                      <a:pt x="945" y="1303"/>
                      <a:pt x="984" y="1292"/>
                      <a:pt x="1023" y="1287"/>
                    </a:cubicBezTo>
                    <a:cubicBezTo>
                      <a:pt x="1027" y="1286"/>
                      <a:pt x="1025" y="1281"/>
                      <a:pt x="1022" y="1281"/>
                    </a:cubicBezTo>
                    <a:cubicBezTo>
                      <a:pt x="986" y="1278"/>
                      <a:pt x="950" y="1286"/>
                      <a:pt x="915" y="1290"/>
                    </a:cubicBezTo>
                    <a:cubicBezTo>
                      <a:pt x="878" y="1295"/>
                      <a:pt x="840" y="1299"/>
                      <a:pt x="803" y="1303"/>
                    </a:cubicBezTo>
                    <a:cubicBezTo>
                      <a:pt x="803" y="1300"/>
                      <a:pt x="803" y="1296"/>
                      <a:pt x="803" y="1293"/>
                    </a:cubicBezTo>
                    <a:cubicBezTo>
                      <a:pt x="804" y="1277"/>
                      <a:pt x="805" y="1260"/>
                      <a:pt x="806" y="1244"/>
                    </a:cubicBezTo>
                    <a:cubicBezTo>
                      <a:pt x="889" y="1245"/>
                      <a:pt x="968" y="1217"/>
                      <a:pt x="1049" y="1202"/>
                    </a:cubicBezTo>
                    <a:cubicBezTo>
                      <a:pt x="1054" y="1202"/>
                      <a:pt x="1050" y="1195"/>
                      <a:pt x="1047" y="1195"/>
                    </a:cubicBezTo>
                    <a:cubicBezTo>
                      <a:pt x="966" y="1189"/>
                      <a:pt x="887" y="1222"/>
                      <a:pt x="806" y="1227"/>
                    </a:cubicBezTo>
                    <a:cubicBezTo>
                      <a:pt x="807" y="1209"/>
                      <a:pt x="808" y="1192"/>
                      <a:pt x="808" y="1175"/>
                    </a:cubicBezTo>
                    <a:cubicBezTo>
                      <a:pt x="808" y="1170"/>
                      <a:pt x="808" y="1165"/>
                      <a:pt x="808" y="1160"/>
                    </a:cubicBezTo>
                    <a:cubicBezTo>
                      <a:pt x="821" y="1155"/>
                      <a:pt x="835" y="1155"/>
                      <a:pt x="849" y="1152"/>
                    </a:cubicBezTo>
                    <a:cubicBezTo>
                      <a:pt x="870" y="1148"/>
                      <a:pt x="892" y="1146"/>
                      <a:pt x="913" y="1140"/>
                    </a:cubicBezTo>
                    <a:cubicBezTo>
                      <a:pt x="958" y="1130"/>
                      <a:pt x="1001" y="1115"/>
                      <a:pt x="1045" y="1099"/>
                    </a:cubicBezTo>
                    <a:cubicBezTo>
                      <a:pt x="1052" y="1097"/>
                      <a:pt x="1046" y="1087"/>
                      <a:pt x="1040" y="1088"/>
                    </a:cubicBezTo>
                    <a:cubicBezTo>
                      <a:pt x="994" y="1096"/>
                      <a:pt x="950" y="1109"/>
                      <a:pt x="905" y="1121"/>
                    </a:cubicBezTo>
                    <a:cubicBezTo>
                      <a:pt x="873" y="1129"/>
                      <a:pt x="838" y="1130"/>
                      <a:pt x="808" y="1144"/>
                    </a:cubicBezTo>
                    <a:cubicBezTo>
                      <a:pt x="808" y="1137"/>
                      <a:pt x="808" y="1129"/>
                      <a:pt x="809" y="1122"/>
                    </a:cubicBezTo>
                    <a:cubicBezTo>
                      <a:pt x="811" y="1108"/>
                      <a:pt x="813" y="1091"/>
                      <a:pt x="803" y="1079"/>
                    </a:cubicBezTo>
                    <a:cubicBezTo>
                      <a:pt x="796" y="1069"/>
                      <a:pt x="785" y="1062"/>
                      <a:pt x="773" y="1062"/>
                    </a:cubicBezTo>
                    <a:cubicBezTo>
                      <a:pt x="771" y="1062"/>
                      <a:pt x="770" y="1062"/>
                      <a:pt x="768" y="1062"/>
                    </a:cubicBezTo>
                    <a:cubicBezTo>
                      <a:pt x="763" y="1058"/>
                      <a:pt x="757" y="1054"/>
                      <a:pt x="751" y="1052"/>
                    </a:cubicBezTo>
                    <a:cubicBezTo>
                      <a:pt x="747" y="1051"/>
                      <a:pt x="743" y="1050"/>
                      <a:pt x="739" y="1050"/>
                    </a:cubicBezTo>
                    <a:cubicBezTo>
                      <a:pt x="738" y="1021"/>
                      <a:pt x="738" y="992"/>
                      <a:pt x="743" y="962"/>
                    </a:cubicBezTo>
                    <a:cubicBezTo>
                      <a:pt x="743" y="960"/>
                      <a:pt x="743" y="958"/>
                      <a:pt x="741" y="956"/>
                    </a:cubicBezTo>
                    <a:cubicBezTo>
                      <a:pt x="748" y="888"/>
                      <a:pt x="752" y="820"/>
                      <a:pt x="753" y="752"/>
                    </a:cubicBezTo>
                    <a:cubicBezTo>
                      <a:pt x="754" y="675"/>
                      <a:pt x="749" y="599"/>
                      <a:pt x="751" y="523"/>
                    </a:cubicBezTo>
                    <a:cubicBezTo>
                      <a:pt x="752" y="484"/>
                      <a:pt x="754" y="445"/>
                      <a:pt x="758" y="407"/>
                    </a:cubicBezTo>
                    <a:cubicBezTo>
                      <a:pt x="760" y="379"/>
                      <a:pt x="766" y="345"/>
                      <a:pt x="749" y="322"/>
                    </a:cubicBezTo>
                    <a:cubicBezTo>
                      <a:pt x="743" y="313"/>
                      <a:pt x="730" y="310"/>
                      <a:pt x="723" y="316"/>
                    </a:cubicBezTo>
                    <a:cubicBezTo>
                      <a:pt x="704" y="295"/>
                      <a:pt x="676" y="277"/>
                      <a:pt x="656" y="261"/>
                    </a:cubicBezTo>
                    <a:cubicBezTo>
                      <a:pt x="639" y="248"/>
                      <a:pt x="625" y="233"/>
                      <a:pt x="610" y="218"/>
                    </a:cubicBezTo>
                    <a:cubicBezTo>
                      <a:pt x="596" y="205"/>
                      <a:pt x="578" y="195"/>
                      <a:pt x="564" y="182"/>
                    </a:cubicBezTo>
                    <a:cubicBezTo>
                      <a:pt x="550" y="169"/>
                      <a:pt x="537" y="155"/>
                      <a:pt x="523" y="143"/>
                    </a:cubicBezTo>
                    <a:cubicBezTo>
                      <a:pt x="508" y="130"/>
                      <a:pt x="496" y="120"/>
                      <a:pt x="484" y="105"/>
                    </a:cubicBezTo>
                    <a:cubicBezTo>
                      <a:pt x="470" y="89"/>
                      <a:pt x="453" y="79"/>
                      <a:pt x="435" y="66"/>
                    </a:cubicBezTo>
                    <a:cubicBezTo>
                      <a:pt x="429" y="62"/>
                      <a:pt x="417" y="56"/>
                      <a:pt x="408" y="50"/>
                    </a:cubicBezTo>
                    <a:cubicBezTo>
                      <a:pt x="397" y="35"/>
                      <a:pt x="387" y="20"/>
                      <a:pt x="375" y="6"/>
                    </a:cubicBezTo>
                    <a:cubicBezTo>
                      <a:pt x="369" y="0"/>
                      <a:pt x="357" y="1"/>
                      <a:pt x="355" y="9"/>
                    </a:cubicBezTo>
                    <a:cubicBezTo>
                      <a:pt x="353" y="13"/>
                      <a:pt x="353" y="16"/>
                      <a:pt x="353" y="19"/>
                    </a:cubicBezTo>
                    <a:cubicBezTo>
                      <a:pt x="352" y="20"/>
                      <a:pt x="352" y="20"/>
                      <a:pt x="351" y="21"/>
                    </a:cubicBezTo>
                    <a:cubicBezTo>
                      <a:pt x="319" y="45"/>
                      <a:pt x="288" y="70"/>
                      <a:pt x="251" y="88"/>
                    </a:cubicBezTo>
                    <a:cubicBezTo>
                      <a:pt x="241" y="94"/>
                      <a:pt x="228" y="99"/>
                      <a:pt x="216" y="105"/>
                    </a:cubicBezTo>
                    <a:cubicBezTo>
                      <a:pt x="216" y="104"/>
                      <a:pt x="216" y="102"/>
                      <a:pt x="216" y="101"/>
                    </a:cubicBezTo>
                    <a:cubicBezTo>
                      <a:pt x="216" y="91"/>
                      <a:pt x="200" y="90"/>
                      <a:pt x="201" y="101"/>
                    </a:cubicBezTo>
                    <a:cubicBezTo>
                      <a:pt x="201" y="105"/>
                      <a:pt x="201" y="109"/>
                      <a:pt x="202" y="113"/>
                    </a:cubicBezTo>
                    <a:cubicBezTo>
                      <a:pt x="200" y="114"/>
                      <a:pt x="199" y="115"/>
                      <a:pt x="198" y="117"/>
                    </a:cubicBezTo>
                    <a:cubicBezTo>
                      <a:pt x="185" y="127"/>
                      <a:pt x="175" y="144"/>
                      <a:pt x="157" y="145"/>
                    </a:cubicBezTo>
                    <a:cubicBezTo>
                      <a:pt x="150" y="145"/>
                      <a:pt x="153" y="154"/>
                      <a:pt x="158" y="155"/>
                    </a:cubicBezTo>
                    <a:cubicBezTo>
                      <a:pt x="171" y="156"/>
                      <a:pt x="182" y="150"/>
                      <a:pt x="192" y="143"/>
                    </a:cubicBezTo>
                    <a:cubicBezTo>
                      <a:pt x="196" y="140"/>
                      <a:pt x="199" y="138"/>
                      <a:pt x="203" y="136"/>
                    </a:cubicBezTo>
                    <a:cubicBezTo>
                      <a:pt x="203" y="146"/>
                      <a:pt x="203" y="157"/>
                      <a:pt x="204" y="167"/>
                    </a:cubicBezTo>
                    <a:cubicBezTo>
                      <a:pt x="184" y="176"/>
                      <a:pt x="163" y="184"/>
                      <a:pt x="151" y="201"/>
                    </a:cubicBezTo>
                    <a:cubicBezTo>
                      <a:pt x="146" y="208"/>
                      <a:pt x="158" y="219"/>
                      <a:pt x="164" y="212"/>
                    </a:cubicBezTo>
                    <a:cubicBezTo>
                      <a:pt x="172" y="200"/>
                      <a:pt x="186" y="195"/>
                      <a:pt x="199" y="190"/>
                    </a:cubicBezTo>
                    <a:cubicBezTo>
                      <a:pt x="201" y="190"/>
                      <a:pt x="202" y="189"/>
                      <a:pt x="204" y="188"/>
                    </a:cubicBezTo>
                    <a:cubicBezTo>
                      <a:pt x="204" y="233"/>
                      <a:pt x="204" y="278"/>
                      <a:pt x="207" y="323"/>
                    </a:cubicBezTo>
                    <a:cubicBezTo>
                      <a:pt x="210" y="361"/>
                      <a:pt x="209" y="400"/>
                      <a:pt x="208" y="439"/>
                    </a:cubicBezTo>
                    <a:cubicBezTo>
                      <a:pt x="194" y="451"/>
                      <a:pt x="179" y="465"/>
                      <a:pt x="166" y="463"/>
                    </a:cubicBezTo>
                    <a:cubicBezTo>
                      <a:pt x="160" y="461"/>
                      <a:pt x="161" y="470"/>
                      <a:pt x="166" y="472"/>
                    </a:cubicBezTo>
                    <a:cubicBezTo>
                      <a:pt x="179" y="476"/>
                      <a:pt x="194" y="468"/>
                      <a:pt x="207" y="460"/>
                    </a:cubicBezTo>
                    <a:cubicBezTo>
                      <a:pt x="205" y="491"/>
                      <a:pt x="202" y="525"/>
                      <a:pt x="207" y="555"/>
                    </a:cubicBezTo>
                    <a:cubicBezTo>
                      <a:pt x="207" y="555"/>
                      <a:pt x="207" y="555"/>
                      <a:pt x="207" y="555"/>
                    </a:cubicBezTo>
                    <a:cubicBezTo>
                      <a:pt x="208" y="559"/>
                      <a:pt x="215" y="562"/>
                      <a:pt x="216" y="556"/>
                    </a:cubicBezTo>
                    <a:cubicBezTo>
                      <a:pt x="222" y="522"/>
                      <a:pt x="221" y="485"/>
                      <a:pt x="222" y="449"/>
                    </a:cubicBezTo>
                    <a:cubicBezTo>
                      <a:pt x="253" y="428"/>
                      <a:pt x="286" y="412"/>
                      <a:pt x="320" y="396"/>
                    </a:cubicBezTo>
                    <a:cubicBezTo>
                      <a:pt x="329" y="391"/>
                      <a:pt x="322" y="378"/>
                      <a:pt x="313" y="380"/>
                    </a:cubicBezTo>
                    <a:cubicBezTo>
                      <a:pt x="282" y="387"/>
                      <a:pt x="253" y="406"/>
                      <a:pt x="227" y="423"/>
                    </a:cubicBezTo>
                    <a:cubicBezTo>
                      <a:pt x="225" y="424"/>
                      <a:pt x="224" y="425"/>
                      <a:pt x="223" y="426"/>
                    </a:cubicBezTo>
                    <a:cubicBezTo>
                      <a:pt x="224" y="394"/>
                      <a:pt x="224" y="362"/>
                      <a:pt x="222" y="330"/>
                    </a:cubicBezTo>
                    <a:cubicBezTo>
                      <a:pt x="219" y="280"/>
                      <a:pt x="220" y="230"/>
                      <a:pt x="219" y="180"/>
                    </a:cubicBezTo>
                    <a:cubicBezTo>
                      <a:pt x="226" y="176"/>
                      <a:pt x="233" y="172"/>
                      <a:pt x="240" y="168"/>
                    </a:cubicBezTo>
                    <a:cubicBezTo>
                      <a:pt x="270" y="149"/>
                      <a:pt x="302" y="131"/>
                      <a:pt x="328" y="106"/>
                    </a:cubicBezTo>
                    <a:cubicBezTo>
                      <a:pt x="333" y="102"/>
                      <a:pt x="327" y="93"/>
                      <a:pt x="321" y="97"/>
                    </a:cubicBezTo>
                    <a:cubicBezTo>
                      <a:pt x="288" y="116"/>
                      <a:pt x="256" y="136"/>
                      <a:pt x="223" y="157"/>
                    </a:cubicBezTo>
                    <a:cubicBezTo>
                      <a:pt x="222" y="158"/>
                      <a:pt x="220" y="159"/>
                      <a:pt x="219" y="160"/>
                    </a:cubicBezTo>
                    <a:cubicBezTo>
                      <a:pt x="219" y="149"/>
                      <a:pt x="218" y="138"/>
                      <a:pt x="218" y="127"/>
                    </a:cubicBezTo>
                    <a:cubicBezTo>
                      <a:pt x="227" y="121"/>
                      <a:pt x="237" y="116"/>
                      <a:pt x="248" y="110"/>
                    </a:cubicBezTo>
                    <a:cubicBezTo>
                      <a:pt x="287" y="91"/>
                      <a:pt x="322" y="68"/>
                      <a:pt x="356" y="39"/>
                    </a:cubicBezTo>
                    <a:cubicBezTo>
                      <a:pt x="357" y="45"/>
                      <a:pt x="358" y="51"/>
                      <a:pt x="359" y="56"/>
                    </a:cubicBezTo>
                    <a:cubicBezTo>
                      <a:pt x="361" y="64"/>
                      <a:pt x="362" y="72"/>
                      <a:pt x="364" y="80"/>
                    </a:cubicBezTo>
                    <a:cubicBezTo>
                      <a:pt x="361" y="91"/>
                      <a:pt x="361" y="105"/>
                      <a:pt x="363" y="116"/>
                    </a:cubicBezTo>
                    <a:cubicBezTo>
                      <a:pt x="344" y="165"/>
                      <a:pt x="357" y="218"/>
                      <a:pt x="362" y="269"/>
                    </a:cubicBezTo>
                    <a:cubicBezTo>
                      <a:pt x="368" y="329"/>
                      <a:pt x="357" y="390"/>
                      <a:pt x="361" y="451"/>
                    </a:cubicBezTo>
                    <a:cubicBezTo>
                      <a:pt x="364" y="496"/>
                      <a:pt x="369" y="541"/>
                      <a:pt x="372" y="587"/>
                    </a:cubicBezTo>
                    <a:cubicBezTo>
                      <a:pt x="372" y="587"/>
                      <a:pt x="372" y="588"/>
                      <a:pt x="372" y="589"/>
                    </a:cubicBezTo>
                    <a:cubicBezTo>
                      <a:pt x="371" y="588"/>
                      <a:pt x="369" y="588"/>
                      <a:pt x="368" y="588"/>
                    </a:cubicBezTo>
                    <a:cubicBezTo>
                      <a:pt x="348" y="582"/>
                      <a:pt x="327" y="581"/>
                      <a:pt x="308" y="573"/>
                    </a:cubicBezTo>
                    <a:cubicBezTo>
                      <a:pt x="288" y="566"/>
                      <a:pt x="274" y="552"/>
                      <a:pt x="255" y="543"/>
                    </a:cubicBezTo>
                    <a:cubicBezTo>
                      <a:pt x="245" y="538"/>
                      <a:pt x="235" y="547"/>
                      <a:pt x="238" y="557"/>
                    </a:cubicBezTo>
                    <a:cubicBezTo>
                      <a:pt x="239" y="565"/>
                      <a:pt x="242" y="572"/>
                      <a:pt x="247" y="578"/>
                    </a:cubicBezTo>
                    <a:cubicBezTo>
                      <a:pt x="247" y="579"/>
                      <a:pt x="247" y="579"/>
                      <a:pt x="246" y="580"/>
                    </a:cubicBezTo>
                    <a:cubicBezTo>
                      <a:pt x="244" y="599"/>
                      <a:pt x="245" y="619"/>
                      <a:pt x="248" y="639"/>
                    </a:cubicBezTo>
                    <a:cubicBezTo>
                      <a:pt x="234" y="664"/>
                      <a:pt x="242" y="709"/>
                      <a:pt x="243" y="734"/>
                    </a:cubicBezTo>
                    <a:cubicBezTo>
                      <a:pt x="246" y="782"/>
                      <a:pt x="252" y="830"/>
                      <a:pt x="261" y="877"/>
                    </a:cubicBezTo>
                    <a:cubicBezTo>
                      <a:pt x="261" y="931"/>
                      <a:pt x="262" y="984"/>
                      <a:pt x="265" y="1038"/>
                    </a:cubicBezTo>
                    <a:cubicBezTo>
                      <a:pt x="268" y="1090"/>
                      <a:pt x="269" y="1142"/>
                      <a:pt x="269" y="1194"/>
                    </a:cubicBezTo>
                    <a:cubicBezTo>
                      <a:pt x="269" y="1217"/>
                      <a:pt x="269" y="1241"/>
                      <a:pt x="269" y="1265"/>
                    </a:cubicBezTo>
                    <a:cubicBezTo>
                      <a:pt x="268" y="1285"/>
                      <a:pt x="268" y="1305"/>
                      <a:pt x="277" y="1323"/>
                    </a:cubicBezTo>
                    <a:cubicBezTo>
                      <a:pt x="278" y="1324"/>
                      <a:pt x="279" y="1326"/>
                      <a:pt x="280" y="1327"/>
                    </a:cubicBezTo>
                    <a:cubicBezTo>
                      <a:pt x="278" y="1337"/>
                      <a:pt x="278" y="1347"/>
                      <a:pt x="278" y="1358"/>
                    </a:cubicBezTo>
                    <a:cubicBezTo>
                      <a:pt x="278" y="1359"/>
                      <a:pt x="277" y="1361"/>
                      <a:pt x="278" y="1363"/>
                    </a:cubicBezTo>
                    <a:cubicBezTo>
                      <a:pt x="277" y="1370"/>
                      <a:pt x="282" y="1378"/>
                      <a:pt x="290" y="1380"/>
                    </a:cubicBezTo>
                    <a:cubicBezTo>
                      <a:pt x="297" y="1382"/>
                      <a:pt x="304" y="1377"/>
                      <a:pt x="304" y="1369"/>
                    </a:cubicBezTo>
                    <a:cubicBezTo>
                      <a:pt x="304" y="1369"/>
                      <a:pt x="304" y="1368"/>
                      <a:pt x="304" y="1368"/>
                    </a:cubicBezTo>
                    <a:cubicBezTo>
                      <a:pt x="315" y="1375"/>
                      <a:pt x="323" y="1375"/>
                      <a:pt x="338" y="1372"/>
                    </a:cubicBezTo>
                    <a:cubicBezTo>
                      <a:pt x="353" y="1369"/>
                      <a:pt x="368" y="1365"/>
                      <a:pt x="384" y="1362"/>
                    </a:cubicBezTo>
                    <a:cubicBezTo>
                      <a:pt x="419" y="1356"/>
                      <a:pt x="453" y="1345"/>
                      <a:pt x="489" y="1337"/>
                    </a:cubicBezTo>
                    <a:cubicBezTo>
                      <a:pt x="525" y="1328"/>
                      <a:pt x="563" y="1321"/>
                      <a:pt x="600" y="1313"/>
                    </a:cubicBezTo>
                    <a:cubicBezTo>
                      <a:pt x="614" y="1310"/>
                      <a:pt x="629" y="1307"/>
                      <a:pt x="643" y="1303"/>
                    </a:cubicBezTo>
                    <a:cubicBezTo>
                      <a:pt x="643" y="1304"/>
                      <a:pt x="643" y="1304"/>
                      <a:pt x="643" y="1305"/>
                    </a:cubicBezTo>
                    <a:cubicBezTo>
                      <a:pt x="643" y="1306"/>
                      <a:pt x="643" y="1307"/>
                      <a:pt x="643" y="1307"/>
                    </a:cubicBezTo>
                    <a:cubicBezTo>
                      <a:pt x="640" y="1323"/>
                      <a:pt x="640" y="1342"/>
                      <a:pt x="644" y="1360"/>
                    </a:cubicBezTo>
                    <a:cubicBezTo>
                      <a:pt x="640" y="1376"/>
                      <a:pt x="645" y="1395"/>
                      <a:pt x="645" y="1411"/>
                    </a:cubicBezTo>
                    <a:cubicBezTo>
                      <a:pt x="646" y="1433"/>
                      <a:pt x="650" y="1461"/>
                      <a:pt x="645" y="1483"/>
                    </a:cubicBezTo>
                    <a:cubicBezTo>
                      <a:pt x="642" y="1491"/>
                      <a:pt x="646" y="1500"/>
                      <a:pt x="651" y="1507"/>
                    </a:cubicBezTo>
                    <a:cubicBezTo>
                      <a:pt x="650" y="1515"/>
                      <a:pt x="648" y="1523"/>
                      <a:pt x="649" y="1531"/>
                    </a:cubicBezTo>
                    <a:cubicBezTo>
                      <a:pt x="632" y="1528"/>
                      <a:pt x="616" y="1525"/>
                      <a:pt x="600" y="1522"/>
                    </a:cubicBezTo>
                    <a:cubicBezTo>
                      <a:pt x="576" y="1516"/>
                      <a:pt x="550" y="1511"/>
                      <a:pt x="524" y="1508"/>
                    </a:cubicBezTo>
                    <a:cubicBezTo>
                      <a:pt x="513" y="1507"/>
                      <a:pt x="499" y="1511"/>
                      <a:pt x="488" y="1508"/>
                    </a:cubicBezTo>
                    <a:cubicBezTo>
                      <a:pt x="480" y="1505"/>
                      <a:pt x="471" y="1505"/>
                      <a:pt x="463" y="1505"/>
                    </a:cubicBezTo>
                    <a:cubicBezTo>
                      <a:pt x="458" y="1502"/>
                      <a:pt x="452" y="1502"/>
                      <a:pt x="446" y="1506"/>
                    </a:cubicBezTo>
                    <a:cubicBezTo>
                      <a:pt x="445" y="1506"/>
                      <a:pt x="444" y="1507"/>
                      <a:pt x="443" y="1508"/>
                    </a:cubicBezTo>
                    <a:cubicBezTo>
                      <a:pt x="434" y="1514"/>
                      <a:pt x="435" y="1526"/>
                      <a:pt x="441" y="1535"/>
                    </a:cubicBezTo>
                    <a:cubicBezTo>
                      <a:pt x="441" y="1538"/>
                      <a:pt x="441" y="1541"/>
                      <a:pt x="442" y="1544"/>
                    </a:cubicBezTo>
                    <a:cubicBezTo>
                      <a:pt x="442" y="1547"/>
                      <a:pt x="442" y="1549"/>
                      <a:pt x="442" y="1552"/>
                    </a:cubicBezTo>
                    <a:cubicBezTo>
                      <a:pt x="426" y="1548"/>
                      <a:pt x="409" y="1550"/>
                      <a:pt x="393" y="1553"/>
                    </a:cubicBezTo>
                    <a:cubicBezTo>
                      <a:pt x="370" y="1556"/>
                      <a:pt x="347" y="1560"/>
                      <a:pt x="324" y="1562"/>
                    </a:cubicBezTo>
                    <a:cubicBezTo>
                      <a:pt x="276" y="1566"/>
                      <a:pt x="230" y="1576"/>
                      <a:pt x="182" y="1579"/>
                    </a:cubicBezTo>
                    <a:cubicBezTo>
                      <a:pt x="146" y="1582"/>
                      <a:pt x="113" y="1587"/>
                      <a:pt x="77" y="1585"/>
                    </a:cubicBezTo>
                    <a:cubicBezTo>
                      <a:pt x="62" y="1585"/>
                      <a:pt x="35" y="1584"/>
                      <a:pt x="20" y="1594"/>
                    </a:cubicBezTo>
                    <a:cubicBezTo>
                      <a:pt x="16" y="1593"/>
                      <a:pt x="11" y="1594"/>
                      <a:pt x="9" y="1597"/>
                    </a:cubicBezTo>
                    <a:cubicBezTo>
                      <a:pt x="0" y="1609"/>
                      <a:pt x="0" y="1624"/>
                      <a:pt x="0" y="1638"/>
                    </a:cubicBezTo>
                    <a:cubicBezTo>
                      <a:pt x="1" y="1660"/>
                      <a:pt x="1" y="1683"/>
                      <a:pt x="3" y="1706"/>
                    </a:cubicBezTo>
                    <a:cubicBezTo>
                      <a:pt x="5" y="1728"/>
                      <a:pt x="7" y="1750"/>
                      <a:pt x="11" y="1771"/>
                    </a:cubicBezTo>
                    <a:cubicBezTo>
                      <a:pt x="14" y="1792"/>
                      <a:pt x="14" y="1818"/>
                      <a:pt x="24" y="1837"/>
                    </a:cubicBezTo>
                    <a:cubicBezTo>
                      <a:pt x="27" y="1842"/>
                      <a:pt x="36" y="1848"/>
                      <a:pt x="40" y="1841"/>
                    </a:cubicBezTo>
                    <a:cubicBezTo>
                      <a:pt x="49" y="1826"/>
                      <a:pt x="45" y="1808"/>
                      <a:pt x="44" y="1792"/>
                    </a:cubicBezTo>
                    <a:cubicBezTo>
                      <a:pt x="43" y="1781"/>
                      <a:pt x="41" y="1771"/>
                      <a:pt x="40" y="1760"/>
                    </a:cubicBezTo>
                    <a:cubicBezTo>
                      <a:pt x="67" y="1767"/>
                      <a:pt x="94" y="1768"/>
                      <a:pt x="122" y="1769"/>
                    </a:cubicBezTo>
                    <a:cubicBezTo>
                      <a:pt x="160" y="1770"/>
                      <a:pt x="199" y="1774"/>
                      <a:pt x="237" y="1775"/>
                    </a:cubicBezTo>
                    <a:cubicBezTo>
                      <a:pt x="279" y="1777"/>
                      <a:pt x="323" y="1773"/>
                      <a:pt x="365" y="1780"/>
                    </a:cubicBezTo>
                    <a:cubicBezTo>
                      <a:pt x="390" y="1784"/>
                      <a:pt x="416" y="1784"/>
                      <a:pt x="442" y="1785"/>
                    </a:cubicBezTo>
                    <a:cubicBezTo>
                      <a:pt x="441" y="1799"/>
                      <a:pt x="441" y="1813"/>
                      <a:pt x="442" y="1827"/>
                    </a:cubicBezTo>
                    <a:cubicBezTo>
                      <a:pt x="442" y="1834"/>
                      <a:pt x="443" y="1841"/>
                      <a:pt x="444" y="1848"/>
                    </a:cubicBezTo>
                    <a:cubicBezTo>
                      <a:pt x="428" y="1879"/>
                      <a:pt x="440" y="1919"/>
                      <a:pt x="476" y="1922"/>
                    </a:cubicBezTo>
                    <a:cubicBezTo>
                      <a:pt x="499" y="1924"/>
                      <a:pt x="521" y="1932"/>
                      <a:pt x="545" y="1934"/>
                    </a:cubicBezTo>
                    <a:cubicBezTo>
                      <a:pt x="554" y="1942"/>
                      <a:pt x="566" y="1946"/>
                      <a:pt x="578" y="1938"/>
                    </a:cubicBezTo>
                    <a:cubicBezTo>
                      <a:pt x="579" y="1938"/>
                      <a:pt x="580" y="1937"/>
                      <a:pt x="581" y="1937"/>
                    </a:cubicBezTo>
                    <a:cubicBezTo>
                      <a:pt x="584" y="1937"/>
                      <a:pt x="587" y="1938"/>
                      <a:pt x="590" y="1938"/>
                    </a:cubicBezTo>
                    <a:cubicBezTo>
                      <a:pt x="603" y="1942"/>
                      <a:pt x="614" y="1951"/>
                      <a:pt x="627" y="1944"/>
                    </a:cubicBezTo>
                    <a:cubicBezTo>
                      <a:pt x="635" y="1941"/>
                      <a:pt x="635" y="1933"/>
                      <a:pt x="631" y="1927"/>
                    </a:cubicBezTo>
                    <a:cubicBezTo>
                      <a:pt x="628" y="1923"/>
                      <a:pt x="626" y="1921"/>
                      <a:pt x="621" y="1920"/>
                    </a:cubicBezTo>
                    <a:cubicBezTo>
                      <a:pt x="621" y="1920"/>
                      <a:pt x="621" y="1920"/>
                      <a:pt x="620" y="1919"/>
                    </a:cubicBezTo>
                    <a:cubicBezTo>
                      <a:pt x="621" y="1918"/>
                      <a:pt x="622" y="1917"/>
                      <a:pt x="622" y="1915"/>
                    </a:cubicBezTo>
                    <a:cubicBezTo>
                      <a:pt x="628" y="1915"/>
                      <a:pt x="634" y="1912"/>
                      <a:pt x="635" y="1903"/>
                    </a:cubicBezTo>
                    <a:cubicBezTo>
                      <a:pt x="636" y="1898"/>
                      <a:pt x="636" y="1894"/>
                      <a:pt x="637" y="1889"/>
                    </a:cubicBezTo>
                    <a:cubicBezTo>
                      <a:pt x="639" y="1890"/>
                      <a:pt x="641" y="1891"/>
                      <a:pt x="643" y="1890"/>
                    </a:cubicBezTo>
                    <a:cubicBezTo>
                      <a:pt x="662" y="1886"/>
                      <a:pt x="682" y="1891"/>
                      <a:pt x="701" y="1890"/>
                    </a:cubicBezTo>
                    <a:cubicBezTo>
                      <a:pt x="722" y="1890"/>
                      <a:pt x="743" y="1889"/>
                      <a:pt x="764" y="1893"/>
                    </a:cubicBezTo>
                    <a:cubicBezTo>
                      <a:pt x="805" y="1899"/>
                      <a:pt x="845" y="1905"/>
                      <a:pt x="886" y="1906"/>
                    </a:cubicBezTo>
                    <a:cubicBezTo>
                      <a:pt x="927" y="1907"/>
                      <a:pt x="967" y="1912"/>
                      <a:pt x="1007" y="1916"/>
                    </a:cubicBezTo>
                    <a:cubicBezTo>
                      <a:pt x="1047" y="1920"/>
                      <a:pt x="1092" y="1929"/>
                      <a:pt x="1132" y="1922"/>
                    </a:cubicBezTo>
                    <a:cubicBezTo>
                      <a:pt x="1145" y="1920"/>
                      <a:pt x="1137" y="1901"/>
                      <a:pt x="1128" y="1899"/>
                    </a:cubicBezTo>
                    <a:cubicBezTo>
                      <a:pt x="1109" y="1895"/>
                      <a:pt x="1090" y="1896"/>
                      <a:pt x="1071" y="1895"/>
                    </a:cubicBezTo>
                    <a:cubicBezTo>
                      <a:pt x="1048" y="1894"/>
                      <a:pt x="1025" y="1892"/>
                      <a:pt x="1002" y="1890"/>
                    </a:cubicBezTo>
                    <a:cubicBezTo>
                      <a:pt x="960" y="1886"/>
                      <a:pt x="917" y="1882"/>
                      <a:pt x="875" y="1881"/>
                    </a:cubicBezTo>
                    <a:cubicBezTo>
                      <a:pt x="832" y="1881"/>
                      <a:pt x="791" y="1872"/>
                      <a:pt x="748" y="1868"/>
                    </a:cubicBezTo>
                    <a:cubicBezTo>
                      <a:pt x="729" y="1866"/>
                      <a:pt x="709" y="1867"/>
                      <a:pt x="690" y="1868"/>
                    </a:cubicBezTo>
                    <a:cubicBezTo>
                      <a:pt x="672" y="1869"/>
                      <a:pt x="654" y="1867"/>
                      <a:pt x="637" y="1874"/>
                    </a:cubicBezTo>
                    <a:cubicBezTo>
                      <a:pt x="637" y="1851"/>
                      <a:pt x="634" y="1828"/>
                      <a:pt x="632" y="1806"/>
                    </a:cubicBezTo>
                    <a:cubicBezTo>
                      <a:pt x="633" y="1808"/>
                      <a:pt x="636" y="1811"/>
                      <a:pt x="639" y="1812"/>
                    </a:cubicBezTo>
                    <a:cubicBezTo>
                      <a:pt x="674" y="1822"/>
                      <a:pt x="714" y="1817"/>
                      <a:pt x="751" y="1821"/>
                    </a:cubicBezTo>
                    <a:cubicBezTo>
                      <a:pt x="791" y="1825"/>
                      <a:pt x="830" y="1829"/>
                      <a:pt x="871" y="1831"/>
                    </a:cubicBezTo>
                    <a:cubicBezTo>
                      <a:pt x="912" y="1832"/>
                      <a:pt x="954" y="1831"/>
                      <a:pt x="995" y="1834"/>
                    </a:cubicBezTo>
                    <a:cubicBezTo>
                      <a:pt x="1039" y="1836"/>
                      <a:pt x="1082" y="1841"/>
                      <a:pt x="1126" y="1835"/>
                    </a:cubicBezTo>
                    <a:cubicBezTo>
                      <a:pt x="1137" y="1834"/>
                      <a:pt x="1135" y="1817"/>
                      <a:pt x="1125" y="1816"/>
                    </a:cubicBezTo>
                    <a:cubicBezTo>
                      <a:pt x="1043" y="1805"/>
                      <a:pt x="963" y="1803"/>
                      <a:pt x="881" y="1802"/>
                    </a:cubicBezTo>
                    <a:cubicBezTo>
                      <a:pt x="841" y="1802"/>
                      <a:pt x="800" y="1800"/>
                      <a:pt x="760" y="1795"/>
                    </a:cubicBezTo>
                    <a:cubicBezTo>
                      <a:pt x="741" y="1793"/>
                      <a:pt x="722" y="1792"/>
                      <a:pt x="703" y="1793"/>
                    </a:cubicBezTo>
                    <a:cubicBezTo>
                      <a:pt x="682" y="1793"/>
                      <a:pt x="661" y="1792"/>
                      <a:pt x="641" y="1793"/>
                    </a:cubicBezTo>
                    <a:cubicBezTo>
                      <a:pt x="639" y="1793"/>
                      <a:pt x="638" y="1793"/>
                      <a:pt x="637" y="1793"/>
                    </a:cubicBezTo>
                    <a:cubicBezTo>
                      <a:pt x="637" y="1794"/>
                      <a:pt x="636" y="1794"/>
                      <a:pt x="636" y="1794"/>
                    </a:cubicBezTo>
                    <a:cubicBezTo>
                      <a:pt x="633" y="1795"/>
                      <a:pt x="632" y="1797"/>
                      <a:pt x="632" y="1799"/>
                    </a:cubicBezTo>
                    <a:cubicBezTo>
                      <a:pt x="631" y="1797"/>
                      <a:pt x="631" y="1794"/>
                      <a:pt x="631" y="1792"/>
                    </a:cubicBezTo>
                    <a:cubicBezTo>
                      <a:pt x="632" y="1788"/>
                      <a:pt x="639" y="1774"/>
                      <a:pt x="631" y="1789"/>
                    </a:cubicBezTo>
                    <a:cubicBezTo>
                      <a:pt x="637" y="1778"/>
                      <a:pt x="641" y="1766"/>
                      <a:pt x="646" y="1754"/>
                    </a:cubicBezTo>
                    <a:cubicBezTo>
                      <a:pt x="647" y="1751"/>
                      <a:pt x="648" y="1749"/>
                      <a:pt x="649" y="1747"/>
                    </a:cubicBezTo>
                    <a:cubicBezTo>
                      <a:pt x="673" y="1748"/>
                      <a:pt x="698" y="1751"/>
                      <a:pt x="722" y="1757"/>
                    </a:cubicBezTo>
                    <a:cubicBezTo>
                      <a:pt x="739" y="1761"/>
                      <a:pt x="757" y="1761"/>
                      <a:pt x="774" y="1760"/>
                    </a:cubicBezTo>
                    <a:cubicBezTo>
                      <a:pt x="796" y="1759"/>
                      <a:pt x="818" y="1760"/>
                      <a:pt x="840" y="1760"/>
                    </a:cubicBezTo>
                    <a:cubicBezTo>
                      <a:pt x="883" y="1759"/>
                      <a:pt x="925" y="1757"/>
                      <a:pt x="968" y="1757"/>
                    </a:cubicBezTo>
                    <a:cubicBezTo>
                      <a:pt x="984" y="1758"/>
                      <a:pt x="1000" y="1758"/>
                      <a:pt x="1016" y="1758"/>
                    </a:cubicBezTo>
                    <a:cubicBezTo>
                      <a:pt x="1045" y="1768"/>
                      <a:pt x="1076" y="1772"/>
                      <a:pt x="1105" y="1763"/>
                    </a:cubicBezTo>
                    <a:cubicBezTo>
                      <a:pt x="1119" y="1768"/>
                      <a:pt x="1135" y="1771"/>
                      <a:pt x="1149" y="1768"/>
                    </a:cubicBezTo>
                    <a:cubicBezTo>
                      <a:pt x="1150" y="1769"/>
                      <a:pt x="1152" y="1769"/>
                      <a:pt x="1154" y="1769"/>
                    </a:cubicBezTo>
                    <a:cubicBezTo>
                      <a:pt x="1152" y="1786"/>
                      <a:pt x="1152" y="1804"/>
                      <a:pt x="1156" y="1821"/>
                    </a:cubicBezTo>
                    <a:cubicBezTo>
                      <a:pt x="1166" y="1855"/>
                      <a:pt x="1195" y="1884"/>
                      <a:pt x="1233" y="1875"/>
                    </a:cubicBezTo>
                    <a:cubicBezTo>
                      <a:pt x="1252" y="1870"/>
                      <a:pt x="1264" y="1857"/>
                      <a:pt x="1272" y="1841"/>
                    </a:cubicBezTo>
                    <a:cubicBezTo>
                      <a:pt x="1290" y="1852"/>
                      <a:pt x="1308" y="1857"/>
                      <a:pt x="1327" y="1848"/>
                    </a:cubicBezTo>
                    <a:cubicBezTo>
                      <a:pt x="1332" y="1844"/>
                      <a:pt x="1344" y="1836"/>
                      <a:pt x="1346" y="1834"/>
                    </a:cubicBezTo>
                    <a:cubicBezTo>
                      <a:pt x="1350" y="1829"/>
                      <a:pt x="1352" y="1824"/>
                      <a:pt x="1354" y="1818"/>
                    </a:cubicBezTo>
                    <a:cubicBezTo>
                      <a:pt x="1360" y="1804"/>
                      <a:pt x="1355" y="1785"/>
                      <a:pt x="1345" y="1772"/>
                    </a:cubicBezTo>
                    <a:cubicBezTo>
                      <a:pt x="1345" y="1770"/>
                      <a:pt x="1344" y="1768"/>
                      <a:pt x="1344" y="1766"/>
                    </a:cubicBezTo>
                    <a:cubicBezTo>
                      <a:pt x="1344" y="1766"/>
                      <a:pt x="1344" y="1766"/>
                      <a:pt x="1344" y="1766"/>
                    </a:cubicBezTo>
                    <a:cubicBezTo>
                      <a:pt x="1344" y="1761"/>
                      <a:pt x="1344" y="1756"/>
                      <a:pt x="1344" y="1751"/>
                    </a:cubicBezTo>
                    <a:cubicBezTo>
                      <a:pt x="1345" y="1742"/>
                      <a:pt x="1345" y="1733"/>
                      <a:pt x="1345" y="1724"/>
                    </a:cubicBezTo>
                    <a:cubicBezTo>
                      <a:pt x="1346" y="1706"/>
                      <a:pt x="1345" y="1686"/>
                      <a:pt x="1340" y="1667"/>
                    </a:cubicBezTo>
                    <a:cubicBezTo>
                      <a:pt x="1340" y="1658"/>
                      <a:pt x="1339" y="1648"/>
                      <a:pt x="1338" y="1639"/>
                    </a:cubicBezTo>
                    <a:cubicBezTo>
                      <a:pt x="1338" y="1613"/>
                      <a:pt x="1337" y="1588"/>
                      <a:pt x="1335" y="1562"/>
                    </a:cubicBezTo>
                    <a:cubicBezTo>
                      <a:pt x="1333" y="1537"/>
                      <a:pt x="1332" y="1511"/>
                      <a:pt x="1332" y="1485"/>
                    </a:cubicBezTo>
                    <a:cubicBezTo>
                      <a:pt x="1336" y="1485"/>
                      <a:pt x="1339" y="1481"/>
                      <a:pt x="1340" y="1475"/>
                    </a:cubicBezTo>
                    <a:cubicBezTo>
                      <a:pt x="1341" y="1461"/>
                      <a:pt x="1342" y="1448"/>
                      <a:pt x="1343" y="1435"/>
                    </a:cubicBezTo>
                    <a:cubicBezTo>
                      <a:pt x="1344" y="1435"/>
                      <a:pt x="1345" y="1435"/>
                      <a:pt x="1347" y="1435"/>
                    </a:cubicBezTo>
                    <a:cubicBezTo>
                      <a:pt x="1377" y="1427"/>
                      <a:pt x="1408" y="1428"/>
                      <a:pt x="1440" y="1428"/>
                    </a:cubicBezTo>
                    <a:cubicBezTo>
                      <a:pt x="1467" y="1427"/>
                      <a:pt x="1498" y="1423"/>
                      <a:pt x="1525" y="1417"/>
                    </a:cubicBezTo>
                    <a:cubicBezTo>
                      <a:pt x="1534" y="1415"/>
                      <a:pt x="1529" y="1401"/>
                      <a:pt x="1522" y="1400"/>
                    </a:cubicBezTo>
                    <a:cubicBezTo>
                      <a:pt x="1492" y="1395"/>
                      <a:pt x="1459" y="1406"/>
                      <a:pt x="1429" y="1407"/>
                    </a:cubicBezTo>
                    <a:cubicBezTo>
                      <a:pt x="1400" y="1407"/>
                      <a:pt x="1371" y="1408"/>
                      <a:pt x="1343" y="1415"/>
                    </a:cubicBezTo>
                    <a:cubicBezTo>
                      <a:pt x="1344" y="1393"/>
                      <a:pt x="1343" y="1370"/>
                      <a:pt x="1344" y="1348"/>
                    </a:cubicBezTo>
                    <a:cubicBezTo>
                      <a:pt x="1344" y="1309"/>
                      <a:pt x="1347" y="1270"/>
                      <a:pt x="1349" y="1232"/>
                    </a:cubicBezTo>
                    <a:cubicBezTo>
                      <a:pt x="1350" y="1234"/>
                      <a:pt x="1352" y="1237"/>
                      <a:pt x="1355" y="1237"/>
                    </a:cubicBezTo>
                    <a:cubicBezTo>
                      <a:pt x="1355" y="1237"/>
                      <a:pt x="1355" y="1237"/>
                      <a:pt x="1355" y="1237"/>
                    </a:cubicBezTo>
                    <a:cubicBezTo>
                      <a:pt x="1355" y="1237"/>
                      <a:pt x="1355" y="1237"/>
                      <a:pt x="1355" y="1237"/>
                    </a:cubicBezTo>
                    <a:cubicBezTo>
                      <a:pt x="1356" y="1237"/>
                      <a:pt x="1356" y="1237"/>
                      <a:pt x="1356" y="1236"/>
                    </a:cubicBezTo>
                    <a:cubicBezTo>
                      <a:pt x="1386" y="1232"/>
                      <a:pt x="1415" y="1226"/>
                      <a:pt x="1445" y="1220"/>
                    </a:cubicBezTo>
                    <a:cubicBezTo>
                      <a:pt x="1473" y="1214"/>
                      <a:pt x="1508" y="1209"/>
                      <a:pt x="1532" y="1194"/>
                    </a:cubicBezTo>
                    <a:cubicBezTo>
                      <a:pt x="1533" y="1193"/>
                      <a:pt x="1534" y="1192"/>
                      <a:pt x="1534" y="1192"/>
                    </a:cubicBezTo>
                    <a:cubicBezTo>
                      <a:pt x="1534" y="1192"/>
                      <a:pt x="1534" y="1192"/>
                      <a:pt x="1534" y="1192"/>
                    </a:cubicBezTo>
                    <a:cubicBezTo>
                      <a:pt x="1535" y="1201"/>
                      <a:pt x="1535" y="1209"/>
                      <a:pt x="1536" y="1218"/>
                    </a:cubicBezTo>
                    <a:cubicBezTo>
                      <a:pt x="1534" y="1249"/>
                      <a:pt x="1533" y="1281"/>
                      <a:pt x="1534" y="1313"/>
                    </a:cubicBezTo>
                    <a:cubicBezTo>
                      <a:pt x="1534" y="1315"/>
                      <a:pt x="1533" y="1318"/>
                      <a:pt x="1533" y="1320"/>
                    </a:cubicBezTo>
                    <a:cubicBezTo>
                      <a:pt x="1533" y="1322"/>
                      <a:pt x="1533" y="1323"/>
                      <a:pt x="1534" y="1325"/>
                    </a:cubicBezTo>
                    <a:cubicBezTo>
                      <a:pt x="1534" y="1346"/>
                      <a:pt x="1535" y="1367"/>
                      <a:pt x="1536" y="1388"/>
                    </a:cubicBezTo>
                    <a:cubicBezTo>
                      <a:pt x="1536" y="1395"/>
                      <a:pt x="1536" y="1402"/>
                      <a:pt x="1536" y="1408"/>
                    </a:cubicBezTo>
                    <a:cubicBezTo>
                      <a:pt x="1530" y="1455"/>
                      <a:pt x="1525" y="1501"/>
                      <a:pt x="1530" y="1548"/>
                    </a:cubicBezTo>
                    <a:cubicBezTo>
                      <a:pt x="1530" y="1556"/>
                      <a:pt x="1534" y="1563"/>
                      <a:pt x="1540" y="1569"/>
                    </a:cubicBezTo>
                    <a:cubicBezTo>
                      <a:pt x="1541" y="1576"/>
                      <a:pt x="1541" y="1582"/>
                      <a:pt x="1542" y="1589"/>
                    </a:cubicBezTo>
                    <a:cubicBezTo>
                      <a:pt x="1541" y="1592"/>
                      <a:pt x="1541" y="1595"/>
                      <a:pt x="1541" y="1599"/>
                    </a:cubicBezTo>
                    <a:cubicBezTo>
                      <a:pt x="1531" y="1598"/>
                      <a:pt x="1521" y="1600"/>
                      <a:pt x="1511" y="1603"/>
                    </a:cubicBezTo>
                    <a:cubicBezTo>
                      <a:pt x="1487" y="1608"/>
                      <a:pt x="1464" y="1610"/>
                      <a:pt x="1440" y="1611"/>
                    </a:cubicBezTo>
                    <a:cubicBezTo>
                      <a:pt x="1409" y="1612"/>
                      <a:pt x="1376" y="1596"/>
                      <a:pt x="1348" y="1617"/>
                    </a:cubicBezTo>
                    <a:cubicBezTo>
                      <a:pt x="1343" y="1620"/>
                      <a:pt x="1349" y="1627"/>
                      <a:pt x="1354" y="1627"/>
                    </a:cubicBezTo>
                    <a:cubicBezTo>
                      <a:pt x="1386" y="1621"/>
                      <a:pt x="1419" y="1637"/>
                      <a:pt x="1452" y="1637"/>
                    </a:cubicBezTo>
                    <a:cubicBezTo>
                      <a:pt x="1470" y="1638"/>
                      <a:pt x="1487" y="1637"/>
                      <a:pt x="1504" y="1634"/>
                    </a:cubicBezTo>
                    <a:cubicBezTo>
                      <a:pt x="1517" y="1632"/>
                      <a:pt x="1529" y="1628"/>
                      <a:pt x="1541" y="1625"/>
                    </a:cubicBezTo>
                    <a:cubicBezTo>
                      <a:pt x="1540" y="1642"/>
                      <a:pt x="1538" y="1658"/>
                      <a:pt x="1537" y="1674"/>
                    </a:cubicBezTo>
                    <a:cubicBezTo>
                      <a:pt x="1537" y="1682"/>
                      <a:pt x="1543" y="1693"/>
                      <a:pt x="1552" y="1694"/>
                    </a:cubicBezTo>
                    <a:cubicBezTo>
                      <a:pt x="1560" y="1696"/>
                      <a:pt x="1569" y="1693"/>
                      <a:pt x="1577" y="1691"/>
                    </a:cubicBezTo>
                    <a:cubicBezTo>
                      <a:pt x="1583" y="1704"/>
                      <a:pt x="1598" y="1713"/>
                      <a:pt x="1608" y="1700"/>
                    </a:cubicBezTo>
                    <a:cubicBezTo>
                      <a:pt x="1609" y="1698"/>
                      <a:pt x="1610" y="1696"/>
                      <a:pt x="1611" y="1694"/>
                    </a:cubicBezTo>
                    <a:cubicBezTo>
                      <a:pt x="1613" y="1696"/>
                      <a:pt x="1614" y="1698"/>
                      <a:pt x="1616" y="1699"/>
                    </a:cubicBezTo>
                    <a:cubicBezTo>
                      <a:pt x="1618" y="1714"/>
                      <a:pt x="1621" y="1728"/>
                      <a:pt x="1627" y="1741"/>
                    </a:cubicBezTo>
                    <a:cubicBezTo>
                      <a:pt x="1630" y="1749"/>
                      <a:pt x="1646" y="1756"/>
                      <a:pt x="1649" y="1744"/>
                    </a:cubicBezTo>
                    <a:cubicBezTo>
                      <a:pt x="1658" y="1705"/>
                      <a:pt x="1654" y="1662"/>
                      <a:pt x="1653" y="1623"/>
                    </a:cubicBezTo>
                    <a:close/>
                    <a:moveTo>
                      <a:pt x="312" y="623"/>
                    </a:moveTo>
                    <a:cubicBezTo>
                      <a:pt x="308" y="623"/>
                      <a:pt x="304" y="625"/>
                      <a:pt x="300" y="628"/>
                    </a:cubicBezTo>
                    <a:cubicBezTo>
                      <a:pt x="298" y="624"/>
                      <a:pt x="296" y="619"/>
                      <a:pt x="295" y="615"/>
                    </a:cubicBezTo>
                    <a:cubicBezTo>
                      <a:pt x="300" y="618"/>
                      <a:pt x="306" y="620"/>
                      <a:pt x="312" y="622"/>
                    </a:cubicBezTo>
                    <a:cubicBezTo>
                      <a:pt x="312" y="622"/>
                      <a:pt x="312" y="622"/>
                      <a:pt x="312" y="623"/>
                    </a:cubicBezTo>
                    <a:close/>
                    <a:moveTo>
                      <a:pt x="334" y="1261"/>
                    </a:moveTo>
                    <a:cubicBezTo>
                      <a:pt x="334" y="1256"/>
                      <a:pt x="333" y="1250"/>
                      <a:pt x="333" y="1244"/>
                    </a:cubicBezTo>
                    <a:cubicBezTo>
                      <a:pt x="336" y="1247"/>
                      <a:pt x="339" y="1250"/>
                      <a:pt x="343" y="1253"/>
                    </a:cubicBezTo>
                    <a:cubicBezTo>
                      <a:pt x="345" y="1254"/>
                      <a:pt x="346" y="1256"/>
                      <a:pt x="348" y="1257"/>
                    </a:cubicBezTo>
                    <a:cubicBezTo>
                      <a:pt x="343" y="1258"/>
                      <a:pt x="339" y="1259"/>
                      <a:pt x="334" y="1261"/>
                    </a:cubicBezTo>
                    <a:close/>
                    <a:moveTo>
                      <a:pt x="543" y="337"/>
                    </a:moveTo>
                    <a:cubicBezTo>
                      <a:pt x="542" y="330"/>
                      <a:pt x="540" y="324"/>
                      <a:pt x="538" y="318"/>
                    </a:cubicBezTo>
                    <a:cubicBezTo>
                      <a:pt x="542" y="323"/>
                      <a:pt x="545" y="329"/>
                      <a:pt x="548" y="334"/>
                    </a:cubicBezTo>
                    <a:cubicBezTo>
                      <a:pt x="547" y="335"/>
                      <a:pt x="545" y="336"/>
                      <a:pt x="543" y="337"/>
                    </a:cubicBezTo>
                    <a:close/>
                    <a:moveTo>
                      <a:pt x="580" y="265"/>
                    </a:moveTo>
                    <a:cubicBezTo>
                      <a:pt x="582" y="266"/>
                      <a:pt x="583" y="267"/>
                      <a:pt x="584" y="268"/>
                    </a:cubicBezTo>
                    <a:cubicBezTo>
                      <a:pt x="584" y="269"/>
                      <a:pt x="584" y="270"/>
                      <a:pt x="584" y="271"/>
                    </a:cubicBezTo>
                    <a:cubicBezTo>
                      <a:pt x="583" y="268"/>
                      <a:pt x="582" y="267"/>
                      <a:pt x="580" y="265"/>
                    </a:cubicBezTo>
                    <a:close/>
                    <a:moveTo>
                      <a:pt x="636" y="1234"/>
                    </a:moveTo>
                    <a:cubicBezTo>
                      <a:pt x="639" y="1226"/>
                      <a:pt x="640" y="1217"/>
                      <a:pt x="639" y="1208"/>
                    </a:cubicBezTo>
                    <a:cubicBezTo>
                      <a:pt x="641" y="1206"/>
                      <a:pt x="642" y="1204"/>
                      <a:pt x="643" y="1202"/>
                    </a:cubicBezTo>
                    <a:cubicBezTo>
                      <a:pt x="643" y="1205"/>
                      <a:pt x="643" y="1209"/>
                      <a:pt x="644" y="1212"/>
                    </a:cubicBezTo>
                    <a:cubicBezTo>
                      <a:pt x="644" y="1219"/>
                      <a:pt x="644" y="1226"/>
                      <a:pt x="644" y="1233"/>
                    </a:cubicBezTo>
                    <a:cubicBezTo>
                      <a:pt x="641" y="1233"/>
                      <a:pt x="639" y="1234"/>
                      <a:pt x="636" y="1234"/>
                    </a:cubicBezTo>
                    <a:close/>
                    <a:moveTo>
                      <a:pt x="442" y="1764"/>
                    </a:moveTo>
                    <a:cubicBezTo>
                      <a:pt x="438" y="1764"/>
                      <a:pt x="433" y="1764"/>
                      <a:pt x="429" y="1764"/>
                    </a:cubicBezTo>
                    <a:cubicBezTo>
                      <a:pt x="410" y="1764"/>
                      <a:pt x="392" y="1764"/>
                      <a:pt x="373" y="1761"/>
                    </a:cubicBezTo>
                    <a:cubicBezTo>
                      <a:pt x="334" y="1756"/>
                      <a:pt x="295" y="1756"/>
                      <a:pt x="257" y="1756"/>
                    </a:cubicBezTo>
                    <a:cubicBezTo>
                      <a:pt x="218" y="1756"/>
                      <a:pt x="179" y="1753"/>
                      <a:pt x="140" y="1751"/>
                    </a:cubicBezTo>
                    <a:cubicBezTo>
                      <a:pt x="106" y="1750"/>
                      <a:pt x="72" y="1753"/>
                      <a:pt x="39" y="1746"/>
                    </a:cubicBezTo>
                    <a:cubicBezTo>
                      <a:pt x="39" y="1739"/>
                      <a:pt x="39" y="1732"/>
                      <a:pt x="39" y="1725"/>
                    </a:cubicBezTo>
                    <a:cubicBezTo>
                      <a:pt x="39" y="1703"/>
                      <a:pt x="38" y="1681"/>
                      <a:pt x="37" y="1659"/>
                    </a:cubicBezTo>
                    <a:cubicBezTo>
                      <a:pt x="36" y="1645"/>
                      <a:pt x="32" y="1631"/>
                      <a:pt x="30" y="1617"/>
                    </a:cubicBezTo>
                    <a:cubicBezTo>
                      <a:pt x="31" y="1616"/>
                      <a:pt x="31" y="1615"/>
                      <a:pt x="31" y="1614"/>
                    </a:cubicBezTo>
                    <a:cubicBezTo>
                      <a:pt x="52" y="1605"/>
                      <a:pt x="76" y="1609"/>
                      <a:pt x="99" y="1610"/>
                    </a:cubicBezTo>
                    <a:cubicBezTo>
                      <a:pt x="135" y="1612"/>
                      <a:pt x="172" y="1604"/>
                      <a:pt x="208" y="1601"/>
                    </a:cubicBezTo>
                    <a:cubicBezTo>
                      <a:pt x="251" y="1598"/>
                      <a:pt x="293" y="1589"/>
                      <a:pt x="335" y="1585"/>
                    </a:cubicBezTo>
                    <a:cubicBezTo>
                      <a:pt x="353" y="1583"/>
                      <a:pt x="371" y="1580"/>
                      <a:pt x="389" y="1577"/>
                    </a:cubicBezTo>
                    <a:cubicBezTo>
                      <a:pt x="406" y="1574"/>
                      <a:pt x="424" y="1573"/>
                      <a:pt x="441" y="1567"/>
                    </a:cubicBezTo>
                    <a:cubicBezTo>
                      <a:pt x="440" y="1588"/>
                      <a:pt x="438" y="1608"/>
                      <a:pt x="437" y="1628"/>
                    </a:cubicBezTo>
                    <a:cubicBezTo>
                      <a:pt x="434" y="1662"/>
                      <a:pt x="441" y="1695"/>
                      <a:pt x="442" y="1728"/>
                    </a:cubicBezTo>
                    <a:cubicBezTo>
                      <a:pt x="442" y="1740"/>
                      <a:pt x="442" y="1752"/>
                      <a:pt x="442" y="1764"/>
                    </a:cubicBezTo>
                    <a:close/>
                    <a:moveTo>
                      <a:pt x="484" y="1738"/>
                    </a:moveTo>
                    <a:cubicBezTo>
                      <a:pt x="484" y="1735"/>
                      <a:pt x="484" y="1732"/>
                      <a:pt x="484" y="1728"/>
                    </a:cubicBezTo>
                    <a:cubicBezTo>
                      <a:pt x="484" y="1728"/>
                      <a:pt x="485" y="1728"/>
                      <a:pt x="485" y="1728"/>
                    </a:cubicBezTo>
                    <a:cubicBezTo>
                      <a:pt x="485" y="1732"/>
                      <a:pt x="485" y="1735"/>
                      <a:pt x="484" y="1738"/>
                    </a:cubicBezTo>
                    <a:close/>
                    <a:moveTo>
                      <a:pt x="524" y="1646"/>
                    </a:moveTo>
                    <a:cubicBezTo>
                      <a:pt x="523" y="1638"/>
                      <a:pt x="523" y="1630"/>
                      <a:pt x="521" y="1622"/>
                    </a:cubicBezTo>
                    <a:cubicBezTo>
                      <a:pt x="524" y="1623"/>
                      <a:pt x="528" y="1624"/>
                      <a:pt x="532" y="1625"/>
                    </a:cubicBezTo>
                    <a:cubicBezTo>
                      <a:pt x="529" y="1632"/>
                      <a:pt x="526" y="1639"/>
                      <a:pt x="524" y="1646"/>
                    </a:cubicBezTo>
                    <a:close/>
                    <a:moveTo>
                      <a:pt x="742" y="1108"/>
                    </a:moveTo>
                    <a:cubicBezTo>
                      <a:pt x="742" y="1107"/>
                      <a:pt x="742" y="1106"/>
                      <a:pt x="742" y="1105"/>
                    </a:cubicBezTo>
                    <a:cubicBezTo>
                      <a:pt x="743" y="1106"/>
                      <a:pt x="745" y="1107"/>
                      <a:pt x="746" y="1108"/>
                    </a:cubicBezTo>
                    <a:cubicBezTo>
                      <a:pt x="745" y="1108"/>
                      <a:pt x="743" y="1108"/>
                      <a:pt x="742" y="1108"/>
                    </a:cubicBezTo>
                    <a:close/>
                    <a:moveTo>
                      <a:pt x="768" y="1122"/>
                    </a:moveTo>
                    <a:cubicBezTo>
                      <a:pt x="767" y="1121"/>
                      <a:pt x="766" y="1120"/>
                      <a:pt x="765" y="1119"/>
                    </a:cubicBezTo>
                    <a:cubicBezTo>
                      <a:pt x="766" y="1119"/>
                      <a:pt x="767" y="1119"/>
                      <a:pt x="768" y="1120"/>
                    </a:cubicBezTo>
                    <a:cubicBezTo>
                      <a:pt x="768" y="1121"/>
                      <a:pt x="768" y="1122"/>
                      <a:pt x="768" y="1122"/>
                    </a:cubicBezTo>
                    <a:close/>
                    <a:moveTo>
                      <a:pt x="851" y="1553"/>
                    </a:moveTo>
                    <a:cubicBezTo>
                      <a:pt x="851" y="1552"/>
                      <a:pt x="852" y="1552"/>
                      <a:pt x="853" y="1551"/>
                    </a:cubicBezTo>
                    <a:cubicBezTo>
                      <a:pt x="864" y="1540"/>
                      <a:pt x="862" y="1549"/>
                      <a:pt x="851" y="1553"/>
                    </a:cubicBezTo>
                    <a:close/>
                    <a:moveTo>
                      <a:pt x="884" y="1708"/>
                    </a:moveTo>
                    <a:cubicBezTo>
                      <a:pt x="886" y="1705"/>
                      <a:pt x="886" y="1701"/>
                      <a:pt x="885" y="1696"/>
                    </a:cubicBezTo>
                    <a:cubicBezTo>
                      <a:pt x="888" y="1698"/>
                      <a:pt x="892" y="1700"/>
                      <a:pt x="895" y="1701"/>
                    </a:cubicBezTo>
                    <a:cubicBezTo>
                      <a:pt x="896" y="1703"/>
                      <a:pt x="896" y="1705"/>
                      <a:pt x="897" y="1707"/>
                    </a:cubicBezTo>
                    <a:cubicBezTo>
                      <a:pt x="893" y="1707"/>
                      <a:pt x="888" y="1708"/>
                      <a:pt x="884" y="1708"/>
                    </a:cubicBezTo>
                    <a:close/>
                    <a:moveTo>
                      <a:pt x="1153" y="1627"/>
                    </a:moveTo>
                    <a:cubicBezTo>
                      <a:pt x="1152" y="1624"/>
                      <a:pt x="1150" y="1622"/>
                      <a:pt x="1149" y="1619"/>
                    </a:cubicBezTo>
                    <a:cubicBezTo>
                      <a:pt x="1154" y="1621"/>
                      <a:pt x="1159" y="1622"/>
                      <a:pt x="1164" y="1622"/>
                    </a:cubicBezTo>
                    <a:cubicBezTo>
                      <a:pt x="1165" y="1625"/>
                      <a:pt x="1166" y="1627"/>
                      <a:pt x="1167" y="1630"/>
                    </a:cubicBezTo>
                    <a:cubicBezTo>
                      <a:pt x="1163" y="1628"/>
                      <a:pt x="1158" y="1627"/>
                      <a:pt x="1153" y="1627"/>
                    </a:cubicBezTo>
                    <a:close/>
                    <a:moveTo>
                      <a:pt x="1218" y="990"/>
                    </a:moveTo>
                    <a:cubicBezTo>
                      <a:pt x="1217" y="987"/>
                      <a:pt x="1216" y="984"/>
                      <a:pt x="1214" y="981"/>
                    </a:cubicBezTo>
                    <a:cubicBezTo>
                      <a:pt x="1216" y="982"/>
                      <a:pt x="1218" y="983"/>
                      <a:pt x="1220" y="985"/>
                    </a:cubicBezTo>
                    <a:cubicBezTo>
                      <a:pt x="1219" y="987"/>
                      <a:pt x="1219" y="988"/>
                      <a:pt x="1218" y="990"/>
                    </a:cubicBezTo>
                    <a:close/>
                    <a:moveTo>
                      <a:pt x="1295" y="956"/>
                    </a:moveTo>
                    <a:cubicBezTo>
                      <a:pt x="1294" y="958"/>
                      <a:pt x="1293" y="960"/>
                      <a:pt x="1292" y="962"/>
                    </a:cubicBezTo>
                    <a:cubicBezTo>
                      <a:pt x="1291" y="959"/>
                      <a:pt x="1289" y="956"/>
                      <a:pt x="1287" y="954"/>
                    </a:cubicBezTo>
                    <a:cubicBezTo>
                      <a:pt x="1290" y="954"/>
                      <a:pt x="1293" y="955"/>
                      <a:pt x="1296" y="956"/>
                    </a:cubicBezTo>
                    <a:cubicBezTo>
                      <a:pt x="1295" y="956"/>
                      <a:pt x="1295" y="956"/>
                      <a:pt x="1295" y="956"/>
                    </a:cubicBezTo>
                    <a:close/>
                    <a:moveTo>
                      <a:pt x="1331" y="1006"/>
                    </a:moveTo>
                    <a:cubicBezTo>
                      <a:pt x="1331" y="1007"/>
                      <a:pt x="1331" y="1008"/>
                      <a:pt x="1331" y="1009"/>
                    </a:cubicBezTo>
                    <a:cubicBezTo>
                      <a:pt x="1331" y="1000"/>
                      <a:pt x="1330" y="991"/>
                      <a:pt x="1330" y="981"/>
                    </a:cubicBezTo>
                    <a:cubicBezTo>
                      <a:pt x="1330" y="978"/>
                      <a:pt x="1323" y="973"/>
                      <a:pt x="1322" y="978"/>
                    </a:cubicBezTo>
                    <a:cubicBezTo>
                      <a:pt x="1321" y="985"/>
                      <a:pt x="1319" y="992"/>
                      <a:pt x="1318" y="999"/>
                    </a:cubicBezTo>
                    <a:cubicBezTo>
                      <a:pt x="1317" y="987"/>
                      <a:pt x="1316" y="975"/>
                      <a:pt x="1313" y="963"/>
                    </a:cubicBezTo>
                    <a:cubicBezTo>
                      <a:pt x="1312" y="962"/>
                      <a:pt x="1311" y="960"/>
                      <a:pt x="1310" y="959"/>
                    </a:cubicBezTo>
                    <a:cubicBezTo>
                      <a:pt x="1319" y="961"/>
                      <a:pt x="1328" y="965"/>
                      <a:pt x="1337" y="963"/>
                    </a:cubicBezTo>
                    <a:cubicBezTo>
                      <a:pt x="1334" y="977"/>
                      <a:pt x="1333" y="992"/>
                      <a:pt x="1331" y="1006"/>
                    </a:cubicBezTo>
                    <a:close/>
                    <a:moveTo>
                      <a:pt x="1565" y="1231"/>
                    </a:moveTo>
                    <a:cubicBezTo>
                      <a:pt x="1565" y="1232"/>
                      <a:pt x="1565" y="1234"/>
                      <a:pt x="1565" y="1235"/>
                    </a:cubicBezTo>
                    <a:cubicBezTo>
                      <a:pt x="1564" y="1227"/>
                      <a:pt x="1564" y="1220"/>
                      <a:pt x="1563" y="1212"/>
                    </a:cubicBezTo>
                    <a:cubicBezTo>
                      <a:pt x="1563" y="1209"/>
                      <a:pt x="1562" y="1206"/>
                      <a:pt x="1562" y="1202"/>
                    </a:cubicBezTo>
                    <a:cubicBezTo>
                      <a:pt x="1562" y="1202"/>
                      <a:pt x="1562" y="1202"/>
                      <a:pt x="1562" y="1202"/>
                    </a:cubicBezTo>
                    <a:cubicBezTo>
                      <a:pt x="1562" y="1193"/>
                      <a:pt x="1561" y="1185"/>
                      <a:pt x="1561" y="1177"/>
                    </a:cubicBezTo>
                    <a:cubicBezTo>
                      <a:pt x="1562" y="1178"/>
                      <a:pt x="1563" y="1179"/>
                      <a:pt x="1564" y="1180"/>
                    </a:cubicBezTo>
                    <a:cubicBezTo>
                      <a:pt x="1566" y="1183"/>
                      <a:pt x="1569" y="1185"/>
                      <a:pt x="1571" y="1187"/>
                    </a:cubicBezTo>
                    <a:cubicBezTo>
                      <a:pt x="1568" y="1202"/>
                      <a:pt x="1567" y="1218"/>
                      <a:pt x="1565" y="1231"/>
                    </a:cubicBezTo>
                    <a:close/>
                    <a:moveTo>
                      <a:pt x="1607" y="1441"/>
                    </a:moveTo>
                    <a:cubicBezTo>
                      <a:pt x="1609" y="1423"/>
                      <a:pt x="1611" y="1404"/>
                      <a:pt x="1612" y="1386"/>
                    </a:cubicBezTo>
                    <a:cubicBezTo>
                      <a:pt x="1612" y="1411"/>
                      <a:pt x="1611" y="1436"/>
                      <a:pt x="1611" y="1461"/>
                    </a:cubicBezTo>
                    <a:cubicBezTo>
                      <a:pt x="1610" y="1454"/>
                      <a:pt x="1608" y="1448"/>
                      <a:pt x="1607" y="1441"/>
                    </a:cubicBezTo>
                    <a:close/>
                    <a:moveTo>
                      <a:pt x="1610" y="1625"/>
                    </a:moveTo>
                    <a:cubicBezTo>
                      <a:pt x="1611" y="1624"/>
                      <a:pt x="1611" y="1624"/>
                      <a:pt x="1611" y="1623"/>
                    </a:cubicBezTo>
                    <a:cubicBezTo>
                      <a:pt x="1611" y="1614"/>
                      <a:pt x="1611" y="1604"/>
                      <a:pt x="1611" y="1595"/>
                    </a:cubicBezTo>
                    <a:cubicBezTo>
                      <a:pt x="1611" y="1593"/>
                      <a:pt x="1612" y="1592"/>
                      <a:pt x="1612" y="1591"/>
                    </a:cubicBezTo>
                    <a:cubicBezTo>
                      <a:pt x="1612" y="1598"/>
                      <a:pt x="1613" y="1605"/>
                      <a:pt x="1613" y="1612"/>
                    </a:cubicBezTo>
                    <a:cubicBezTo>
                      <a:pt x="1613" y="1617"/>
                      <a:pt x="1613" y="1622"/>
                      <a:pt x="1613" y="1627"/>
                    </a:cubicBezTo>
                    <a:cubicBezTo>
                      <a:pt x="1612" y="1626"/>
                      <a:pt x="1611" y="1626"/>
                      <a:pt x="1610" y="1625"/>
                    </a:cubicBezTo>
                    <a:close/>
                    <a:moveTo>
                      <a:pt x="1617" y="1226"/>
                    </a:moveTo>
                    <a:cubicBezTo>
                      <a:pt x="1617" y="1224"/>
                      <a:pt x="1617" y="1223"/>
                      <a:pt x="1617" y="1222"/>
                    </a:cubicBezTo>
                    <a:cubicBezTo>
                      <a:pt x="1617" y="1218"/>
                      <a:pt x="1616" y="1213"/>
                      <a:pt x="1616" y="1208"/>
                    </a:cubicBezTo>
                    <a:cubicBezTo>
                      <a:pt x="1618" y="1208"/>
                      <a:pt x="1620" y="1208"/>
                      <a:pt x="1622" y="1207"/>
                    </a:cubicBezTo>
                    <a:cubicBezTo>
                      <a:pt x="1620" y="1213"/>
                      <a:pt x="1619" y="1219"/>
                      <a:pt x="1617" y="1226"/>
                    </a:cubicBez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69" name="ïşḻïďê-Freeform 33"/>
              <p:cNvSpPr/>
              <p:nvPr/>
            </p:nvSpPr>
            <p:spPr bwMode="auto">
              <a:xfrm>
                <a:off x="4769" y="2447"/>
                <a:ext cx="1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70" name="ïşḻïďê-Freeform 34"/>
              <p:cNvSpPr/>
              <p:nvPr/>
            </p:nvSpPr>
            <p:spPr bwMode="auto">
              <a:xfrm>
                <a:off x="3933" y="2112"/>
                <a:ext cx="29" cy="66"/>
              </a:xfrm>
              <a:custGeom>
                <a:avLst/>
                <a:gdLst>
                  <a:gd name="T0" fmla="*/ 22 w 27"/>
                  <a:gd name="T1" fmla="*/ 9 h 60"/>
                  <a:gd name="T2" fmla="*/ 7 w 27"/>
                  <a:gd name="T3" fmla="*/ 1 h 60"/>
                  <a:gd name="T4" fmla="*/ 2 w 27"/>
                  <a:gd name="T5" fmla="*/ 16 h 60"/>
                  <a:gd name="T6" fmla="*/ 8 w 27"/>
                  <a:gd name="T7" fmla="*/ 54 h 60"/>
                  <a:gd name="T8" fmla="*/ 22 w 27"/>
                  <a:gd name="T9" fmla="*/ 56 h 60"/>
                  <a:gd name="T10" fmla="*/ 26 w 27"/>
                  <a:gd name="T11" fmla="*/ 34 h 60"/>
                  <a:gd name="T12" fmla="*/ 22 w 27"/>
                  <a:gd name="T13" fmla="*/ 9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" h="60">
                    <a:moveTo>
                      <a:pt x="22" y="9"/>
                    </a:moveTo>
                    <a:cubicBezTo>
                      <a:pt x="19" y="4"/>
                      <a:pt x="13" y="0"/>
                      <a:pt x="7" y="1"/>
                    </a:cubicBezTo>
                    <a:cubicBezTo>
                      <a:pt x="1" y="3"/>
                      <a:pt x="0" y="11"/>
                      <a:pt x="2" y="16"/>
                    </a:cubicBezTo>
                    <a:cubicBezTo>
                      <a:pt x="8" y="28"/>
                      <a:pt x="1" y="42"/>
                      <a:pt x="8" y="54"/>
                    </a:cubicBezTo>
                    <a:cubicBezTo>
                      <a:pt x="11" y="59"/>
                      <a:pt x="18" y="60"/>
                      <a:pt x="22" y="56"/>
                    </a:cubicBezTo>
                    <a:cubicBezTo>
                      <a:pt x="27" y="50"/>
                      <a:pt x="26" y="41"/>
                      <a:pt x="26" y="34"/>
                    </a:cubicBezTo>
                    <a:cubicBezTo>
                      <a:pt x="26" y="25"/>
                      <a:pt x="25" y="17"/>
                      <a:pt x="22" y="9"/>
                    </a:cubicBez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71" name="ïşḻïďê-Freeform 35"/>
              <p:cNvSpPr/>
              <p:nvPr/>
            </p:nvSpPr>
            <p:spPr bwMode="auto">
              <a:xfrm>
                <a:off x="3804" y="2131"/>
                <a:ext cx="28" cy="75"/>
              </a:xfrm>
              <a:custGeom>
                <a:avLst/>
                <a:gdLst>
                  <a:gd name="T0" fmla="*/ 14 w 26"/>
                  <a:gd name="T1" fmla="*/ 4 h 68"/>
                  <a:gd name="T2" fmla="*/ 4 w 26"/>
                  <a:gd name="T3" fmla="*/ 6 h 68"/>
                  <a:gd name="T4" fmla="*/ 4 w 26"/>
                  <a:gd name="T5" fmla="*/ 6 h 68"/>
                  <a:gd name="T6" fmla="*/ 1 w 26"/>
                  <a:gd name="T7" fmla="*/ 55 h 68"/>
                  <a:gd name="T8" fmla="*/ 19 w 26"/>
                  <a:gd name="T9" fmla="*/ 57 h 68"/>
                  <a:gd name="T10" fmla="*/ 14 w 26"/>
                  <a:gd name="T11" fmla="*/ 4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6" h="68">
                    <a:moveTo>
                      <a:pt x="14" y="4"/>
                    </a:moveTo>
                    <a:cubicBezTo>
                      <a:pt x="10" y="0"/>
                      <a:pt x="5" y="1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5" y="22"/>
                      <a:pt x="0" y="39"/>
                      <a:pt x="1" y="55"/>
                    </a:cubicBezTo>
                    <a:cubicBezTo>
                      <a:pt x="2" y="65"/>
                      <a:pt x="17" y="68"/>
                      <a:pt x="19" y="57"/>
                    </a:cubicBezTo>
                    <a:cubicBezTo>
                      <a:pt x="20" y="42"/>
                      <a:pt x="26" y="17"/>
                      <a:pt x="14" y="4"/>
                    </a:cubicBez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72" name="íślíḋè-Freeform 36"/>
              <p:cNvSpPr/>
              <p:nvPr/>
            </p:nvSpPr>
            <p:spPr bwMode="auto">
              <a:xfrm>
                <a:off x="4119" y="2080"/>
                <a:ext cx="26" cy="63"/>
              </a:xfrm>
              <a:custGeom>
                <a:avLst/>
                <a:gdLst>
                  <a:gd name="T0" fmla="*/ 23 w 24"/>
                  <a:gd name="T1" fmla="*/ 10 h 57"/>
                  <a:gd name="T2" fmla="*/ 10 w 24"/>
                  <a:gd name="T3" fmla="*/ 5 h 57"/>
                  <a:gd name="T4" fmla="*/ 8 w 24"/>
                  <a:gd name="T5" fmla="*/ 11 h 57"/>
                  <a:gd name="T6" fmla="*/ 3 w 24"/>
                  <a:gd name="T7" fmla="*/ 45 h 57"/>
                  <a:gd name="T8" fmla="*/ 17 w 24"/>
                  <a:gd name="T9" fmla="*/ 48 h 57"/>
                  <a:gd name="T10" fmla="*/ 23 w 24"/>
                  <a:gd name="T11" fmla="*/ 1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57">
                    <a:moveTo>
                      <a:pt x="23" y="10"/>
                    </a:moveTo>
                    <a:cubicBezTo>
                      <a:pt x="22" y="5"/>
                      <a:pt x="14" y="0"/>
                      <a:pt x="10" y="5"/>
                    </a:cubicBezTo>
                    <a:cubicBezTo>
                      <a:pt x="9" y="7"/>
                      <a:pt x="8" y="9"/>
                      <a:pt x="8" y="11"/>
                    </a:cubicBezTo>
                    <a:cubicBezTo>
                      <a:pt x="5" y="22"/>
                      <a:pt x="0" y="33"/>
                      <a:pt x="3" y="45"/>
                    </a:cubicBezTo>
                    <a:cubicBezTo>
                      <a:pt x="4" y="51"/>
                      <a:pt x="15" y="57"/>
                      <a:pt x="17" y="48"/>
                    </a:cubicBezTo>
                    <a:cubicBezTo>
                      <a:pt x="21" y="36"/>
                      <a:pt x="24" y="23"/>
                      <a:pt x="23" y="10"/>
                    </a:cubicBez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73" name="íślíḋè-Freeform 37"/>
              <p:cNvSpPr/>
              <p:nvPr/>
            </p:nvSpPr>
            <p:spPr bwMode="auto">
              <a:xfrm>
                <a:off x="5149" y="2446"/>
                <a:ext cx="6" cy="3"/>
              </a:xfrm>
              <a:custGeom>
                <a:avLst/>
                <a:gdLst>
                  <a:gd name="T0" fmla="*/ 2 w 5"/>
                  <a:gd name="T1" fmla="*/ 0 h 3"/>
                  <a:gd name="T2" fmla="*/ 3 w 5"/>
                  <a:gd name="T3" fmla="*/ 3 h 3"/>
                  <a:gd name="T4" fmla="*/ 2 w 5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3">
                    <a:moveTo>
                      <a:pt x="2" y="0"/>
                    </a:moveTo>
                    <a:cubicBezTo>
                      <a:pt x="0" y="0"/>
                      <a:pt x="1" y="3"/>
                      <a:pt x="3" y="3"/>
                    </a:cubicBezTo>
                    <a:cubicBezTo>
                      <a:pt x="5" y="3"/>
                      <a:pt x="4" y="0"/>
                      <a:pt x="2" y="0"/>
                    </a:cubicBez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74" name="íślíḋè-Freeform 38"/>
              <p:cNvSpPr/>
              <p:nvPr/>
            </p:nvSpPr>
            <p:spPr bwMode="auto">
              <a:xfrm>
                <a:off x="4492" y="1613"/>
                <a:ext cx="193" cy="82"/>
              </a:xfrm>
              <a:custGeom>
                <a:avLst/>
                <a:gdLst>
                  <a:gd name="T0" fmla="*/ 173 w 175"/>
                  <a:gd name="T1" fmla="*/ 0 h 75"/>
                  <a:gd name="T2" fmla="*/ 62 w 175"/>
                  <a:gd name="T3" fmla="*/ 31 h 75"/>
                  <a:gd name="T4" fmla="*/ 23 w 175"/>
                  <a:gd name="T5" fmla="*/ 46 h 75"/>
                  <a:gd name="T6" fmla="*/ 3 w 175"/>
                  <a:gd name="T7" fmla="*/ 59 h 75"/>
                  <a:gd name="T8" fmla="*/ 14 w 175"/>
                  <a:gd name="T9" fmla="*/ 68 h 75"/>
                  <a:gd name="T10" fmla="*/ 35 w 175"/>
                  <a:gd name="T11" fmla="*/ 60 h 75"/>
                  <a:gd name="T12" fmla="*/ 77 w 175"/>
                  <a:gd name="T13" fmla="*/ 47 h 75"/>
                  <a:gd name="T14" fmla="*/ 174 w 175"/>
                  <a:gd name="T15" fmla="*/ 3 h 75"/>
                  <a:gd name="T16" fmla="*/ 173 w 175"/>
                  <a:gd name="T17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5" h="75">
                    <a:moveTo>
                      <a:pt x="173" y="0"/>
                    </a:moveTo>
                    <a:cubicBezTo>
                      <a:pt x="136" y="9"/>
                      <a:pt x="98" y="19"/>
                      <a:pt x="62" y="31"/>
                    </a:cubicBezTo>
                    <a:cubicBezTo>
                      <a:pt x="49" y="36"/>
                      <a:pt x="36" y="40"/>
                      <a:pt x="23" y="46"/>
                    </a:cubicBezTo>
                    <a:cubicBezTo>
                      <a:pt x="17" y="50"/>
                      <a:pt x="7" y="53"/>
                      <a:pt x="3" y="59"/>
                    </a:cubicBezTo>
                    <a:cubicBezTo>
                      <a:pt x="0" y="66"/>
                      <a:pt x="9" y="75"/>
                      <a:pt x="14" y="68"/>
                    </a:cubicBezTo>
                    <a:cubicBezTo>
                      <a:pt x="17" y="64"/>
                      <a:pt x="30" y="62"/>
                      <a:pt x="35" y="60"/>
                    </a:cubicBezTo>
                    <a:cubicBezTo>
                      <a:pt x="49" y="56"/>
                      <a:pt x="63" y="51"/>
                      <a:pt x="77" y="47"/>
                    </a:cubicBezTo>
                    <a:cubicBezTo>
                      <a:pt x="111" y="36"/>
                      <a:pt x="141" y="16"/>
                      <a:pt x="174" y="3"/>
                    </a:cubicBezTo>
                    <a:cubicBezTo>
                      <a:pt x="175" y="2"/>
                      <a:pt x="174" y="0"/>
                      <a:pt x="173" y="0"/>
                    </a:cubicBez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75" name="íślíḋè-Freeform 39"/>
              <p:cNvSpPr/>
              <p:nvPr/>
            </p:nvSpPr>
            <p:spPr bwMode="auto">
              <a:xfrm>
                <a:off x="4486" y="1714"/>
                <a:ext cx="184" cy="69"/>
              </a:xfrm>
              <a:custGeom>
                <a:avLst/>
                <a:gdLst>
                  <a:gd name="T0" fmla="*/ 157 w 167"/>
                  <a:gd name="T1" fmla="*/ 1 h 63"/>
                  <a:gd name="T2" fmla="*/ 123 w 167"/>
                  <a:gd name="T3" fmla="*/ 12 h 63"/>
                  <a:gd name="T4" fmla="*/ 74 w 167"/>
                  <a:gd name="T5" fmla="*/ 21 h 63"/>
                  <a:gd name="T6" fmla="*/ 33 w 167"/>
                  <a:gd name="T7" fmla="*/ 34 h 63"/>
                  <a:gd name="T8" fmla="*/ 10 w 167"/>
                  <a:gd name="T9" fmla="*/ 46 h 63"/>
                  <a:gd name="T10" fmla="*/ 4 w 167"/>
                  <a:gd name="T11" fmla="*/ 47 h 63"/>
                  <a:gd name="T12" fmla="*/ 3 w 167"/>
                  <a:gd name="T13" fmla="*/ 49 h 63"/>
                  <a:gd name="T14" fmla="*/ 7 w 167"/>
                  <a:gd name="T15" fmla="*/ 59 h 63"/>
                  <a:gd name="T16" fmla="*/ 25 w 167"/>
                  <a:gd name="T17" fmla="*/ 59 h 63"/>
                  <a:gd name="T18" fmla="*/ 76 w 167"/>
                  <a:gd name="T19" fmla="*/ 45 h 63"/>
                  <a:gd name="T20" fmla="*/ 162 w 167"/>
                  <a:gd name="T21" fmla="*/ 10 h 63"/>
                  <a:gd name="T22" fmla="*/ 157 w 167"/>
                  <a:gd name="T23" fmla="*/ 1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7" h="63">
                    <a:moveTo>
                      <a:pt x="157" y="1"/>
                    </a:moveTo>
                    <a:cubicBezTo>
                      <a:pt x="146" y="5"/>
                      <a:pt x="135" y="9"/>
                      <a:pt x="123" y="12"/>
                    </a:cubicBezTo>
                    <a:cubicBezTo>
                      <a:pt x="107" y="17"/>
                      <a:pt x="90" y="18"/>
                      <a:pt x="74" y="21"/>
                    </a:cubicBezTo>
                    <a:cubicBezTo>
                      <a:pt x="60" y="25"/>
                      <a:pt x="46" y="28"/>
                      <a:pt x="33" y="34"/>
                    </a:cubicBezTo>
                    <a:cubicBezTo>
                      <a:pt x="27" y="36"/>
                      <a:pt x="17" y="44"/>
                      <a:pt x="10" y="46"/>
                    </a:cubicBezTo>
                    <a:cubicBezTo>
                      <a:pt x="8" y="45"/>
                      <a:pt x="6" y="46"/>
                      <a:pt x="4" y="47"/>
                    </a:cubicBezTo>
                    <a:cubicBezTo>
                      <a:pt x="4" y="48"/>
                      <a:pt x="4" y="48"/>
                      <a:pt x="3" y="49"/>
                    </a:cubicBezTo>
                    <a:cubicBezTo>
                      <a:pt x="0" y="52"/>
                      <a:pt x="4" y="57"/>
                      <a:pt x="7" y="59"/>
                    </a:cubicBezTo>
                    <a:cubicBezTo>
                      <a:pt x="13" y="63"/>
                      <a:pt x="19" y="61"/>
                      <a:pt x="25" y="59"/>
                    </a:cubicBezTo>
                    <a:cubicBezTo>
                      <a:pt x="41" y="52"/>
                      <a:pt x="59" y="48"/>
                      <a:pt x="76" y="45"/>
                    </a:cubicBezTo>
                    <a:cubicBezTo>
                      <a:pt x="107" y="39"/>
                      <a:pt x="135" y="25"/>
                      <a:pt x="162" y="10"/>
                    </a:cubicBezTo>
                    <a:cubicBezTo>
                      <a:pt x="167" y="8"/>
                      <a:pt x="162" y="0"/>
                      <a:pt x="157" y="1"/>
                    </a:cubicBez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76" name="íślíḋè-Freeform 40"/>
              <p:cNvSpPr/>
              <p:nvPr/>
            </p:nvSpPr>
            <p:spPr bwMode="auto">
              <a:xfrm>
                <a:off x="2869" y="2003"/>
                <a:ext cx="19" cy="22"/>
              </a:xfrm>
              <a:custGeom>
                <a:avLst/>
                <a:gdLst>
                  <a:gd name="T0" fmla="*/ 15 w 17"/>
                  <a:gd name="T1" fmla="*/ 14 h 20"/>
                  <a:gd name="T2" fmla="*/ 5 w 17"/>
                  <a:gd name="T3" fmla="*/ 2 h 20"/>
                  <a:gd name="T4" fmla="*/ 1 w 17"/>
                  <a:gd name="T5" fmla="*/ 3 h 20"/>
                  <a:gd name="T6" fmla="*/ 12 w 17"/>
                  <a:gd name="T7" fmla="*/ 17 h 20"/>
                  <a:gd name="T8" fmla="*/ 15 w 17"/>
                  <a:gd name="T9" fmla="*/ 14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20">
                    <a:moveTo>
                      <a:pt x="15" y="14"/>
                    </a:moveTo>
                    <a:cubicBezTo>
                      <a:pt x="11" y="10"/>
                      <a:pt x="8" y="6"/>
                      <a:pt x="5" y="2"/>
                    </a:cubicBezTo>
                    <a:cubicBezTo>
                      <a:pt x="4" y="0"/>
                      <a:pt x="0" y="0"/>
                      <a:pt x="1" y="3"/>
                    </a:cubicBezTo>
                    <a:cubicBezTo>
                      <a:pt x="4" y="9"/>
                      <a:pt x="8" y="13"/>
                      <a:pt x="12" y="17"/>
                    </a:cubicBezTo>
                    <a:cubicBezTo>
                      <a:pt x="15" y="20"/>
                      <a:pt x="17" y="16"/>
                      <a:pt x="15" y="14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77" name="íślíḋè-Freeform 41"/>
              <p:cNvSpPr/>
              <p:nvPr/>
            </p:nvSpPr>
            <p:spPr bwMode="auto">
              <a:xfrm>
                <a:off x="2871" y="1988"/>
                <a:ext cx="22" cy="34"/>
              </a:xfrm>
              <a:custGeom>
                <a:avLst/>
                <a:gdLst>
                  <a:gd name="T0" fmla="*/ 18 w 20"/>
                  <a:gd name="T1" fmla="*/ 26 h 31"/>
                  <a:gd name="T2" fmla="*/ 9 w 20"/>
                  <a:gd name="T3" fmla="*/ 11 h 31"/>
                  <a:gd name="T4" fmla="*/ 2 w 20"/>
                  <a:gd name="T5" fmla="*/ 1 h 31"/>
                  <a:gd name="T6" fmla="*/ 0 w 20"/>
                  <a:gd name="T7" fmla="*/ 2 h 31"/>
                  <a:gd name="T8" fmla="*/ 6 w 20"/>
                  <a:gd name="T9" fmla="*/ 16 h 31"/>
                  <a:gd name="T10" fmla="*/ 15 w 20"/>
                  <a:gd name="T11" fmla="*/ 29 h 31"/>
                  <a:gd name="T12" fmla="*/ 18 w 20"/>
                  <a:gd name="T13" fmla="*/ 26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" h="31">
                    <a:moveTo>
                      <a:pt x="18" y="26"/>
                    </a:moveTo>
                    <a:cubicBezTo>
                      <a:pt x="15" y="21"/>
                      <a:pt x="12" y="16"/>
                      <a:pt x="9" y="11"/>
                    </a:cubicBezTo>
                    <a:cubicBezTo>
                      <a:pt x="7" y="8"/>
                      <a:pt x="5" y="3"/>
                      <a:pt x="2" y="1"/>
                    </a:cubicBezTo>
                    <a:cubicBezTo>
                      <a:pt x="1" y="0"/>
                      <a:pt x="0" y="0"/>
                      <a:pt x="0" y="2"/>
                    </a:cubicBezTo>
                    <a:cubicBezTo>
                      <a:pt x="1" y="6"/>
                      <a:pt x="4" y="11"/>
                      <a:pt x="6" y="16"/>
                    </a:cubicBezTo>
                    <a:cubicBezTo>
                      <a:pt x="9" y="20"/>
                      <a:pt x="11" y="25"/>
                      <a:pt x="15" y="29"/>
                    </a:cubicBezTo>
                    <a:cubicBezTo>
                      <a:pt x="17" y="31"/>
                      <a:pt x="20" y="28"/>
                      <a:pt x="18" y="26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78" name="íślíḋè-Freeform 42"/>
              <p:cNvSpPr/>
              <p:nvPr/>
            </p:nvSpPr>
            <p:spPr bwMode="auto">
              <a:xfrm>
                <a:off x="2865" y="1971"/>
                <a:ext cx="32" cy="40"/>
              </a:xfrm>
              <a:custGeom>
                <a:avLst/>
                <a:gdLst>
                  <a:gd name="T0" fmla="*/ 27 w 29"/>
                  <a:gd name="T1" fmla="*/ 30 h 36"/>
                  <a:gd name="T2" fmla="*/ 7 w 29"/>
                  <a:gd name="T3" fmla="*/ 3 h 36"/>
                  <a:gd name="T4" fmla="*/ 2 w 29"/>
                  <a:gd name="T5" fmla="*/ 5 h 36"/>
                  <a:gd name="T6" fmla="*/ 23 w 29"/>
                  <a:gd name="T7" fmla="*/ 33 h 36"/>
                  <a:gd name="T8" fmla="*/ 27 w 29"/>
                  <a:gd name="T9" fmla="*/ 3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36">
                    <a:moveTo>
                      <a:pt x="27" y="30"/>
                    </a:moveTo>
                    <a:cubicBezTo>
                      <a:pt x="21" y="21"/>
                      <a:pt x="13" y="13"/>
                      <a:pt x="7" y="3"/>
                    </a:cubicBezTo>
                    <a:cubicBezTo>
                      <a:pt x="6" y="0"/>
                      <a:pt x="0" y="1"/>
                      <a:pt x="2" y="5"/>
                    </a:cubicBezTo>
                    <a:cubicBezTo>
                      <a:pt x="8" y="15"/>
                      <a:pt x="16" y="23"/>
                      <a:pt x="23" y="33"/>
                    </a:cubicBezTo>
                    <a:cubicBezTo>
                      <a:pt x="25" y="36"/>
                      <a:pt x="29" y="33"/>
                      <a:pt x="27" y="3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79" name="íślíḋè-Freeform 43"/>
              <p:cNvSpPr/>
              <p:nvPr/>
            </p:nvSpPr>
            <p:spPr bwMode="auto">
              <a:xfrm>
                <a:off x="2865" y="1791"/>
                <a:ext cx="192" cy="231"/>
              </a:xfrm>
              <a:custGeom>
                <a:avLst/>
                <a:gdLst>
                  <a:gd name="T0" fmla="*/ 130 w 174"/>
                  <a:gd name="T1" fmla="*/ 78 h 210"/>
                  <a:gd name="T2" fmla="*/ 166 w 174"/>
                  <a:gd name="T3" fmla="*/ 118 h 210"/>
                  <a:gd name="T4" fmla="*/ 127 w 174"/>
                  <a:gd name="T5" fmla="*/ 47 h 210"/>
                  <a:gd name="T6" fmla="*/ 118 w 174"/>
                  <a:gd name="T7" fmla="*/ 31 h 210"/>
                  <a:gd name="T8" fmla="*/ 100 w 174"/>
                  <a:gd name="T9" fmla="*/ 6 h 210"/>
                  <a:gd name="T10" fmla="*/ 112 w 174"/>
                  <a:gd name="T11" fmla="*/ 36 h 210"/>
                  <a:gd name="T12" fmla="*/ 82 w 174"/>
                  <a:gd name="T13" fmla="*/ 2 h 210"/>
                  <a:gd name="T14" fmla="*/ 110 w 174"/>
                  <a:gd name="T15" fmla="*/ 54 h 210"/>
                  <a:gd name="T16" fmla="*/ 98 w 174"/>
                  <a:gd name="T17" fmla="*/ 52 h 210"/>
                  <a:gd name="T18" fmla="*/ 108 w 174"/>
                  <a:gd name="T19" fmla="*/ 76 h 210"/>
                  <a:gd name="T20" fmla="*/ 83 w 174"/>
                  <a:gd name="T21" fmla="*/ 56 h 210"/>
                  <a:gd name="T22" fmla="*/ 106 w 174"/>
                  <a:gd name="T23" fmla="*/ 102 h 210"/>
                  <a:gd name="T24" fmla="*/ 73 w 174"/>
                  <a:gd name="T25" fmla="*/ 71 h 210"/>
                  <a:gd name="T26" fmla="*/ 104 w 174"/>
                  <a:gd name="T27" fmla="*/ 129 h 210"/>
                  <a:gd name="T28" fmla="*/ 47 w 174"/>
                  <a:gd name="T29" fmla="*/ 60 h 210"/>
                  <a:gd name="T30" fmla="*/ 102 w 174"/>
                  <a:gd name="T31" fmla="*/ 148 h 210"/>
                  <a:gd name="T32" fmla="*/ 54 w 174"/>
                  <a:gd name="T33" fmla="*/ 96 h 210"/>
                  <a:gd name="T34" fmla="*/ 97 w 174"/>
                  <a:gd name="T35" fmla="*/ 168 h 210"/>
                  <a:gd name="T36" fmla="*/ 89 w 174"/>
                  <a:gd name="T37" fmla="*/ 177 h 210"/>
                  <a:gd name="T38" fmla="*/ 74 w 174"/>
                  <a:gd name="T39" fmla="*/ 171 h 210"/>
                  <a:gd name="T40" fmla="*/ 44 w 174"/>
                  <a:gd name="T41" fmla="*/ 134 h 210"/>
                  <a:gd name="T42" fmla="*/ 72 w 174"/>
                  <a:gd name="T43" fmla="*/ 180 h 210"/>
                  <a:gd name="T44" fmla="*/ 62 w 174"/>
                  <a:gd name="T45" fmla="*/ 175 h 210"/>
                  <a:gd name="T46" fmla="*/ 21 w 174"/>
                  <a:gd name="T47" fmla="*/ 125 h 210"/>
                  <a:gd name="T48" fmla="*/ 43 w 174"/>
                  <a:gd name="T49" fmla="*/ 174 h 210"/>
                  <a:gd name="T50" fmla="*/ 11 w 174"/>
                  <a:gd name="T51" fmla="*/ 138 h 210"/>
                  <a:gd name="T52" fmla="*/ 49 w 174"/>
                  <a:gd name="T53" fmla="*/ 187 h 210"/>
                  <a:gd name="T54" fmla="*/ 37 w 174"/>
                  <a:gd name="T55" fmla="*/ 187 h 210"/>
                  <a:gd name="T56" fmla="*/ 1 w 174"/>
                  <a:gd name="T57" fmla="*/ 141 h 210"/>
                  <a:gd name="T58" fmla="*/ 35 w 174"/>
                  <a:gd name="T59" fmla="*/ 197 h 210"/>
                  <a:gd name="T60" fmla="*/ 28 w 174"/>
                  <a:gd name="T61" fmla="*/ 203 h 210"/>
                  <a:gd name="T62" fmla="*/ 72 w 174"/>
                  <a:gd name="T63" fmla="*/ 206 h 210"/>
                  <a:gd name="T64" fmla="*/ 77 w 174"/>
                  <a:gd name="T65" fmla="*/ 200 h 210"/>
                  <a:gd name="T66" fmla="*/ 95 w 174"/>
                  <a:gd name="T67" fmla="*/ 208 h 210"/>
                  <a:gd name="T68" fmla="*/ 92 w 174"/>
                  <a:gd name="T69" fmla="*/ 197 h 210"/>
                  <a:gd name="T70" fmla="*/ 103 w 174"/>
                  <a:gd name="T71" fmla="*/ 194 h 210"/>
                  <a:gd name="T72" fmla="*/ 114 w 174"/>
                  <a:gd name="T73" fmla="*/ 190 h 210"/>
                  <a:gd name="T74" fmla="*/ 125 w 174"/>
                  <a:gd name="T75" fmla="*/ 182 h 210"/>
                  <a:gd name="T76" fmla="*/ 123 w 174"/>
                  <a:gd name="T77" fmla="*/ 171 h 210"/>
                  <a:gd name="T78" fmla="*/ 151 w 174"/>
                  <a:gd name="T79" fmla="*/ 192 h 210"/>
                  <a:gd name="T80" fmla="*/ 127 w 174"/>
                  <a:gd name="T81" fmla="*/ 153 h 210"/>
                  <a:gd name="T82" fmla="*/ 161 w 174"/>
                  <a:gd name="T83" fmla="*/ 179 h 210"/>
                  <a:gd name="T84" fmla="*/ 129 w 174"/>
                  <a:gd name="T85" fmla="*/ 128 h 210"/>
                  <a:gd name="T86" fmla="*/ 166 w 174"/>
                  <a:gd name="T87" fmla="*/ 166 h 210"/>
                  <a:gd name="T88" fmla="*/ 131 w 174"/>
                  <a:gd name="T89" fmla="*/ 103 h 210"/>
                  <a:gd name="T90" fmla="*/ 171 w 174"/>
                  <a:gd name="T91" fmla="*/ 148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74" h="210">
                    <a:moveTo>
                      <a:pt x="173" y="147"/>
                    </a:moveTo>
                    <a:cubicBezTo>
                      <a:pt x="159" y="124"/>
                      <a:pt x="144" y="101"/>
                      <a:pt x="130" y="78"/>
                    </a:cubicBezTo>
                    <a:cubicBezTo>
                      <a:pt x="129" y="71"/>
                      <a:pt x="129" y="63"/>
                      <a:pt x="128" y="56"/>
                    </a:cubicBezTo>
                    <a:cubicBezTo>
                      <a:pt x="140" y="77"/>
                      <a:pt x="153" y="97"/>
                      <a:pt x="166" y="118"/>
                    </a:cubicBezTo>
                    <a:cubicBezTo>
                      <a:pt x="167" y="120"/>
                      <a:pt x="170" y="118"/>
                      <a:pt x="168" y="116"/>
                    </a:cubicBezTo>
                    <a:cubicBezTo>
                      <a:pt x="155" y="93"/>
                      <a:pt x="141" y="70"/>
                      <a:pt x="127" y="47"/>
                    </a:cubicBezTo>
                    <a:cubicBezTo>
                      <a:pt x="127" y="44"/>
                      <a:pt x="127" y="41"/>
                      <a:pt x="126" y="38"/>
                    </a:cubicBezTo>
                    <a:cubicBezTo>
                      <a:pt x="126" y="34"/>
                      <a:pt x="122" y="31"/>
                      <a:pt x="118" y="31"/>
                    </a:cubicBezTo>
                    <a:cubicBezTo>
                      <a:pt x="113" y="22"/>
                      <a:pt x="108" y="13"/>
                      <a:pt x="103" y="5"/>
                    </a:cubicBezTo>
                    <a:cubicBezTo>
                      <a:pt x="102" y="3"/>
                      <a:pt x="98" y="3"/>
                      <a:pt x="100" y="6"/>
                    </a:cubicBezTo>
                    <a:cubicBezTo>
                      <a:pt x="104" y="15"/>
                      <a:pt x="109" y="23"/>
                      <a:pt x="114" y="32"/>
                    </a:cubicBezTo>
                    <a:cubicBezTo>
                      <a:pt x="113" y="33"/>
                      <a:pt x="112" y="34"/>
                      <a:pt x="112" y="36"/>
                    </a:cubicBezTo>
                    <a:cubicBezTo>
                      <a:pt x="111" y="40"/>
                      <a:pt x="111" y="44"/>
                      <a:pt x="111" y="48"/>
                    </a:cubicBezTo>
                    <a:cubicBezTo>
                      <a:pt x="101" y="33"/>
                      <a:pt x="91" y="17"/>
                      <a:pt x="82" y="2"/>
                    </a:cubicBezTo>
                    <a:cubicBezTo>
                      <a:pt x="81" y="0"/>
                      <a:pt x="79" y="2"/>
                      <a:pt x="80" y="4"/>
                    </a:cubicBezTo>
                    <a:cubicBezTo>
                      <a:pt x="90" y="20"/>
                      <a:pt x="100" y="37"/>
                      <a:pt x="110" y="54"/>
                    </a:cubicBezTo>
                    <a:cubicBezTo>
                      <a:pt x="110" y="59"/>
                      <a:pt x="109" y="65"/>
                      <a:pt x="109" y="70"/>
                    </a:cubicBezTo>
                    <a:cubicBezTo>
                      <a:pt x="105" y="64"/>
                      <a:pt x="101" y="58"/>
                      <a:pt x="98" y="52"/>
                    </a:cubicBezTo>
                    <a:cubicBezTo>
                      <a:pt x="96" y="50"/>
                      <a:pt x="93" y="52"/>
                      <a:pt x="95" y="55"/>
                    </a:cubicBezTo>
                    <a:cubicBezTo>
                      <a:pt x="99" y="62"/>
                      <a:pt x="104" y="69"/>
                      <a:pt x="108" y="76"/>
                    </a:cubicBezTo>
                    <a:cubicBezTo>
                      <a:pt x="108" y="83"/>
                      <a:pt x="107" y="89"/>
                      <a:pt x="107" y="95"/>
                    </a:cubicBezTo>
                    <a:cubicBezTo>
                      <a:pt x="98" y="82"/>
                      <a:pt x="90" y="69"/>
                      <a:pt x="83" y="56"/>
                    </a:cubicBezTo>
                    <a:cubicBezTo>
                      <a:pt x="81" y="53"/>
                      <a:pt x="78" y="54"/>
                      <a:pt x="79" y="57"/>
                    </a:cubicBezTo>
                    <a:cubicBezTo>
                      <a:pt x="88" y="72"/>
                      <a:pt x="97" y="87"/>
                      <a:pt x="106" y="102"/>
                    </a:cubicBezTo>
                    <a:cubicBezTo>
                      <a:pt x="106" y="109"/>
                      <a:pt x="105" y="115"/>
                      <a:pt x="104" y="122"/>
                    </a:cubicBezTo>
                    <a:cubicBezTo>
                      <a:pt x="93" y="105"/>
                      <a:pt x="82" y="88"/>
                      <a:pt x="73" y="71"/>
                    </a:cubicBezTo>
                    <a:cubicBezTo>
                      <a:pt x="72" y="68"/>
                      <a:pt x="67" y="69"/>
                      <a:pt x="69" y="72"/>
                    </a:cubicBezTo>
                    <a:cubicBezTo>
                      <a:pt x="79" y="92"/>
                      <a:pt x="91" y="111"/>
                      <a:pt x="104" y="129"/>
                    </a:cubicBezTo>
                    <a:cubicBezTo>
                      <a:pt x="103" y="133"/>
                      <a:pt x="103" y="136"/>
                      <a:pt x="103" y="140"/>
                    </a:cubicBezTo>
                    <a:cubicBezTo>
                      <a:pt x="84" y="113"/>
                      <a:pt x="64" y="87"/>
                      <a:pt x="47" y="60"/>
                    </a:cubicBezTo>
                    <a:cubicBezTo>
                      <a:pt x="45" y="58"/>
                      <a:pt x="43" y="60"/>
                      <a:pt x="44" y="62"/>
                    </a:cubicBezTo>
                    <a:cubicBezTo>
                      <a:pt x="62" y="91"/>
                      <a:pt x="82" y="119"/>
                      <a:pt x="102" y="148"/>
                    </a:cubicBezTo>
                    <a:cubicBezTo>
                      <a:pt x="101" y="153"/>
                      <a:pt x="100" y="158"/>
                      <a:pt x="100" y="163"/>
                    </a:cubicBezTo>
                    <a:cubicBezTo>
                      <a:pt x="84" y="141"/>
                      <a:pt x="68" y="119"/>
                      <a:pt x="54" y="96"/>
                    </a:cubicBezTo>
                    <a:cubicBezTo>
                      <a:pt x="53" y="94"/>
                      <a:pt x="51" y="96"/>
                      <a:pt x="52" y="98"/>
                    </a:cubicBezTo>
                    <a:cubicBezTo>
                      <a:pt x="66" y="121"/>
                      <a:pt x="80" y="146"/>
                      <a:pt x="97" y="168"/>
                    </a:cubicBezTo>
                    <a:cubicBezTo>
                      <a:pt x="95" y="169"/>
                      <a:pt x="94" y="169"/>
                      <a:pt x="91" y="171"/>
                    </a:cubicBezTo>
                    <a:cubicBezTo>
                      <a:pt x="90" y="173"/>
                      <a:pt x="89" y="175"/>
                      <a:pt x="89" y="177"/>
                    </a:cubicBezTo>
                    <a:cubicBezTo>
                      <a:pt x="86" y="174"/>
                      <a:pt x="84" y="172"/>
                      <a:pt x="81" y="171"/>
                    </a:cubicBezTo>
                    <a:cubicBezTo>
                      <a:pt x="78" y="169"/>
                      <a:pt x="76" y="170"/>
                      <a:pt x="74" y="171"/>
                    </a:cubicBezTo>
                    <a:cubicBezTo>
                      <a:pt x="65" y="158"/>
                      <a:pt x="56" y="145"/>
                      <a:pt x="47" y="131"/>
                    </a:cubicBezTo>
                    <a:cubicBezTo>
                      <a:pt x="45" y="128"/>
                      <a:pt x="42" y="131"/>
                      <a:pt x="44" y="134"/>
                    </a:cubicBezTo>
                    <a:cubicBezTo>
                      <a:pt x="52" y="148"/>
                      <a:pt x="61" y="164"/>
                      <a:pt x="71" y="179"/>
                    </a:cubicBezTo>
                    <a:cubicBezTo>
                      <a:pt x="71" y="179"/>
                      <a:pt x="71" y="180"/>
                      <a:pt x="72" y="180"/>
                    </a:cubicBezTo>
                    <a:cubicBezTo>
                      <a:pt x="73" y="184"/>
                      <a:pt x="70" y="180"/>
                      <a:pt x="67" y="178"/>
                    </a:cubicBezTo>
                    <a:cubicBezTo>
                      <a:pt x="65" y="177"/>
                      <a:pt x="64" y="176"/>
                      <a:pt x="62" y="175"/>
                    </a:cubicBezTo>
                    <a:cubicBezTo>
                      <a:pt x="50" y="158"/>
                      <a:pt x="37" y="141"/>
                      <a:pt x="24" y="124"/>
                    </a:cubicBezTo>
                    <a:cubicBezTo>
                      <a:pt x="22" y="122"/>
                      <a:pt x="20" y="124"/>
                      <a:pt x="21" y="125"/>
                    </a:cubicBezTo>
                    <a:cubicBezTo>
                      <a:pt x="33" y="140"/>
                      <a:pt x="43" y="155"/>
                      <a:pt x="54" y="170"/>
                    </a:cubicBezTo>
                    <a:cubicBezTo>
                      <a:pt x="49" y="166"/>
                      <a:pt x="43" y="169"/>
                      <a:pt x="43" y="174"/>
                    </a:cubicBezTo>
                    <a:cubicBezTo>
                      <a:pt x="33" y="161"/>
                      <a:pt x="23" y="149"/>
                      <a:pt x="14" y="136"/>
                    </a:cubicBezTo>
                    <a:cubicBezTo>
                      <a:pt x="12" y="134"/>
                      <a:pt x="9" y="136"/>
                      <a:pt x="11" y="138"/>
                    </a:cubicBezTo>
                    <a:cubicBezTo>
                      <a:pt x="23" y="154"/>
                      <a:pt x="36" y="170"/>
                      <a:pt x="48" y="186"/>
                    </a:cubicBezTo>
                    <a:cubicBezTo>
                      <a:pt x="48" y="186"/>
                      <a:pt x="49" y="186"/>
                      <a:pt x="49" y="187"/>
                    </a:cubicBezTo>
                    <a:cubicBezTo>
                      <a:pt x="45" y="187"/>
                      <a:pt x="41" y="187"/>
                      <a:pt x="37" y="187"/>
                    </a:cubicBezTo>
                    <a:cubicBezTo>
                      <a:pt x="37" y="187"/>
                      <a:pt x="37" y="187"/>
                      <a:pt x="37" y="187"/>
                    </a:cubicBezTo>
                    <a:cubicBezTo>
                      <a:pt x="27" y="170"/>
                      <a:pt x="14" y="155"/>
                      <a:pt x="3" y="139"/>
                    </a:cubicBezTo>
                    <a:cubicBezTo>
                      <a:pt x="2" y="137"/>
                      <a:pt x="0" y="139"/>
                      <a:pt x="1" y="141"/>
                    </a:cubicBezTo>
                    <a:cubicBezTo>
                      <a:pt x="12" y="157"/>
                      <a:pt x="24" y="172"/>
                      <a:pt x="34" y="188"/>
                    </a:cubicBezTo>
                    <a:cubicBezTo>
                      <a:pt x="31" y="190"/>
                      <a:pt x="32" y="195"/>
                      <a:pt x="35" y="197"/>
                    </a:cubicBezTo>
                    <a:cubicBezTo>
                      <a:pt x="32" y="198"/>
                      <a:pt x="30" y="198"/>
                      <a:pt x="27" y="198"/>
                    </a:cubicBezTo>
                    <a:cubicBezTo>
                      <a:pt x="24" y="199"/>
                      <a:pt x="26" y="203"/>
                      <a:pt x="28" y="203"/>
                    </a:cubicBezTo>
                    <a:cubicBezTo>
                      <a:pt x="34" y="203"/>
                      <a:pt x="41" y="202"/>
                      <a:pt x="47" y="202"/>
                    </a:cubicBezTo>
                    <a:cubicBezTo>
                      <a:pt x="55" y="205"/>
                      <a:pt x="63" y="207"/>
                      <a:pt x="72" y="206"/>
                    </a:cubicBezTo>
                    <a:cubicBezTo>
                      <a:pt x="76" y="205"/>
                      <a:pt x="76" y="202"/>
                      <a:pt x="75" y="199"/>
                    </a:cubicBezTo>
                    <a:cubicBezTo>
                      <a:pt x="76" y="199"/>
                      <a:pt x="77" y="200"/>
                      <a:pt x="77" y="200"/>
                    </a:cubicBezTo>
                    <a:cubicBezTo>
                      <a:pt x="81" y="200"/>
                      <a:pt x="84" y="199"/>
                      <a:pt x="85" y="197"/>
                    </a:cubicBezTo>
                    <a:cubicBezTo>
                      <a:pt x="88" y="201"/>
                      <a:pt x="92" y="204"/>
                      <a:pt x="95" y="208"/>
                    </a:cubicBezTo>
                    <a:cubicBezTo>
                      <a:pt x="97" y="210"/>
                      <a:pt x="99" y="207"/>
                      <a:pt x="98" y="205"/>
                    </a:cubicBezTo>
                    <a:cubicBezTo>
                      <a:pt x="96" y="202"/>
                      <a:pt x="94" y="199"/>
                      <a:pt x="92" y="197"/>
                    </a:cubicBezTo>
                    <a:cubicBezTo>
                      <a:pt x="93" y="197"/>
                      <a:pt x="93" y="197"/>
                      <a:pt x="94" y="198"/>
                    </a:cubicBezTo>
                    <a:cubicBezTo>
                      <a:pt x="97" y="199"/>
                      <a:pt x="102" y="199"/>
                      <a:pt x="103" y="194"/>
                    </a:cubicBezTo>
                    <a:cubicBezTo>
                      <a:pt x="104" y="194"/>
                      <a:pt x="104" y="193"/>
                      <a:pt x="104" y="192"/>
                    </a:cubicBezTo>
                    <a:cubicBezTo>
                      <a:pt x="107" y="194"/>
                      <a:pt x="111" y="194"/>
                      <a:pt x="114" y="190"/>
                    </a:cubicBezTo>
                    <a:cubicBezTo>
                      <a:pt x="117" y="186"/>
                      <a:pt x="119" y="181"/>
                      <a:pt x="121" y="176"/>
                    </a:cubicBezTo>
                    <a:cubicBezTo>
                      <a:pt x="123" y="178"/>
                      <a:pt x="124" y="180"/>
                      <a:pt x="125" y="182"/>
                    </a:cubicBezTo>
                    <a:cubicBezTo>
                      <a:pt x="127" y="184"/>
                      <a:pt x="130" y="182"/>
                      <a:pt x="128" y="179"/>
                    </a:cubicBezTo>
                    <a:cubicBezTo>
                      <a:pt x="127" y="176"/>
                      <a:pt x="125" y="174"/>
                      <a:pt x="123" y="171"/>
                    </a:cubicBezTo>
                    <a:cubicBezTo>
                      <a:pt x="124" y="167"/>
                      <a:pt x="125" y="164"/>
                      <a:pt x="125" y="161"/>
                    </a:cubicBezTo>
                    <a:cubicBezTo>
                      <a:pt x="133" y="172"/>
                      <a:pt x="141" y="183"/>
                      <a:pt x="151" y="192"/>
                    </a:cubicBezTo>
                    <a:cubicBezTo>
                      <a:pt x="153" y="194"/>
                      <a:pt x="155" y="191"/>
                      <a:pt x="154" y="190"/>
                    </a:cubicBezTo>
                    <a:cubicBezTo>
                      <a:pt x="145" y="178"/>
                      <a:pt x="136" y="166"/>
                      <a:pt x="127" y="153"/>
                    </a:cubicBezTo>
                    <a:cubicBezTo>
                      <a:pt x="127" y="147"/>
                      <a:pt x="128" y="141"/>
                      <a:pt x="129" y="136"/>
                    </a:cubicBezTo>
                    <a:cubicBezTo>
                      <a:pt x="139" y="150"/>
                      <a:pt x="150" y="165"/>
                      <a:pt x="161" y="179"/>
                    </a:cubicBezTo>
                    <a:cubicBezTo>
                      <a:pt x="162" y="181"/>
                      <a:pt x="165" y="179"/>
                      <a:pt x="164" y="177"/>
                    </a:cubicBezTo>
                    <a:cubicBezTo>
                      <a:pt x="152" y="161"/>
                      <a:pt x="141" y="145"/>
                      <a:pt x="129" y="128"/>
                    </a:cubicBezTo>
                    <a:cubicBezTo>
                      <a:pt x="130" y="123"/>
                      <a:pt x="130" y="117"/>
                      <a:pt x="130" y="112"/>
                    </a:cubicBezTo>
                    <a:cubicBezTo>
                      <a:pt x="142" y="130"/>
                      <a:pt x="154" y="148"/>
                      <a:pt x="166" y="166"/>
                    </a:cubicBezTo>
                    <a:cubicBezTo>
                      <a:pt x="167" y="168"/>
                      <a:pt x="170" y="167"/>
                      <a:pt x="169" y="165"/>
                    </a:cubicBezTo>
                    <a:cubicBezTo>
                      <a:pt x="157" y="144"/>
                      <a:pt x="144" y="123"/>
                      <a:pt x="131" y="103"/>
                    </a:cubicBezTo>
                    <a:cubicBezTo>
                      <a:pt x="131" y="97"/>
                      <a:pt x="130" y="92"/>
                      <a:pt x="130" y="86"/>
                    </a:cubicBezTo>
                    <a:cubicBezTo>
                      <a:pt x="143" y="107"/>
                      <a:pt x="157" y="128"/>
                      <a:pt x="171" y="148"/>
                    </a:cubicBezTo>
                    <a:cubicBezTo>
                      <a:pt x="172" y="150"/>
                      <a:pt x="174" y="148"/>
                      <a:pt x="173" y="147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80" name="is1ide-Freeform 44"/>
              <p:cNvSpPr/>
              <p:nvPr/>
            </p:nvSpPr>
            <p:spPr bwMode="auto">
              <a:xfrm>
                <a:off x="2897" y="1897"/>
                <a:ext cx="64" cy="80"/>
              </a:xfrm>
              <a:custGeom>
                <a:avLst/>
                <a:gdLst>
                  <a:gd name="T0" fmla="*/ 56 w 58"/>
                  <a:gd name="T1" fmla="*/ 68 h 73"/>
                  <a:gd name="T2" fmla="*/ 5 w 58"/>
                  <a:gd name="T3" fmla="*/ 2 h 73"/>
                  <a:gd name="T4" fmla="*/ 2 w 58"/>
                  <a:gd name="T5" fmla="*/ 4 h 73"/>
                  <a:gd name="T6" fmla="*/ 53 w 58"/>
                  <a:gd name="T7" fmla="*/ 71 h 73"/>
                  <a:gd name="T8" fmla="*/ 56 w 58"/>
                  <a:gd name="T9" fmla="*/ 68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73">
                    <a:moveTo>
                      <a:pt x="56" y="68"/>
                    </a:moveTo>
                    <a:cubicBezTo>
                      <a:pt x="39" y="46"/>
                      <a:pt x="23" y="23"/>
                      <a:pt x="5" y="2"/>
                    </a:cubicBezTo>
                    <a:cubicBezTo>
                      <a:pt x="3" y="0"/>
                      <a:pt x="0" y="2"/>
                      <a:pt x="2" y="4"/>
                    </a:cubicBezTo>
                    <a:cubicBezTo>
                      <a:pt x="20" y="26"/>
                      <a:pt x="34" y="50"/>
                      <a:pt x="53" y="71"/>
                    </a:cubicBezTo>
                    <a:cubicBezTo>
                      <a:pt x="55" y="73"/>
                      <a:pt x="58" y="70"/>
                      <a:pt x="56" y="68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81" name="is1ide-Freeform 45"/>
              <p:cNvSpPr/>
              <p:nvPr/>
            </p:nvSpPr>
            <p:spPr bwMode="auto">
              <a:xfrm>
                <a:off x="2964" y="1741"/>
                <a:ext cx="86" cy="149"/>
              </a:xfrm>
              <a:custGeom>
                <a:avLst/>
                <a:gdLst>
                  <a:gd name="T0" fmla="*/ 77 w 78"/>
                  <a:gd name="T1" fmla="*/ 131 h 135"/>
                  <a:gd name="T2" fmla="*/ 5 w 78"/>
                  <a:gd name="T3" fmla="*/ 3 h 135"/>
                  <a:gd name="T4" fmla="*/ 2 w 78"/>
                  <a:gd name="T5" fmla="*/ 6 h 135"/>
                  <a:gd name="T6" fmla="*/ 73 w 78"/>
                  <a:gd name="T7" fmla="*/ 132 h 135"/>
                  <a:gd name="T8" fmla="*/ 77 w 78"/>
                  <a:gd name="T9" fmla="*/ 131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" h="135">
                    <a:moveTo>
                      <a:pt x="77" y="131"/>
                    </a:moveTo>
                    <a:cubicBezTo>
                      <a:pt x="54" y="88"/>
                      <a:pt x="30" y="45"/>
                      <a:pt x="5" y="3"/>
                    </a:cubicBezTo>
                    <a:cubicBezTo>
                      <a:pt x="4" y="0"/>
                      <a:pt x="0" y="3"/>
                      <a:pt x="2" y="6"/>
                    </a:cubicBezTo>
                    <a:cubicBezTo>
                      <a:pt x="26" y="48"/>
                      <a:pt x="50" y="90"/>
                      <a:pt x="73" y="132"/>
                    </a:cubicBezTo>
                    <a:cubicBezTo>
                      <a:pt x="74" y="135"/>
                      <a:pt x="78" y="134"/>
                      <a:pt x="77" y="131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82" name="is1ide-Freeform 46"/>
              <p:cNvSpPr/>
              <p:nvPr/>
            </p:nvSpPr>
            <p:spPr bwMode="auto">
              <a:xfrm>
                <a:off x="2957" y="1712"/>
                <a:ext cx="72" cy="121"/>
              </a:xfrm>
              <a:custGeom>
                <a:avLst/>
                <a:gdLst>
                  <a:gd name="T0" fmla="*/ 63 w 65"/>
                  <a:gd name="T1" fmla="*/ 104 h 110"/>
                  <a:gd name="T2" fmla="*/ 7 w 65"/>
                  <a:gd name="T3" fmla="*/ 3 h 110"/>
                  <a:gd name="T4" fmla="*/ 2 w 65"/>
                  <a:gd name="T5" fmla="*/ 4 h 110"/>
                  <a:gd name="T6" fmla="*/ 58 w 65"/>
                  <a:gd name="T7" fmla="*/ 106 h 110"/>
                  <a:gd name="T8" fmla="*/ 63 w 65"/>
                  <a:gd name="T9" fmla="*/ 104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110">
                    <a:moveTo>
                      <a:pt x="63" y="104"/>
                    </a:moveTo>
                    <a:cubicBezTo>
                      <a:pt x="45" y="70"/>
                      <a:pt x="25" y="37"/>
                      <a:pt x="7" y="3"/>
                    </a:cubicBezTo>
                    <a:cubicBezTo>
                      <a:pt x="5" y="0"/>
                      <a:pt x="0" y="1"/>
                      <a:pt x="2" y="4"/>
                    </a:cubicBezTo>
                    <a:cubicBezTo>
                      <a:pt x="20" y="38"/>
                      <a:pt x="39" y="72"/>
                      <a:pt x="58" y="106"/>
                    </a:cubicBezTo>
                    <a:cubicBezTo>
                      <a:pt x="60" y="110"/>
                      <a:pt x="65" y="108"/>
                      <a:pt x="63" y="104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83" name="is1ide-Freeform 47"/>
              <p:cNvSpPr/>
              <p:nvPr/>
            </p:nvSpPr>
            <p:spPr bwMode="auto">
              <a:xfrm>
                <a:off x="2967" y="1703"/>
                <a:ext cx="58" cy="96"/>
              </a:xfrm>
              <a:custGeom>
                <a:avLst/>
                <a:gdLst>
                  <a:gd name="T0" fmla="*/ 51 w 52"/>
                  <a:gd name="T1" fmla="*/ 81 h 87"/>
                  <a:gd name="T2" fmla="*/ 5 w 52"/>
                  <a:gd name="T3" fmla="*/ 3 h 87"/>
                  <a:gd name="T4" fmla="*/ 2 w 52"/>
                  <a:gd name="T5" fmla="*/ 5 h 87"/>
                  <a:gd name="T6" fmla="*/ 47 w 52"/>
                  <a:gd name="T7" fmla="*/ 84 h 87"/>
                  <a:gd name="T8" fmla="*/ 51 w 52"/>
                  <a:gd name="T9" fmla="*/ 81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87">
                    <a:moveTo>
                      <a:pt x="51" y="81"/>
                    </a:moveTo>
                    <a:cubicBezTo>
                      <a:pt x="35" y="55"/>
                      <a:pt x="20" y="29"/>
                      <a:pt x="5" y="3"/>
                    </a:cubicBezTo>
                    <a:cubicBezTo>
                      <a:pt x="3" y="0"/>
                      <a:pt x="0" y="3"/>
                      <a:pt x="2" y="5"/>
                    </a:cubicBezTo>
                    <a:cubicBezTo>
                      <a:pt x="17" y="31"/>
                      <a:pt x="32" y="58"/>
                      <a:pt x="47" y="84"/>
                    </a:cubicBezTo>
                    <a:cubicBezTo>
                      <a:pt x="49" y="87"/>
                      <a:pt x="52" y="84"/>
                      <a:pt x="51" y="81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84" name="is1ide-Freeform 48"/>
              <p:cNvSpPr/>
              <p:nvPr/>
            </p:nvSpPr>
            <p:spPr bwMode="auto">
              <a:xfrm>
                <a:off x="2974" y="1691"/>
                <a:ext cx="69" cy="119"/>
              </a:xfrm>
              <a:custGeom>
                <a:avLst/>
                <a:gdLst>
                  <a:gd name="T0" fmla="*/ 61 w 63"/>
                  <a:gd name="T1" fmla="*/ 103 h 108"/>
                  <a:gd name="T2" fmla="*/ 8 w 63"/>
                  <a:gd name="T3" fmla="*/ 4 h 108"/>
                  <a:gd name="T4" fmla="*/ 2 w 63"/>
                  <a:gd name="T5" fmla="*/ 6 h 108"/>
                  <a:gd name="T6" fmla="*/ 56 w 63"/>
                  <a:gd name="T7" fmla="*/ 105 h 108"/>
                  <a:gd name="T8" fmla="*/ 61 w 63"/>
                  <a:gd name="T9" fmla="*/ 103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108">
                    <a:moveTo>
                      <a:pt x="61" y="103"/>
                    </a:moveTo>
                    <a:cubicBezTo>
                      <a:pt x="43" y="70"/>
                      <a:pt x="25" y="37"/>
                      <a:pt x="8" y="4"/>
                    </a:cubicBezTo>
                    <a:cubicBezTo>
                      <a:pt x="6" y="0"/>
                      <a:pt x="0" y="2"/>
                      <a:pt x="2" y="6"/>
                    </a:cubicBezTo>
                    <a:cubicBezTo>
                      <a:pt x="20" y="39"/>
                      <a:pt x="37" y="72"/>
                      <a:pt x="56" y="105"/>
                    </a:cubicBezTo>
                    <a:cubicBezTo>
                      <a:pt x="57" y="108"/>
                      <a:pt x="63" y="107"/>
                      <a:pt x="61" y="103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85" name="is1ide-Freeform 49"/>
              <p:cNvSpPr/>
              <p:nvPr/>
            </p:nvSpPr>
            <p:spPr bwMode="auto">
              <a:xfrm>
                <a:off x="2978" y="1678"/>
                <a:ext cx="82" cy="125"/>
              </a:xfrm>
              <a:custGeom>
                <a:avLst/>
                <a:gdLst>
                  <a:gd name="T0" fmla="*/ 73 w 74"/>
                  <a:gd name="T1" fmla="*/ 110 h 114"/>
                  <a:gd name="T2" fmla="*/ 1 w 74"/>
                  <a:gd name="T3" fmla="*/ 1 h 114"/>
                  <a:gd name="T4" fmla="*/ 0 w 74"/>
                  <a:gd name="T5" fmla="*/ 2 h 114"/>
                  <a:gd name="T6" fmla="*/ 71 w 74"/>
                  <a:gd name="T7" fmla="*/ 112 h 114"/>
                  <a:gd name="T8" fmla="*/ 73 w 74"/>
                  <a:gd name="T9" fmla="*/ 11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" h="114">
                    <a:moveTo>
                      <a:pt x="73" y="110"/>
                    </a:moveTo>
                    <a:cubicBezTo>
                      <a:pt x="51" y="73"/>
                      <a:pt x="24" y="38"/>
                      <a:pt x="1" y="1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22" y="40"/>
                      <a:pt x="46" y="76"/>
                      <a:pt x="71" y="112"/>
                    </a:cubicBezTo>
                    <a:cubicBezTo>
                      <a:pt x="72" y="114"/>
                      <a:pt x="74" y="112"/>
                      <a:pt x="73" y="11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86" name="is1ide-Freeform 50"/>
              <p:cNvSpPr/>
              <p:nvPr/>
            </p:nvSpPr>
            <p:spPr bwMode="auto">
              <a:xfrm>
                <a:off x="2996" y="1673"/>
                <a:ext cx="52" cy="82"/>
              </a:xfrm>
              <a:custGeom>
                <a:avLst/>
                <a:gdLst>
                  <a:gd name="T0" fmla="*/ 47 w 47"/>
                  <a:gd name="T1" fmla="*/ 71 h 74"/>
                  <a:gd name="T2" fmla="*/ 4 w 47"/>
                  <a:gd name="T3" fmla="*/ 2 h 74"/>
                  <a:gd name="T4" fmla="*/ 1 w 47"/>
                  <a:gd name="T5" fmla="*/ 4 h 74"/>
                  <a:gd name="T6" fmla="*/ 45 w 47"/>
                  <a:gd name="T7" fmla="*/ 72 h 74"/>
                  <a:gd name="T8" fmla="*/ 47 w 47"/>
                  <a:gd name="T9" fmla="*/ 71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74">
                    <a:moveTo>
                      <a:pt x="47" y="71"/>
                    </a:moveTo>
                    <a:cubicBezTo>
                      <a:pt x="32" y="48"/>
                      <a:pt x="19" y="25"/>
                      <a:pt x="4" y="2"/>
                    </a:cubicBezTo>
                    <a:cubicBezTo>
                      <a:pt x="3" y="0"/>
                      <a:pt x="0" y="2"/>
                      <a:pt x="1" y="4"/>
                    </a:cubicBezTo>
                    <a:cubicBezTo>
                      <a:pt x="16" y="27"/>
                      <a:pt x="30" y="50"/>
                      <a:pt x="45" y="72"/>
                    </a:cubicBezTo>
                    <a:cubicBezTo>
                      <a:pt x="46" y="74"/>
                      <a:pt x="47" y="72"/>
                      <a:pt x="47" y="71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87" name="is1ide-Freeform 51"/>
              <p:cNvSpPr/>
              <p:nvPr/>
            </p:nvSpPr>
            <p:spPr bwMode="auto">
              <a:xfrm>
                <a:off x="2874" y="1281"/>
                <a:ext cx="205" cy="643"/>
              </a:xfrm>
              <a:custGeom>
                <a:avLst/>
                <a:gdLst>
                  <a:gd name="T0" fmla="*/ 183 w 186"/>
                  <a:gd name="T1" fmla="*/ 288 h 585"/>
                  <a:gd name="T2" fmla="*/ 184 w 186"/>
                  <a:gd name="T3" fmla="*/ 162 h 585"/>
                  <a:gd name="T4" fmla="*/ 149 w 186"/>
                  <a:gd name="T5" fmla="*/ 101 h 585"/>
                  <a:gd name="T6" fmla="*/ 124 w 186"/>
                  <a:gd name="T7" fmla="*/ 52 h 585"/>
                  <a:gd name="T8" fmla="*/ 118 w 186"/>
                  <a:gd name="T9" fmla="*/ 29 h 585"/>
                  <a:gd name="T10" fmla="*/ 106 w 186"/>
                  <a:gd name="T11" fmla="*/ 44 h 585"/>
                  <a:gd name="T12" fmla="*/ 81 w 186"/>
                  <a:gd name="T13" fmla="*/ 25 h 585"/>
                  <a:gd name="T14" fmla="*/ 103 w 186"/>
                  <a:gd name="T15" fmla="*/ 67 h 585"/>
                  <a:gd name="T16" fmla="*/ 104 w 186"/>
                  <a:gd name="T17" fmla="*/ 77 h 585"/>
                  <a:gd name="T18" fmla="*/ 69 w 186"/>
                  <a:gd name="T19" fmla="*/ 21 h 585"/>
                  <a:gd name="T20" fmla="*/ 104 w 186"/>
                  <a:gd name="T21" fmla="*/ 93 h 585"/>
                  <a:gd name="T22" fmla="*/ 104 w 186"/>
                  <a:gd name="T23" fmla="*/ 99 h 585"/>
                  <a:gd name="T24" fmla="*/ 34 w 186"/>
                  <a:gd name="T25" fmla="*/ 5 h 585"/>
                  <a:gd name="T26" fmla="*/ 104 w 186"/>
                  <a:gd name="T27" fmla="*/ 145 h 585"/>
                  <a:gd name="T28" fmla="*/ 106 w 186"/>
                  <a:gd name="T29" fmla="*/ 164 h 585"/>
                  <a:gd name="T30" fmla="*/ 105 w 186"/>
                  <a:gd name="T31" fmla="*/ 159 h 585"/>
                  <a:gd name="T32" fmla="*/ 102 w 186"/>
                  <a:gd name="T33" fmla="*/ 160 h 585"/>
                  <a:gd name="T34" fmla="*/ 109 w 186"/>
                  <a:gd name="T35" fmla="*/ 218 h 585"/>
                  <a:gd name="T36" fmla="*/ 109 w 186"/>
                  <a:gd name="T37" fmla="*/ 243 h 585"/>
                  <a:gd name="T38" fmla="*/ 109 w 186"/>
                  <a:gd name="T39" fmla="*/ 252 h 585"/>
                  <a:gd name="T40" fmla="*/ 101 w 186"/>
                  <a:gd name="T41" fmla="*/ 272 h 585"/>
                  <a:gd name="T42" fmla="*/ 101 w 186"/>
                  <a:gd name="T43" fmla="*/ 283 h 585"/>
                  <a:gd name="T44" fmla="*/ 110 w 186"/>
                  <a:gd name="T45" fmla="*/ 322 h 585"/>
                  <a:gd name="T46" fmla="*/ 147 w 186"/>
                  <a:gd name="T47" fmla="*/ 395 h 585"/>
                  <a:gd name="T48" fmla="*/ 122 w 186"/>
                  <a:gd name="T49" fmla="*/ 332 h 585"/>
                  <a:gd name="T50" fmla="*/ 122 w 186"/>
                  <a:gd name="T51" fmla="*/ 322 h 585"/>
                  <a:gd name="T52" fmla="*/ 159 w 186"/>
                  <a:gd name="T53" fmla="*/ 365 h 585"/>
                  <a:gd name="T54" fmla="*/ 123 w 186"/>
                  <a:gd name="T55" fmla="*/ 281 h 585"/>
                  <a:gd name="T56" fmla="*/ 146 w 186"/>
                  <a:gd name="T57" fmla="*/ 308 h 585"/>
                  <a:gd name="T58" fmla="*/ 165 w 186"/>
                  <a:gd name="T59" fmla="*/ 329 h 585"/>
                  <a:gd name="T60" fmla="*/ 122 w 186"/>
                  <a:gd name="T61" fmla="*/ 227 h 585"/>
                  <a:gd name="T62" fmla="*/ 163 w 186"/>
                  <a:gd name="T63" fmla="*/ 311 h 585"/>
                  <a:gd name="T64" fmla="*/ 171 w 186"/>
                  <a:gd name="T65" fmla="*/ 207 h 585"/>
                  <a:gd name="T66" fmla="*/ 170 w 186"/>
                  <a:gd name="T67" fmla="*/ 198 h 585"/>
                  <a:gd name="T68" fmla="*/ 170 w 186"/>
                  <a:gd name="T69" fmla="*/ 178 h 585"/>
                  <a:gd name="T70" fmla="*/ 175 w 186"/>
                  <a:gd name="T71" fmla="*/ 180 h 585"/>
                  <a:gd name="T72" fmla="*/ 176 w 186"/>
                  <a:gd name="T73" fmla="*/ 284 h 585"/>
                  <a:gd name="T74" fmla="*/ 181 w 186"/>
                  <a:gd name="T75" fmla="*/ 411 h 585"/>
                  <a:gd name="T76" fmla="*/ 185 w 186"/>
                  <a:gd name="T77" fmla="*/ 583 h 585"/>
                  <a:gd name="T78" fmla="*/ 115 w 186"/>
                  <a:gd name="T79" fmla="*/ 45 h 585"/>
                  <a:gd name="T80" fmla="*/ 115 w 186"/>
                  <a:gd name="T81" fmla="*/ 49 h 585"/>
                  <a:gd name="T82" fmla="*/ 162 w 186"/>
                  <a:gd name="T83" fmla="*/ 186 h 585"/>
                  <a:gd name="T84" fmla="*/ 118 w 186"/>
                  <a:gd name="T85" fmla="*/ 98 h 585"/>
                  <a:gd name="T86" fmla="*/ 162 w 186"/>
                  <a:gd name="T87" fmla="*/ 202 h 585"/>
                  <a:gd name="T88" fmla="*/ 119 w 186"/>
                  <a:gd name="T89" fmla="*/ 114 h 585"/>
                  <a:gd name="T90" fmla="*/ 154 w 186"/>
                  <a:gd name="T91" fmla="*/ 207 h 585"/>
                  <a:gd name="T92" fmla="*/ 120 w 186"/>
                  <a:gd name="T93" fmla="*/ 135 h 585"/>
                  <a:gd name="T94" fmla="*/ 162 w 186"/>
                  <a:gd name="T95" fmla="*/ 213 h 585"/>
                  <a:gd name="T96" fmla="*/ 120 w 186"/>
                  <a:gd name="T97" fmla="*/ 147 h 585"/>
                  <a:gd name="T98" fmla="*/ 160 w 186"/>
                  <a:gd name="T99" fmla="*/ 257 h 585"/>
                  <a:gd name="T100" fmla="*/ 121 w 186"/>
                  <a:gd name="T101" fmla="*/ 199 h 585"/>
                  <a:gd name="T102" fmla="*/ 121 w 186"/>
                  <a:gd name="T103" fmla="*/ 211 h 585"/>
                  <a:gd name="T104" fmla="*/ 121 w 186"/>
                  <a:gd name="T105" fmla="*/ 215 h 5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86" h="585">
                    <a:moveTo>
                      <a:pt x="185" y="500"/>
                    </a:moveTo>
                    <a:cubicBezTo>
                      <a:pt x="184" y="473"/>
                      <a:pt x="184" y="446"/>
                      <a:pt x="184" y="418"/>
                    </a:cubicBezTo>
                    <a:cubicBezTo>
                      <a:pt x="184" y="375"/>
                      <a:pt x="184" y="331"/>
                      <a:pt x="183" y="288"/>
                    </a:cubicBezTo>
                    <a:cubicBezTo>
                      <a:pt x="183" y="248"/>
                      <a:pt x="182" y="208"/>
                      <a:pt x="184" y="168"/>
                    </a:cubicBezTo>
                    <a:cubicBezTo>
                      <a:pt x="185" y="167"/>
                      <a:pt x="186" y="165"/>
                      <a:pt x="185" y="163"/>
                    </a:cubicBezTo>
                    <a:cubicBezTo>
                      <a:pt x="184" y="163"/>
                      <a:pt x="184" y="162"/>
                      <a:pt x="184" y="162"/>
                    </a:cubicBezTo>
                    <a:cubicBezTo>
                      <a:pt x="184" y="161"/>
                      <a:pt x="184" y="159"/>
                      <a:pt x="184" y="158"/>
                    </a:cubicBezTo>
                    <a:cubicBezTo>
                      <a:pt x="185" y="156"/>
                      <a:pt x="181" y="154"/>
                      <a:pt x="180" y="156"/>
                    </a:cubicBezTo>
                    <a:cubicBezTo>
                      <a:pt x="170" y="137"/>
                      <a:pt x="159" y="119"/>
                      <a:pt x="149" y="101"/>
                    </a:cubicBezTo>
                    <a:cubicBezTo>
                      <a:pt x="150" y="102"/>
                      <a:pt x="151" y="104"/>
                      <a:pt x="152" y="105"/>
                    </a:cubicBezTo>
                    <a:cubicBezTo>
                      <a:pt x="154" y="108"/>
                      <a:pt x="159" y="105"/>
                      <a:pt x="156" y="102"/>
                    </a:cubicBezTo>
                    <a:cubicBezTo>
                      <a:pt x="144" y="86"/>
                      <a:pt x="134" y="69"/>
                      <a:pt x="124" y="52"/>
                    </a:cubicBezTo>
                    <a:cubicBezTo>
                      <a:pt x="122" y="48"/>
                      <a:pt x="120" y="44"/>
                      <a:pt x="118" y="40"/>
                    </a:cubicBezTo>
                    <a:cubicBezTo>
                      <a:pt x="118" y="39"/>
                      <a:pt x="117" y="38"/>
                      <a:pt x="116" y="38"/>
                    </a:cubicBezTo>
                    <a:cubicBezTo>
                      <a:pt x="117" y="35"/>
                      <a:pt x="117" y="32"/>
                      <a:pt x="118" y="29"/>
                    </a:cubicBezTo>
                    <a:cubicBezTo>
                      <a:pt x="118" y="25"/>
                      <a:pt x="111" y="21"/>
                      <a:pt x="110" y="26"/>
                    </a:cubicBezTo>
                    <a:cubicBezTo>
                      <a:pt x="108" y="30"/>
                      <a:pt x="107" y="35"/>
                      <a:pt x="107" y="40"/>
                    </a:cubicBezTo>
                    <a:cubicBezTo>
                      <a:pt x="106" y="41"/>
                      <a:pt x="105" y="42"/>
                      <a:pt x="106" y="44"/>
                    </a:cubicBezTo>
                    <a:cubicBezTo>
                      <a:pt x="106" y="44"/>
                      <a:pt x="106" y="44"/>
                      <a:pt x="106" y="44"/>
                    </a:cubicBezTo>
                    <a:cubicBezTo>
                      <a:pt x="105" y="50"/>
                      <a:pt x="105" y="56"/>
                      <a:pt x="104" y="62"/>
                    </a:cubicBezTo>
                    <a:cubicBezTo>
                      <a:pt x="97" y="49"/>
                      <a:pt x="89" y="37"/>
                      <a:pt x="81" y="25"/>
                    </a:cubicBezTo>
                    <a:cubicBezTo>
                      <a:pt x="81" y="24"/>
                      <a:pt x="80" y="25"/>
                      <a:pt x="80" y="25"/>
                    </a:cubicBezTo>
                    <a:cubicBezTo>
                      <a:pt x="89" y="38"/>
                      <a:pt x="96" y="51"/>
                      <a:pt x="103" y="64"/>
                    </a:cubicBezTo>
                    <a:cubicBezTo>
                      <a:pt x="103" y="64"/>
                      <a:pt x="103" y="65"/>
                      <a:pt x="103" y="67"/>
                    </a:cubicBezTo>
                    <a:cubicBezTo>
                      <a:pt x="103" y="67"/>
                      <a:pt x="104" y="67"/>
                      <a:pt x="104" y="68"/>
                    </a:cubicBezTo>
                    <a:cubicBezTo>
                      <a:pt x="104" y="70"/>
                      <a:pt x="104" y="72"/>
                      <a:pt x="104" y="74"/>
                    </a:cubicBezTo>
                    <a:cubicBezTo>
                      <a:pt x="103" y="75"/>
                      <a:pt x="103" y="76"/>
                      <a:pt x="104" y="77"/>
                    </a:cubicBezTo>
                    <a:cubicBezTo>
                      <a:pt x="104" y="77"/>
                      <a:pt x="104" y="77"/>
                      <a:pt x="104" y="77"/>
                    </a:cubicBezTo>
                    <a:cubicBezTo>
                      <a:pt x="104" y="77"/>
                      <a:pt x="104" y="77"/>
                      <a:pt x="104" y="78"/>
                    </a:cubicBezTo>
                    <a:cubicBezTo>
                      <a:pt x="93" y="59"/>
                      <a:pt x="81" y="40"/>
                      <a:pt x="69" y="21"/>
                    </a:cubicBezTo>
                    <a:cubicBezTo>
                      <a:pt x="68" y="19"/>
                      <a:pt x="65" y="21"/>
                      <a:pt x="66" y="24"/>
                    </a:cubicBezTo>
                    <a:cubicBezTo>
                      <a:pt x="79" y="44"/>
                      <a:pt x="92" y="64"/>
                      <a:pt x="104" y="85"/>
                    </a:cubicBezTo>
                    <a:cubicBezTo>
                      <a:pt x="104" y="88"/>
                      <a:pt x="104" y="90"/>
                      <a:pt x="104" y="93"/>
                    </a:cubicBezTo>
                    <a:cubicBezTo>
                      <a:pt x="88" y="68"/>
                      <a:pt x="73" y="43"/>
                      <a:pt x="59" y="17"/>
                    </a:cubicBezTo>
                    <a:cubicBezTo>
                      <a:pt x="58" y="15"/>
                      <a:pt x="56" y="16"/>
                      <a:pt x="56" y="18"/>
                    </a:cubicBezTo>
                    <a:cubicBezTo>
                      <a:pt x="71" y="45"/>
                      <a:pt x="87" y="73"/>
                      <a:pt x="104" y="99"/>
                    </a:cubicBezTo>
                    <a:cubicBezTo>
                      <a:pt x="104" y="104"/>
                      <a:pt x="104" y="108"/>
                      <a:pt x="104" y="113"/>
                    </a:cubicBezTo>
                    <a:cubicBezTo>
                      <a:pt x="81" y="77"/>
                      <a:pt x="58" y="41"/>
                      <a:pt x="36" y="4"/>
                    </a:cubicBezTo>
                    <a:cubicBezTo>
                      <a:pt x="35" y="3"/>
                      <a:pt x="33" y="4"/>
                      <a:pt x="34" y="5"/>
                    </a:cubicBezTo>
                    <a:cubicBezTo>
                      <a:pt x="56" y="44"/>
                      <a:pt x="79" y="83"/>
                      <a:pt x="105" y="120"/>
                    </a:cubicBezTo>
                    <a:cubicBezTo>
                      <a:pt x="105" y="128"/>
                      <a:pt x="106" y="135"/>
                      <a:pt x="106" y="142"/>
                    </a:cubicBezTo>
                    <a:cubicBezTo>
                      <a:pt x="104" y="142"/>
                      <a:pt x="103" y="143"/>
                      <a:pt x="104" y="145"/>
                    </a:cubicBezTo>
                    <a:cubicBezTo>
                      <a:pt x="105" y="147"/>
                      <a:pt x="105" y="148"/>
                      <a:pt x="106" y="149"/>
                    </a:cubicBezTo>
                    <a:cubicBezTo>
                      <a:pt x="106" y="151"/>
                      <a:pt x="106" y="153"/>
                      <a:pt x="106" y="154"/>
                    </a:cubicBezTo>
                    <a:cubicBezTo>
                      <a:pt x="106" y="157"/>
                      <a:pt x="106" y="161"/>
                      <a:pt x="106" y="164"/>
                    </a:cubicBezTo>
                    <a:cubicBezTo>
                      <a:pt x="106" y="163"/>
                      <a:pt x="106" y="162"/>
                      <a:pt x="106" y="161"/>
                    </a:cubicBezTo>
                    <a:cubicBezTo>
                      <a:pt x="105" y="161"/>
                      <a:pt x="105" y="161"/>
                      <a:pt x="105" y="160"/>
                    </a:cubicBezTo>
                    <a:cubicBezTo>
                      <a:pt x="105" y="160"/>
                      <a:pt x="105" y="159"/>
                      <a:pt x="105" y="159"/>
                    </a:cubicBezTo>
                    <a:cubicBezTo>
                      <a:pt x="72" y="105"/>
                      <a:pt x="38" y="53"/>
                      <a:pt x="3" y="2"/>
                    </a:cubicBezTo>
                    <a:cubicBezTo>
                      <a:pt x="2" y="0"/>
                      <a:pt x="0" y="2"/>
                      <a:pt x="1" y="3"/>
                    </a:cubicBezTo>
                    <a:cubicBezTo>
                      <a:pt x="35" y="55"/>
                      <a:pt x="69" y="107"/>
                      <a:pt x="102" y="160"/>
                    </a:cubicBezTo>
                    <a:cubicBezTo>
                      <a:pt x="101" y="161"/>
                      <a:pt x="101" y="162"/>
                      <a:pt x="101" y="163"/>
                    </a:cubicBezTo>
                    <a:cubicBezTo>
                      <a:pt x="103" y="168"/>
                      <a:pt x="105" y="173"/>
                      <a:pt x="107" y="178"/>
                    </a:cubicBezTo>
                    <a:cubicBezTo>
                      <a:pt x="107" y="191"/>
                      <a:pt x="108" y="205"/>
                      <a:pt x="109" y="218"/>
                    </a:cubicBezTo>
                    <a:cubicBezTo>
                      <a:pt x="107" y="217"/>
                      <a:pt x="105" y="219"/>
                      <a:pt x="106" y="221"/>
                    </a:cubicBezTo>
                    <a:cubicBezTo>
                      <a:pt x="107" y="223"/>
                      <a:pt x="108" y="225"/>
                      <a:pt x="109" y="227"/>
                    </a:cubicBezTo>
                    <a:cubicBezTo>
                      <a:pt x="109" y="232"/>
                      <a:pt x="109" y="238"/>
                      <a:pt x="109" y="243"/>
                    </a:cubicBezTo>
                    <a:cubicBezTo>
                      <a:pt x="106" y="238"/>
                      <a:pt x="103" y="233"/>
                      <a:pt x="100" y="227"/>
                    </a:cubicBezTo>
                    <a:cubicBezTo>
                      <a:pt x="99" y="225"/>
                      <a:pt x="95" y="226"/>
                      <a:pt x="96" y="229"/>
                    </a:cubicBezTo>
                    <a:cubicBezTo>
                      <a:pt x="101" y="236"/>
                      <a:pt x="105" y="244"/>
                      <a:pt x="109" y="252"/>
                    </a:cubicBezTo>
                    <a:cubicBezTo>
                      <a:pt x="109" y="260"/>
                      <a:pt x="109" y="268"/>
                      <a:pt x="109" y="277"/>
                    </a:cubicBezTo>
                    <a:cubicBezTo>
                      <a:pt x="108" y="275"/>
                      <a:pt x="107" y="273"/>
                      <a:pt x="106" y="271"/>
                    </a:cubicBezTo>
                    <a:cubicBezTo>
                      <a:pt x="104" y="267"/>
                      <a:pt x="99" y="269"/>
                      <a:pt x="101" y="272"/>
                    </a:cubicBezTo>
                    <a:cubicBezTo>
                      <a:pt x="104" y="277"/>
                      <a:pt x="107" y="282"/>
                      <a:pt x="109" y="287"/>
                    </a:cubicBezTo>
                    <a:cubicBezTo>
                      <a:pt x="109" y="291"/>
                      <a:pt x="109" y="295"/>
                      <a:pt x="110" y="299"/>
                    </a:cubicBezTo>
                    <a:cubicBezTo>
                      <a:pt x="107" y="294"/>
                      <a:pt x="104" y="288"/>
                      <a:pt x="101" y="283"/>
                    </a:cubicBezTo>
                    <a:cubicBezTo>
                      <a:pt x="99" y="280"/>
                      <a:pt x="94" y="281"/>
                      <a:pt x="96" y="285"/>
                    </a:cubicBezTo>
                    <a:cubicBezTo>
                      <a:pt x="101" y="293"/>
                      <a:pt x="105" y="302"/>
                      <a:pt x="110" y="310"/>
                    </a:cubicBezTo>
                    <a:cubicBezTo>
                      <a:pt x="110" y="314"/>
                      <a:pt x="110" y="318"/>
                      <a:pt x="110" y="322"/>
                    </a:cubicBezTo>
                    <a:cubicBezTo>
                      <a:pt x="109" y="319"/>
                      <a:pt x="107" y="316"/>
                      <a:pt x="106" y="314"/>
                    </a:cubicBezTo>
                    <a:cubicBezTo>
                      <a:pt x="104" y="310"/>
                      <a:pt x="99" y="312"/>
                      <a:pt x="101" y="315"/>
                    </a:cubicBezTo>
                    <a:cubicBezTo>
                      <a:pt x="115" y="343"/>
                      <a:pt x="130" y="369"/>
                      <a:pt x="147" y="395"/>
                    </a:cubicBezTo>
                    <a:cubicBezTo>
                      <a:pt x="149" y="398"/>
                      <a:pt x="153" y="395"/>
                      <a:pt x="151" y="392"/>
                    </a:cubicBezTo>
                    <a:cubicBezTo>
                      <a:pt x="139" y="374"/>
                      <a:pt x="128" y="355"/>
                      <a:pt x="117" y="336"/>
                    </a:cubicBezTo>
                    <a:cubicBezTo>
                      <a:pt x="119" y="336"/>
                      <a:pt x="121" y="335"/>
                      <a:pt x="122" y="332"/>
                    </a:cubicBezTo>
                    <a:cubicBezTo>
                      <a:pt x="126" y="340"/>
                      <a:pt x="130" y="348"/>
                      <a:pt x="134" y="356"/>
                    </a:cubicBezTo>
                    <a:cubicBezTo>
                      <a:pt x="136" y="359"/>
                      <a:pt x="141" y="358"/>
                      <a:pt x="139" y="354"/>
                    </a:cubicBezTo>
                    <a:cubicBezTo>
                      <a:pt x="133" y="344"/>
                      <a:pt x="128" y="333"/>
                      <a:pt x="122" y="322"/>
                    </a:cubicBezTo>
                    <a:cubicBezTo>
                      <a:pt x="122" y="318"/>
                      <a:pt x="122" y="315"/>
                      <a:pt x="122" y="311"/>
                    </a:cubicBezTo>
                    <a:cubicBezTo>
                      <a:pt x="133" y="329"/>
                      <a:pt x="144" y="348"/>
                      <a:pt x="155" y="366"/>
                    </a:cubicBezTo>
                    <a:cubicBezTo>
                      <a:pt x="156" y="368"/>
                      <a:pt x="160" y="367"/>
                      <a:pt x="159" y="365"/>
                    </a:cubicBezTo>
                    <a:cubicBezTo>
                      <a:pt x="147" y="343"/>
                      <a:pt x="135" y="322"/>
                      <a:pt x="123" y="301"/>
                    </a:cubicBezTo>
                    <a:cubicBezTo>
                      <a:pt x="123" y="295"/>
                      <a:pt x="123" y="290"/>
                      <a:pt x="123" y="284"/>
                    </a:cubicBezTo>
                    <a:cubicBezTo>
                      <a:pt x="123" y="283"/>
                      <a:pt x="123" y="283"/>
                      <a:pt x="123" y="281"/>
                    </a:cubicBezTo>
                    <a:cubicBezTo>
                      <a:pt x="123" y="280"/>
                      <a:pt x="123" y="278"/>
                      <a:pt x="123" y="277"/>
                    </a:cubicBezTo>
                    <a:cubicBezTo>
                      <a:pt x="129" y="288"/>
                      <a:pt x="136" y="300"/>
                      <a:pt x="142" y="311"/>
                    </a:cubicBezTo>
                    <a:cubicBezTo>
                      <a:pt x="144" y="314"/>
                      <a:pt x="148" y="311"/>
                      <a:pt x="146" y="308"/>
                    </a:cubicBezTo>
                    <a:cubicBezTo>
                      <a:pt x="138" y="295"/>
                      <a:pt x="130" y="281"/>
                      <a:pt x="123" y="268"/>
                    </a:cubicBezTo>
                    <a:cubicBezTo>
                      <a:pt x="122" y="263"/>
                      <a:pt x="122" y="259"/>
                      <a:pt x="122" y="254"/>
                    </a:cubicBezTo>
                    <a:cubicBezTo>
                      <a:pt x="136" y="279"/>
                      <a:pt x="150" y="304"/>
                      <a:pt x="165" y="329"/>
                    </a:cubicBezTo>
                    <a:cubicBezTo>
                      <a:pt x="167" y="332"/>
                      <a:pt x="171" y="329"/>
                      <a:pt x="169" y="326"/>
                    </a:cubicBezTo>
                    <a:cubicBezTo>
                      <a:pt x="154" y="298"/>
                      <a:pt x="137" y="270"/>
                      <a:pt x="122" y="242"/>
                    </a:cubicBezTo>
                    <a:cubicBezTo>
                      <a:pt x="122" y="237"/>
                      <a:pt x="122" y="232"/>
                      <a:pt x="122" y="227"/>
                    </a:cubicBezTo>
                    <a:cubicBezTo>
                      <a:pt x="133" y="252"/>
                      <a:pt x="147" y="277"/>
                      <a:pt x="160" y="302"/>
                    </a:cubicBezTo>
                    <a:cubicBezTo>
                      <a:pt x="161" y="304"/>
                      <a:pt x="162" y="304"/>
                      <a:pt x="163" y="304"/>
                    </a:cubicBezTo>
                    <a:cubicBezTo>
                      <a:pt x="163" y="306"/>
                      <a:pt x="163" y="309"/>
                      <a:pt x="163" y="311"/>
                    </a:cubicBezTo>
                    <a:cubicBezTo>
                      <a:pt x="163" y="315"/>
                      <a:pt x="171" y="318"/>
                      <a:pt x="171" y="313"/>
                    </a:cubicBezTo>
                    <a:cubicBezTo>
                      <a:pt x="171" y="278"/>
                      <a:pt x="170" y="243"/>
                      <a:pt x="170" y="209"/>
                    </a:cubicBezTo>
                    <a:cubicBezTo>
                      <a:pt x="170" y="208"/>
                      <a:pt x="171" y="208"/>
                      <a:pt x="171" y="207"/>
                    </a:cubicBezTo>
                    <a:cubicBezTo>
                      <a:pt x="172" y="206"/>
                      <a:pt x="172" y="205"/>
                      <a:pt x="172" y="204"/>
                    </a:cubicBezTo>
                    <a:cubicBezTo>
                      <a:pt x="173" y="203"/>
                      <a:pt x="172" y="201"/>
                      <a:pt x="170" y="200"/>
                    </a:cubicBezTo>
                    <a:cubicBezTo>
                      <a:pt x="170" y="199"/>
                      <a:pt x="170" y="199"/>
                      <a:pt x="170" y="198"/>
                    </a:cubicBezTo>
                    <a:cubicBezTo>
                      <a:pt x="170" y="193"/>
                      <a:pt x="170" y="188"/>
                      <a:pt x="170" y="182"/>
                    </a:cubicBezTo>
                    <a:cubicBezTo>
                      <a:pt x="170" y="182"/>
                      <a:pt x="171" y="180"/>
                      <a:pt x="170" y="179"/>
                    </a:cubicBezTo>
                    <a:cubicBezTo>
                      <a:pt x="170" y="179"/>
                      <a:pt x="170" y="179"/>
                      <a:pt x="170" y="178"/>
                    </a:cubicBezTo>
                    <a:cubicBezTo>
                      <a:pt x="170" y="177"/>
                      <a:pt x="170" y="176"/>
                      <a:pt x="170" y="175"/>
                    </a:cubicBezTo>
                    <a:cubicBezTo>
                      <a:pt x="171" y="176"/>
                      <a:pt x="171" y="178"/>
                      <a:pt x="172" y="179"/>
                    </a:cubicBezTo>
                    <a:cubicBezTo>
                      <a:pt x="173" y="180"/>
                      <a:pt x="174" y="181"/>
                      <a:pt x="175" y="180"/>
                    </a:cubicBezTo>
                    <a:cubicBezTo>
                      <a:pt x="175" y="191"/>
                      <a:pt x="173" y="202"/>
                      <a:pt x="173" y="212"/>
                    </a:cubicBezTo>
                    <a:cubicBezTo>
                      <a:pt x="172" y="235"/>
                      <a:pt x="171" y="258"/>
                      <a:pt x="172" y="281"/>
                    </a:cubicBezTo>
                    <a:cubicBezTo>
                      <a:pt x="172" y="283"/>
                      <a:pt x="175" y="285"/>
                      <a:pt x="176" y="284"/>
                    </a:cubicBezTo>
                    <a:cubicBezTo>
                      <a:pt x="176" y="292"/>
                      <a:pt x="176" y="300"/>
                      <a:pt x="177" y="309"/>
                    </a:cubicBezTo>
                    <a:cubicBezTo>
                      <a:pt x="177" y="310"/>
                      <a:pt x="177" y="310"/>
                      <a:pt x="178" y="311"/>
                    </a:cubicBezTo>
                    <a:cubicBezTo>
                      <a:pt x="179" y="344"/>
                      <a:pt x="180" y="378"/>
                      <a:pt x="181" y="411"/>
                    </a:cubicBezTo>
                    <a:cubicBezTo>
                      <a:pt x="181" y="438"/>
                      <a:pt x="181" y="466"/>
                      <a:pt x="182" y="493"/>
                    </a:cubicBezTo>
                    <a:cubicBezTo>
                      <a:pt x="183" y="523"/>
                      <a:pt x="180" y="554"/>
                      <a:pt x="184" y="584"/>
                    </a:cubicBezTo>
                    <a:cubicBezTo>
                      <a:pt x="184" y="585"/>
                      <a:pt x="186" y="584"/>
                      <a:pt x="185" y="583"/>
                    </a:cubicBezTo>
                    <a:cubicBezTo>
                      <a:pt x="182" y="557"/>
                      <a:pt x="186" y="527"/>
                      <a:pt x="185" y="500"/>
                    </a:cubicBezTo>
                    <a:close/>
                    <a:moveTo>
                      <a:pt x="115" y="49"/>
                    </a:moveTo>
                    <a:cubicBezTo>
                      <a:pt x="115" y="48"/>
                      <a:pt x="115" y="46"/>
                      <a:pt x="115" y="45"/>
                    </a:cubicBezTo>
                    <a:cubicBezTo>
                      <a:pt x="116" y="47"/>
                      <a:pt x="117" y="48"/>
                      <a:pt x="118" y="50"/>
                    </a:cubicBezTo>
                    <a:cubicBezTo>
                      <a:pt x="123" y="62"/>
                      <a:pt x="129" y="75"/>
                      <a:pt x="135" y="88"/>
                    </a:cubicBezTo>
                    <a:cubicBezTo>
                      <a:pt x="128" y="75"/>
                      <a:pt x="121" y="62"/>
                      <a:pt x="115" y="49"/>
                    </a:cubicBezTo>
                    <a:close/>
                    <a:moveTo>
                      <a:pt x="118" y="98"/>
                    </a:moveTo>
                    <a:cubicBezTo>
                      <a:pt x="132" y="125"/>
                      <a:pt x="147" y="152"/>
                      <a:pt x="162" y="179"/>
                    </a:cubicBezTo>
                    <a:cubicBezTo>
                      <a:pt x="162" y="181"/>
                      <a:pt x="162" y="184"/>
                      <a:pt x="162" y="186"/>
                    </a:cubicBezTo>
                    <a:cubicBezTo>
                      <a:pt x="161" y="182"/>
                      <a:pt x="160" y="178"/>
                      <a:pt x="158" y="174"/>
                    </a:cubicBezTo>
                    <a:cubicBezTo>
                      <a:pt x="154" y="167"/>
                      <a:pt x="151" y="161"/>
                      <a:pt x="147" y="154"/>
                    </a:cubicBezTo>
                    <a:cubicBezTo>
                      <a:pt x="137" y="136"/>
                      <a:pt x="127" y="117"/>
                      <a:pt x="118" y="98"/>
                    </a:cubicBezTo>
                    <a:cubicBezTo>
                      <a:pt x="118" y="98"/>
                      <a:pt x="118" y="98"/>
                      <a:pt x="118" y="98"/>
                    </a:cubicBezTo>
                    <a:close/>
                    <a:moveTo>
                      <a:pt x="119" y="114"/>
                    </a:moveTo>
                    <a:cubicBezTo>
                      <a:pt x="132" y="143"/>
                      <a:pt x="148" y="172"/>
                      <a:pt x="162" y="202"/>
                    </a:cubicBezTo>
                    <a:cubicBezTo>
                      <a:pt x="162" y="203"/>
                      <a:pt x="162" y="204"/>
                      <a:pt x="162" y="205"/>
                    </a:cubicBezTo>
                    <a:cubicBezTo>
                      <a:pt x="148" y="176"/>
                      <a:pt x="133" y="148"/>
                      <a:pt x="119" y="119"/>
                    </a:cubicBezTo>
                    <a:cubicBezTo>
                      <a:pt x="119" y="117"/>
                      <a:pt x="119" y="115"/>
                      <a:pt x="119" y="114"/>
                    </a:cubicBezTo>
                    <a:close/>
                    <a:moveTo>
                      <a:pt x="120" y="147"/>
                    </a:moveTo>
                    <a:cubicBezTo>
                      <a:pt x="130" y="167"/>
                      <a:pt x="139" y="188"/>
                      <a:pt x="150" y="209"/>
                    </a:cubicBezTo>
                    <a:cubicBezTo>
                      <a:pt x="151" y="211"/>
                      <a:pt x="155" y="210"/>
                      <a:pt x="154" y="207"/>
                    </a:cubicBezTo>
                    <a:cubicBezTo>
                      <a:pt x="143" y="187"/>
                      <a:pt x="134" y="166"/>
                      <a:pt x="124" y="146"/>
                    </a:cubicBezTo>
                    <a:cubicBezTo>
                      <a:pt x="125" y="146"/>
                      <a:pt x="126" y="145"/>
                      <a:pt x="125" y="143"/>
                    </a:cubicBezTo>
                    <a:cubicBezTo>
                      <a:pt x="123" y="141"/>
                      <a:pt x="121" y="138"/>
                      <a:pt x="120" y="135"/>
                    </a:cubicBezTo>
                    <a:cubicBezTo>
                      <a:pt x="119" y="133"/>
                      <a:pt x="119" y="130"/>
                      <a:pt x="119" y="127"/>
                    </a:cubicBezTo>
                    <a:cubicBezTo>
                      <a:pt x="132" y="155"/>
                      <a:pt x="146" y="183"/>
                      <a:pt x="159" y="211"/>
                    </a:cubicBezTo>
                    <a:cubicBezTo>
                      <a:pt x="160" y="212"/>
                      <a:pt x="161" y="213"/>
                      <a:pt x="162" y="213"/>
                    </a:cubicBezTo>
                    <a:cubicBezTo>
                      <a:pt x="162" y="226"/>
                      <a:pt x="162" y="239"/>
                      <a:pt x="162" y="252"/>
                    </a:cubicBezTo>
                    <a:cubicBezTo>
                      <a:pt x="150" y="224"/>
                      <a:pt x="135" y="196"/>
                      <a:pt x="120" y="168"/>
                    </a:cubicBezTo>
                    <a:cubicBezTo>
                      <a:pt x="120" y="161"/>
                      <a:pt x="120" y="154"/>
                      <a:pt x="120" y="147"/>
                    </a:cubicBezTo>
                    <a:close/>
                    <a:moveTo>
                      <a:pt x="121" y="198"/>
                    </a:moveTo>
                    <a:cubicBezTo>
                      <a:pt x="121" y="192"/>
                      <a:pt x="121" y="186"/>
                      <a:pt x="121" y="180"/>
                    </a:cubicBezTo>
                    <a:cubicBezTo>
                      <a:pt x="133" y="205"/>
                      <a:pt x="147" y="231"/>
                      <a:pt x="160" y="257"/>
                    </a:cubicBezTo>
                    <a:cubicBezTo>
                      <a:pt x="161" y="258"/>
                      <a:pt x="162" y="258"/>
                      <a:pt x="162" y="258"/>
                    </a:cubicBezTo>
                    <a:cubicBezTo>
                      <a:pt x="162" y="264"/>
                      <a:pt x="163" y="269"/>
                      <a:pt x="163" y="275"/>
                    </a:cubicBezTo>
                    <a:cubicBezTo>
                      <a:pt x="149" y="249"/>
                      <a:pt x="134" y="225"/>
                      <a:pt x="121" y="199"/>
                    </a:cubicBezTo>
                    <a:cubicBezTo>
                      <a:pt x="121" y="198"/>
                      <a:pt x="121" y="198"/>
                      <a:pt x="121" y="198"/>
                    </a:cubicBezTo>
                    <a:close/>
                    <a:moveTo>
                      <a:pt x="121" y="215"/>
                    </a:moveTo>
                    <a:cubicBezTo>
                      <a:pt x="121" y="214"/>
                      <a:pt x="121" y="212"/>
                      <a:pt x="121" y="211"/>
                    </a:cubicBezTo>
                    <a:cubicBezTo>
                      <a:pt x="134" y="236"/>
                      <a:pt x="150" y="261"/>
                      <a:pt x="163" y="286"/>
                    </a:cubicBezTo>
                    <a:cubicBezTo>
                      <a:pt x="163" y="291"/>
                      <a:pt x="163" y="295"/>
                      <a:pt x="163" y="299"/>
                    </a:cubicBezTo>
                    <a:cubicBezTo>
                      <a:pt x="149" y="271"/>
                      <a:pt x="134" y="244"/>
                      <a:pt x="121" y="215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88" name="is1ide-Freeform 52"/>
              <p:cNvSpPr/>
              <p:nvPr/>
            </p:nvSpPr>
            <p:spPr bwMode="auto">
              <a:xfrm>
                <a:off x="3076" y="1057"/>
                <a:ext cx="235" cy="140"/>
              </a:xfrm>
              <a:custGeom>
                <a:avLst/>
                <a:gdLst>
                  <a:gd name="T0" fmla="*/ 198 w 213"/>
                  <a:gd name="T1" fmla="*/ 4 h 127"/>
                  <a:gd name="T2" fmla="*/ 160 w 213"/>
                  <a:gd name="T3" fmla="*/ 27 h 127"/>
                  <a:gd name="T4" fmla="*/ 113 w 213"/>
                  <a:gd name="T5" fmla="*/ 54 h 127"/>
                  <a:gd name="T6" fmla="*/ 2 w 213"/>
                  <a:gd name="T7" fmla="*/ 122 h 127"/>
                  <a:gd name="T8" fmla="*/ 4 w 213"/>
                  <a:gd name="T9" fmla="*/ 126 h 127"/>
                  <a:gd name="T10" fmla="*/ 114 w 213"/>
                  <a:gd name="T11" fmla="*/ 68 h 127"/>
                  <a:gd name="T12" fmla="*/ 168 w 213"/>
                  <a:gd name="T13" fmla="*/ 42 h 127"/>
                  <a:gd name="T14" fmla="*/ 208 w 213"/>
                  <a:gd name="T15" fmla="*/ 18 h 127"/>
                  <a:gd name="T16" fmla="*/ 198 w 213"/>
                  <a:gd name="T17" fmla="*/ 4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3" h="127">
                    <a:moveTo>
                      <a:pt x="198" y="4"/>
                    </a:moveTo>
                    <a:cubicBezTo>
                      <a:pt x="184" y="9"/>
                      <a:pt x="173" y="20"/>
                      <a:pt x="160" y="27"/>
                    </a:cubicBezTo>
                    <a:cubicBezTo>
                      <a:pt x="144" y="36"/>
                      <a:pt x="128" y="44"/>
                      <a:pt x="113" y="54"/>
                    </a:cubicBezTo>
                    <a:cubicBezTo>
                      <a:pt x="77" y="79"/>
                      <a:pt x="41" y="103"/>
                      <a:pt x="2" y="122"/>
                    </a:cubicBezTo>
                    <a:cubicBezTo>
                      <a:pt x="0" y="123"/>
                      <a:pt x="2" y="127"/>
                      <a:pt x="4" y="126"/>
                    </a:cubicBezTo>
                    <a:cubicBezTo>
                      <a:pt x="44" y="112"/>
                      <a:pt x="79" y="91"/>
                      <a:pt x="114" y="68"/>
                    </a:cubicBezTo>
                    <a:cubicBezTo>
                      <a:pt x="131" y="57"/>
                      <a:pt x="149" y="49"/>
                      <a:pt x="168" y="42"/>
                    </a:cubicBezTo>
                    <a:cubicBezTo>
                      <a:pt x="182" y="37"/>
                      <a:pt x="200" y="31"/>
                      <a:pt x="208" y="18"/>
                    </a:cubicBezTo>
                    <a:cubicBezTo>
                      <a:pt x="213" y="12"/>
                      <a:pt x="205" y="0"/>
                      <a:pt x="198" y="4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89" name="íṩľíḍè-Freeform 53"/>
              <p:cNvSpPr/>
              <p:nvPr/>
            </p:nvSpPr>
            <p:spPr bwMode="auto">
              <a:xfrm>
                <a:off x="3301" y="1122"/>
                <a:ext cx="125" cy="326"/>
              </a:xfrm>
              <a:custGeom>
                <a:avLst/>
                <a:gdLst>
                  <a:gd name="T0" fmla="*/ 14 w 113"/>
                  <a:gd name="T1" fmla="*/ 43 h 296"/>
                  <a:gd name="T2" fmla="*/ 108 w 113"/>
                  <a:gd name="T3" fmla="*/ 190 h 296"/>
                  <a:gd name="T4" fmla="*/ 6 w 113"/>
                  <a:gd name="T5" fmla="*/ 1 h 296"/>
                  <a:gd name="T6" fmla="*/ 11 w 113"/>
                  <a:gd name="T7" fmla="*/ 18 h 296"/>
                  <a:gd name="T8" fmla="*/ 9 w 113"/>
                  <a:gd name="T9" fmla="*/ 36 h 296"/>
                  <a:gd name="T10" fmla="*/ 9 w 113"/>
                  <a:gd name="T11" fmla="*/ 38 h 296"/>
                  <a:gd name="T12" fmla="*/ 4 w 113"/>
                  <a:gd name="T13" fmla="*/ 138 h 296"/>
                  <a:gd name="T14" fmla="*/ 5 w 113"/>
                  <a:gd name="T15" fmla="*/ 148 h 296"/>
                  <a:gd name="T16" fmla="*/ 5 w 113"/>
                  <a:gd name="T17" fmla="*/ 276 h 296"/>
                  <a:gd name="T18" fmla="*/ 29 w 113"/>
                  <a:gd name="T19" fmla="*/ 295 h 296"/>
                  <a:gd name="T20" fmla="*/ 23 w 113"/>
                  <a:gd name="T21" fmla="*/ 281 h 296"/>
                  <a:gd name="T22" fmla="*/ 22 w 113"/>
                  <a:gd name="T23" fmla="*/ 264 h 296"/>
                  <a:gd name="T24" fmla="*/ 37 w 113"/>
                  <a:gd name="T25" fmla="*/ 282 h 296"/>
                  <a:gd name="T26" fmla="*/ 22 w 113"/>
                  <a:gd name="T27" fmla="*/ 252 h 296"/>
                  <a:gd name="T28" fmla="*/ 42 w 113"/>
                  <a:gd name="T29" fmla="*/ 277 h 296"/>
                  <a:gd name="T30" fmla="*/ 23 w 113"/>
                  <a:gd name="T31" fmla="*/ 234 h 296"/>
                  <a:gd name="T32" fmla="*/ 50 w 113"/>
                  <a:gd name="T33" fmla="*/ 274 h 296"/>
                  <a:gd name="T34" fmla="*/ 24 w 113"/>
                  <a:gd name="T35" fmla="*/ 230 h 296"/>
                  <a:gd name="T36" fmla="*/ 22 w 113"/>
                  <a:gd name="T37" fmla="*/ 221 h 296"/>
                  <a:gd name="T38" fmla="*/ 57 w 113"/>
                  <a:gd name="T39" fmla="*/ 269 h 296"/>
                  <a:gd name="T40" fmla="*/ 22 w 113"/>
                  <a:gd name="T41" fmla="*/ 216 h 296"/>
                  <a:gd name="T42" fmla="*/ 55 w 113"/>
                  <a:gd name="T43" fmla="*/ 251 h 296"/>
                  <a:gd name="T44" fmla="*/ 20 w 113"/>
                  <a:gd name="T45" fmla="*/ 192 h 296"/>
                  <a:gd name="T46" fmla="*/ 70 w 113"/>
                  <a:gd name="T47" fmla="*/ 251 h 296"/>
                  <a:gd name="T48" fmla="*/ 18 w 113"/>
                  <a:gd name="T49" fmla="*/ 164 h 296"/>
                  <a:gd name="T50" fmla="*/ 16 w 113"/>
                  <a:gd name="T51" fmla="*/ 140 h 296"/>
                  <a:gd name="T52" fmla="*/ 90 w 113"/>
                  <a:gd name="T53" fmla="*/ 252 h 296"/>
                  <a:gd name="T54" fmla="*/ 14 w 113"/>
                  <a:gd name="T55" fmla="*/ 110 h 296"/>
                  <a:gd name="T56" fmla="*/ 92 w 113"/>
                  <a:gd name="T57" fmla="*/ 237 h 296"/>
                  <a:gd name="T58" fmla="*/ 14 w 113"/>
                  <a:gd name="T59" fmla="*/ 81 h 296"/>
                  <a:gd name="T60" fmla="*/ 90 w 113"/>
                  <a:gd name="T61" fmla="*/ 204 h 296"/>
                  <a:gd name="T62" fmla="*/ 14 w 113"/>
                  <a:gd name="T63" fmla="*/ 79 h 296"/>
                  <a:gd name="T64" fmla="*/ 111 w 113"/>
                  <a:gd name="T65" fmla="*/ 223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13" h="296">
                    <a:moveTo>
                      <a:pt x="112" y="222"/>
                    </a:moveTo>
                    <a:cubicBezTo>
                      <a:pt x="79" y="162"/>
                      <a:pt x="44" y="104"/>
                      <a:pt x="14" y="43"/>
                    </a:cubicBezTo>
                    <a:cubicBezTo>
                      <a:pt x="14" y="37"/>
                      <a:pt x="14" y="30"/>
                      <a:pt x="14" y="24"/>
                    </a:cubicBezTo>
                    <a:cubicBezTo>
                      <a:pt x="42" y="82"/>
                      <a:pt x="74" y="136"/>
                      <a:pt x="108" y="190"/>
                    </a:cubicBezTo>
                    <a:cubicBezTo>
                      <a:pt x="109" y="192"/>
                      <a:pt x="111" y="190"/>
                      <a:pt x="110" y="188"/>
                    </a:cubicBezTo>
                    <a:cubicBezTo>
                      <a:pt x="74" y="127"/>
                      <a:pt x="37" y="66"/>
                      <a:pt x="6" y="1"/>
                    </a:cubicBezTo>
                    <a:cubicBezTo>
                      <a:pt x="5" y="0"/>
                      <a:pt x="3" y="0"/>
                      <a:pt x="4" y="2"/>
                    </a:cubicBezTo>
                    <a:cubicBezTo>
                      <a:pt x="6" y="7"/>
                      <a:pt x="9" y="12"/>
                      <a:pt x="11" y="18"/>
                    </a:cubicBezTo>
                    <a:cubicBezTo>
                      <a:pt x="11" y="18"/>
                      <a:pt x="11" y="18"/>
                      <a:pt x="11" y="19"/>
                    </a:cubicBezTo>
                    <a:cubicBezTo>
                      <a:pt x="10" y="24"/>
                      <a:pt x="10" y="30"/>
                      <a:pt x="9" y="36"/>
                    </a:cubicBezTo>
                    <a:cubicBezTo>
                      <a:pt x="9" y="36"/>
                      <a:pt x="8" y="37"/>
                      <a:pt x="9" y="37"/>
                    </a:cubicBezTo>
                    <a:cubicBezTo>
                      <a:pt x="9" y="38"/>
                      <a:pt x="9" y="38"/>
                      <a:pt x="9" y="38"/>
                    </a:cubicBezTo>
                    <a:cubicBezTo>
                      <a:pt x="7" y="72"/>
                      <a:pt x="5" y="106"/>
                      <a:pt x="5" y="140"/>
                    </a:cubicBezTo>
                    <a:cubicBezTo>
                      <a:pt x="5" y="140"/>
                      <a:pt x="4" y="139"/>
                      <a:pt x="4" y="138"/>
                    </a:cubicBezTo>
                    <a:cubicBezTo>
                      <a:pt x="3" y="136"/>
                      <a:pt x="0" y="137"/>
                      <a:pt x="1" y="139"/>
                    </a:cubicBezTo>
                    <a:cubicBezTo>
                      <a:pt x="2" y="142"/>
                      <a:pt x="4" y="145"/>
                      <a:pt x="5" y="148"/>
                    </a:cubicBezTo>
                    <a:cubicBezTo>
                      <a:pt x="5" y="168"/>
                      <a:pt x="8" y="188"/>
                      <a:pt x="8" y="208"/>
                    </a:cubicBezTo>
                    <a:cubicBezTo>
                      <a:pt x="8" y="230"/>
                      <a:pt x="4" y="254"/>
                      <a:pt x="5" y="276"/>
                    </a:cubicBezTo>
                    <a:cubicBezTo>
                      <a:pt x="6" y="284"/>
                      <a:pt x="15" y="289"/>
                      <a:pt x="19" y="283"/>
                    </a:cubicBezTo>
                    <a:cubicBezTo>
                      <a:pt x="22" y="287"/>
                      <a:pt x="25" y="292"/>
                      <a:pt x="29" y="295"/>
                    </a:cubicBezTo>
                    <a:cubicBezTo>
                      <a:pt x="31" y="296"/>
                      <a:pt x="32" y="295"/>
                      <a:pt x="32" y="293"/>
                    </a:cubicBezTo>
                    <a:cubicBezTo>
                      <a:pt x="30" y="288"/>
                      <a:pt x="26" y="285"/>
                      <a:pt x="23" y="281"/>
                    </a:cubicBezTo>
                    <a:cubicBezTo>
                      <a:pt x="22" y="280"/>
                      <a:pt x="21" y="279"/>
                      <a:pt x="20" y="278"/>
                    </a:cubicBezTo>
                    <a:cubicBezTo>
                      <a:pt x="21" y="273"/>
                      <a:pt x="21" y="269"/>
                      <a:pt x="22" y="264"/>
                    </a:cubicBezTo>
                    <a:cubicBezTo>
                      <a:pt x="26" y="271"/>
                      <a:pt x="30" y="278"/>
                      <a:pt x="34" y="284"/>
                    </a:cubicBezTo>
                    <a:cubicBezTo>
                      <a:pt x="35" y="286"/>
                      <a:pt x="38" y="284"/>
                      <a:pt x="37" y="282"/>
                    </a:cubicBezTo>
                    <a:cubicBezTo>
                      <a:pt x="32" y="275"/>
                      <a:pt x="27" y="267"/>
                      <a:pt x="22" y="260"/>
                    </a:cubicBezTo>
                    <a:cubicBezTo>
                      <a:pt x="22" y="257"/>
                      <a:pt x="22" y="254"/>
                      <a:pt x="22" y="252"/>
                    </a:cubicBezTo>
                    <a:cubicBezTo>
                      <a:pt x="28" y="261"/>
                      <a:pt x="33" y="270"/>
                      <a:pt x="39" y="279"/>
                    </a:cubicBezTo>
                    <a:cubicBezTo>
                      <a:pt x="41" y="281"/>
                      <a:pt x="43" y="279"/>
                      <a:pt x="42" y="277"/>
                    </a:cubicBezTo>
                    <a:cubicBezTo>
                      <a:pt x="35" y="267"/>
                      <a:pt x="29" y="256"/>
                      <a:pt x="23" y="245"/>
                    </a:cubicBezTo>
                    <a:cubicBezTo>
                      <a:pt x="23" y="241"/>
                      <a:pt x="23" y="238"/>
                      <a:pt x="23" y="234"/>
                    </a:cubicBezTo>
                    <a:cubicBezTo>
                      <a:pt x="24" y="235"/>
                      <a:pt x="24" y="237"/>
                      <a:pt x="25" y="238"/>
                    </a:cubicBezTo>
                    <a:cubicBezTo>
                      <a:pt x="34" y="251"/>
                      <a:pt x="38" y="264"/>
                      <a:pt x="50" y="274"/>
                    </a:cubicBezTo>
                    <a:cubicBezTo>
                      <a:pt x="51" y="275"/>
                      <a:pt x="53" y="274"/>
                      <a:pt x="52" y="272"/>
                    </a:cubicBezTo>
                    <a:cubicBezTo>
                      <a:pt x="42" y="258"/>
                      <a:pt x="34" y="243"/>
                      <a:pt x="24" y="230"/>
                    </a:cubicBezTo>
                    <a:cubicBezTo>
                      <a:pt x="23" y="229"/>
                      <a:pt x="23" y="228"/>
                      <a:pt x="22" y="227"/>
                    </a:cubicBezTo>
                    <a:cubicBezTo>
                      <a:pt x="22" y="225"/>
                      <a:pt x="22" y="223"/>
                      <a:pt x="22" y="221"/>
                    </a:cubicBezTo>
                    <a:cubicBezTo>
                      <a:pt x="24" y="224"/>
                      <a:pt x="25" y="227"/>
                      <a:pt x="27" y="229"/>
                    </a:cubicBezTo>
                    <a:cubicBezTo>
                      <a:pt x="35" y="244"/>
                      <a:pt x="44" y="258"/>
                      <a:pt x="57" y="269"/>
                    </a:cubicBezTo>
                    <a:cubicBezTo>
                      <a:pt x="59" y="271"/>
                      <a:pt x="60" y="268"/>
                      <a:pt x="59" y="267"/>
                    </a:cubicBezTo>
                    <a:cubicBezTo>
                      <a:pt x="44" y="252"/>
                      <a:pt x="32" y="234"/>
                      <a:pt x="22" y="216"/>
                    </a:cubicBezTo>
                    <a:cubicBezTo>
                      <a:pt x="22" y="210"/>
                      <a:pt x="21" y="204"/>
                      <a:pt x="21" y="198"/>
                    </a:cubicBezTo>
                    <a:cubicBezTo>
                      <a:pt x="31" y="216"/>
                      <a:pt x="43" y="234"/>
                      <a:pt x="55" y="251"/>
                    </a:cubicBezTo>
                    <a:cubicBezTo>
                      <a:pt x="56" y="252"/>
                      <a:pt x="57" y="251"/>
                      <a:pt x="56" y="250"/>
                    </a:cubicBezTo>
                    <a:cubicBezTo>
                      <a:pt x="44" y="231"/>
                      <a:pt x="32" y="212"/>
                      <a:pt x="20" y="192"/>
                    </a:cubicBezTo>
                    <a:cubicBezTo>
                      <a:pt x="20" y="186"/>
                      <a:pt x="19" y="180"/>
                      <a:pt x="18" y="173"/>
                    </a:cubicBezTo>
                    <a:cubicBezTo>
                      <a:pt x="34" y="200"/>
                      <a:pt x="52" y="226"/>
                      <a:pt x="70" y="251"/>
                    </a:cubicBezTo>
                    <a:cubicBezTo>
                      <a:pt x="71" y="253"/>
                      <a:pt x="73" y="251"/>
                      <a:pt x="72" y="250"/>
                    </a:cubicBezTo>
                    <a:cubicBezTo>
                      <a:pt x="55" y="220"/>
                      <a:pt x="34" y="194"/>
                      <a:pt x="18" y="164"/>
                    </a:cubicBezTo>
                    <a:cubicBezTo>
                      <a:pt x="17" y="162"/>
                      <a:pt x="17" y="159"/>
                      <a:pt x="17" y="156"/>
                    </a:cubicBezTo>
                    <a:cubicBezTo>
                      <a:pt x="16" y="151"/>
                      <a:pt x="16" y="145"/>
                      <a:pt x="16" y="140"/>
                    </a:cubicBezTo>
                    <a:cubicBezTo>
                      <a:pt x="37" y="179"/>
                      <a:pt x="62" y="217"/>
                      <a:pt x="87" y="254"/>
                    </a:cubicBezTo>
                    <a:cubicBezTo>
                      <a:pt x="89" y="256"/>
                      <a:pt x="92" y="254"/>
                      <a:pt x="90" y="252"/>
                    </a:cubicBezTo>
                    <a:cubicBezTo>
                      <a:pt x="65" y="212"/>
                      <a:pt x="38" y="173"/>
                      <a:pt x="15" y="132"/>
                    </a:cubicBezTo>
                    <a:cubicBezTo>
                      <a:pt x="15" y="124"/>
                      <a:pt x="15" y="117"/>
                      <a:pt x="14" y="110"/>
                    </a:cubicBezTo>
                    <a:cubicBezTo>
                      <a:pt x="38" y="153"/>
                      <a:pt x="62" y="197"/>
                      <a:pt x="90" y="238"/>
                    </a:cubicBezTo>
                    <a:cubicBezTo>
                      <a:pt x="91" y="240"/>
                      <a:pt x="93" y="238"/>
                      <a:pt x="92" y="237"/>
                    </a:cubicBezTo>
                    <a:cubicBezTo>
                      <a:pt x="66" y="192"/>
                      <a:pt x="39" y="148"/>
                      <a:pt x="14" y="103"/>
                    </a:cubicBezTo>
                    <a:cubicBezTo>
                      <a:pt x="14" y="96"/>
                      <a:pt x="14" y="88"/>
                      <a:pt x="14" y="81"/>
                    </a:cubicBezTo>
                    <a:cubicBezTo>
                      <a:pt x="36" y="124"/>
                      <a:pt x="60" y="166"/>
                      <a:pt x="88" y="205"/>
                    </a:cubicBezTo>
                    <a:cubicBezTo>
                      <a:pt x="89" y="207"/>
                      <a:pt x="91" y="205"/>
                      <a:pt x="90" y="204"/>
                    </a:cubicBezTo>
                    <a:cubicBezTo>
                      <a:pt x="63" y="164"/>
                      <a:pt x="39" y="122"/>
                      <a:pt x="16" y="80"/>
                    </a:cubicBezTo>
                    <a:cubicBezTo>
                      <a:pt x="16" y="79"/>
                      <a:pt x="15" y="78"/>
                      <a:pt x="14" y="79"/>
                    </a:cubicBezTo>
                    <a:cubicBezTo>
                      <a:pt x="14" y="69"/>
                      <a:pt x="14" y="58"/>
                      <a:pt x="14" y="48"/>
                    </a:cubicBezTo>
                    <a:cubicBezTo>
                      <a:pt x="43" y="108"/>
                      <a:pt x="76" y="166"/>
                      <a:pt x="111" y="223"/>
                    </a:cubicBezTo>
                    <a:cubicBezTo>
                      <a:pt x="111" y="224"/>
                      <a:pt x="113" y="223"/>
                      <a:pt x="112" y="222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90" name="íṩľíḍè-Freeform 54"/>
              <p:cNvSpPr/>
              <p:nvPr/>
            </p:nvSpPr>
            <p:spPr bwMode="auto">
              <a:xfrm>
                <a:off x="3299" y="1091"/>
                <a:ext cx="144" cy="251"/>
              </a:xfrm>
              <a:custGeom>
                <a:avLst/>
                <a:gdLst>
                  <a:gd name="T0" fmla="*/ 130 w 131"/>
                  <a:gd name="T1" fmla="*/ 224 h 228"/>
                  <a:gd name="T2" fmla="*/ 3 w 131"/>
                  <a:gd name="T3" fmla="*/ 1 h 228"/>
                  <a:gd name="T4" fmla="*/ 1 w 131"/>
                  <a:gd name="T5" fmla="*/ 2 h 228"/>
                  <a:gd name="T6" fmla="*/ 128 w 131"/>
                  <a:gd name="T7" fmla="*/ 226 h 228"/>
                  <a:gd name="T8" fmla="*/ 130 w 131"/>
                  <a:gd name="T9" fmla="*/ 224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1" h="228">
                    <a:moveTo>
                      <a:pt x="130" y="224"/>
                    </a:moveTo>
                    <a:cubicBezTo>
                      <a:pt x="87" y="151"/>
                      <a:pt x="42" y="77"/>
                      <a:pt x="3" y="1"/>
                    </a:cubicBezTo>
                    <a:cubicBezTo>
                      <a:pt x="2" y="0"/>
                      <a:pt x="0" y="0"/>
                      <a:pt x="1" y="2"/>
                    </a:cubicBezTo>
                    <a:cubicBezTo>
                      <a:pt x="38" y="78"/>
                      <a:pt x="81" y="155"/>
                      <a:pt x="128" y="226"/>
                    </a:cubicBezTo>
                    <a:cubicBezTo>
                      <a:pt x="129" y="228"/>
                      <a:pt x="131" y="226"/>
                      <a:pt x="130" y="224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91" name="íṩľíḍè-Freeform 55"/>
              <p:cNvSpPr/>
              <p:nvPr/>
            </p:nvSpPr>
            <p:spPr bwMode="auto">
              <a:xfrm>
                <a:off x="3321" y="1079"/>
                <a:ext cx="102" cy="187"/>
              </a:xfrm>
              <a:custGeom>
                <a:avLst/>
                <a:gdLst>
                  <a:gd name="T0" fmla="*/ 92 w 93"/>
                  <a:gd name="T1" fmla="*/ 167 h 170"/>
                  <a:gd name="T2" fmla="*/ 3 w 93"/>
                  <a:gd name="T3" fmla="*/ 2 h 170"/>
                  <a:gd name="T4" fmla="*/ 1 w 93"/>
                  <a:gd name="T5" fmla="*/ 3 h 170"/>
                  <a:gd name="T6" fmla="*/ 90 w 93"/>
                  <a:gd name="T7" fmla="*/ 168 h 170"/>
                  <a:gd name="T8" fmla="*/ 92 w 93"/>
                  <a:gd name="T9" fmla="*/ 167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3" h="170">
                    <a:moveTo>
                      <a:pt x="92" y="167"/>
                    </a:moveTo>
                    <a:cubicBezTo>
                      <a:pt x="62" y="112"/>
                      <a:pt x="32" y="58"/>
                      <a:pt x="3" y="2"/>
                    </a:cubicBezTo>
                    <a:cubicBezTo>
                      <a:pt x="3" y="0"/>
                      <a:pt x="0" y="1"/>
                      <a:pt x="1" y="3"/>
                    </a:cubicBezTo>
                    <a:cubicBezTo>
                      <a:pt x="29" y="59"/>
                      <a:pt x="58" y="114"/>
                      <a:pt x="90" y="168"/>
                    </a:cubicBezTo>
                    <a:cubicBezTo>
                      <a:pt x="91" y="170"/>
                      <a:pt x="93" y="169"/>
                      <a:pt x="92" y="167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92" name="íṩľíḍè-Freeform 56"/>
              <p:cNvSpPr/>
              <p:nvPr/>
            </p:nvSpPr>
            <p:spPr bwMode="auto">
              <a:xfrm>
                <a:off x="3306" y="1033"/>
                <a:ext cx="81" cy="135"/>
              </a:xfrm>
              <a:custGeom>
                <a:avLst/>
                <a:gdLst>
                  <a:gd name="T0" fmla="*/ 73 w 74"/>
                  <a:gd name="T1" fmla="*/ 120 h 123"/>
                  <a:gd name="T2" fmla="*/ 1 w 74"/>
                  <a:gd name="T3" fmla="*/ 1 h 123"/>
                  <a:gd name="T4" fmla="*/ 0 w 74"/>
                  <a:gd name="T5" fmla="*/ 2 h 123"/>
                  <a:gd name="T6" fmla="*/ 71 w 74"/>
                  <a:gd name="T7" fmla="*/ 121 h 123"/>
                  <a:gd name="T8" fmla="*/ 73 w 74"/>
                  <a:gd name="T9" fmla="*/ 12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" h="123">
                    <a:moveTo>
                      <a:pt x="73" y="120"/>
                    </a:moveTo>
                    <a:cubicBezTo>
                      <a:pt x="48" y="81"/>
                      <a:pt x="28" y="39"/>
                      <a:pt x="1" y="1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25" y="41"/>
                      <a:pt x="45" y="83"/>
                      <a:pt x="71" y="121"/>
                    </a:cubicBezTo>
                    <a:cubicBezTo>
                      <a:pt x="72" y="123"/>
                      <a:pt x="74" y="121"/>
                      <a:pt x="73" y="12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93" name="íṩľíḍè-Freeform 57"/>
              <p:cNvSpPr/>
              <p:nvPr/>
            </p:nvSpPr>
            <p:spPr bwMode="auto">
              <a:xfrm>
                <a:off x="3304" y="996"/>
                <a:ext cx="83" cy="149"/>
              </a:xfrm>
              <a:custGeom>
                <a:avLst/>
                <a:gdLst>
                  <a:gd name="T0" fmla="*/ 74 w 75"/>
                  <a:gd name="T1" fmla="*/ 134 h 136"/>
                  <a:gd name="T2" fmla="*/ 3 w 75"/>
                  <a:gd name="T3" fmla="*/ 2 h 136"/>
                  <a:gd name="T4" fmla="*/ 1 w 75"/>
                  <a:gd name="T5" fmla="*/ 3 h 136"/>
                  <a:gd name="T6" fmla="*/ 72 w 75"/>
                  <a:gd name="T7" fmla="*/ 135 h 136"/>
                  <a:gd name="T8" fmla="*/ 74 w 75"/>
                  <a:gd name="T9" fmla="*/ 134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5" h="136">
                    <a:moveTo>
                      <a:pt x="74" y="134"/>
                    </a:moveTo>
                    <a:cubicBezTo>
                      <a:pt x="51" y="89"/>
                      <a:pt x="27" y="46"/>
                      <a:pt x="3" y="2"/>
                    </a:cubicBezTo>
                    <a:cubicBezTo>
                      <a:pt x="2" y="0"/>
                      <a:pt x="0" y="1"/>
                      <a:pt x="1" y="3"/>
                    </a:cubicBezTo>
                    <a:cubicBezTo>
                      <a:pt x="24" y="47"/>
                      <a:pt x="48" y="91"/>
                      <a:pt x="72" y="135"/>
                    </a:cubicBezTo>
                    <a:cubicBezTo>
                      <a:pt x="73" y="136"/>
                      <a:pt x="75" y="135"/>
                      <a:pt x="74" y="134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94" name="íṩľíḍè-Freeform 58"/>
              <p:cNvSpPr/>
              <p:nvPr/>
            </p:nvSpPr>
            <p:spPr bwMode="auto">
              <a:xfrm>
                <a:off x="3306" y="964"/>
                <a:ext cx="72" cy="145"/>
              </a:xfrm>
              <a:custGeom>
                <a:avLst/>
                <a:gdLst>
                  <a:gd name="T0" fmla="*/ 66 w 66"/>
                  <a:gd name="T1" fmla="*/ 130 h 132"/>
                  <a:gd name="T2" fmla="*/ 2 w 66"/>
                  <a:gd name="T3" fmla="*/ 1 h 132"/>
                  <a:gd name="T4" fmla="*/ 0 w 66"/>
                  <a:gd name="T5" fmla="*/ 1 h 132"/>
                  <a:gd name="T6" fmla="*/ 63 w 66"/>
                  <a:gd name="T7" fmla="*/ 131 h 132"/>
                  <a:gd name="T8" fmla="*/ 66 w 66"/>
                  <a:gd name="T9" fmla="*/ 13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132">
                    <a:moveTo>
                      <a:pt x="66" y="130"/>
                    </a:moveTo>
                    <a:cubicBezTo>
                      <a:pt x="44" y="87"/>
                      <a:pt x="16" y="47"/>
                      <a:pt x="2" y="1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14" y="48"/>
                      <a:pt x="41" y="88"/>
                      <a:pt x="63" y="131"/>
                    </a:cubicBezTo>
                    <a:cubicBezTo>
                      <a:pt x="64" y="132"/>
                      <a:pt x="66" y="132"/>
                      <a:pt x="66" y="13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95" name="íṩľíḍè-Freeform 59"/>
              <p:cNvSpPr/>
              <p:nvPr/>
            </p:nvSpPr>
            <p:spPr bwMode="auto">
              <a:xfrm>
                <a:off x="3297" y="907"/>
                <a:ext cx="74" cy="140"/>
              </a:xfrm>
              <a:custGeom>
                <a:avLst/>
                <a:gdLst>
                  <a:gd name="T0" fmla="*/ 66 w 67"/>
                  <a:gd name="T1" fmla="*/ 126 h 128"/>
                  <a:gd name="T2" fmla="*/ 34 w 67"/>
                  <a:gd name="T3" fmla="*/ 62 h 128"/>
                  <a:gd name="T4" fmla="*/ 2 w 67"/>
                  <a:gd name="T5" fmla="*/ 2 h 128"/>
                  <a:gd name="T6" fmla="*/ 0 w 67"/>
                  <a:gd name="T7" fmla="*/ 2 h 128"/>
                  <a:gd name="T8" fmla="*/ 32 w 67"/>
                  <a:gd name="T9" fmla="*/ 62 h 128"/>
                  <a:gd name="T10" fmla="*/ 64 w 67"/>
                  <a:gd name="T11" fmla="*/ 127 h 128"/>
                  <a:gd name="T12" fmla="*/ 66 w 67"/>
                  <a:gd name="T13" fmla="*/ 126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7" h="128">
                    <a:moveTo>
                      <a:pt x="66" y="126"/>
                    </a:moveTo>
                    <a:cubicBezTo>
                      <a:pt x="55" y="105"/>
                      <a:pt x="46" y="83"/>
                      <a:pt x="34" y="62"/>
                    </a:cubicBezTo>
                    <a:cubicBezTo>
                      <a:pt x="24" y="42"/>
                      <a:pt x="11" y="23"/>
                      <a:pt x="2" y="2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9" y="23"/>
                      <a:pt x="21" y="42"/>
                      <a:pt x="32" y="62"/>
                    </a:cubicBezTo>
                    <a:cubicBezTo>
                      <a:pt x="43" y="83"/>
                      <a:pt x="53" y="105"/>
                      <a:pt x="64" y="127"/>
                    </a:cubicBezTo>
                    <a:cubicBezTo>
                      <a:pt x="64" y="128"/>
                      <a:pt x="67" y="128"/>
                      <a:pt x="66" y="126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96" name="íṩľíḍè-Freeform 60"/>
              <p:cNvSpPr/>
              <p:nvPr/>
            </p:nvSpPr>
            <p:spPr bwMode="auto">
              <a:xfrm>
                <a:off x="3303" y="877"/>
                <a:ext cx="47" cy="86"/>
              </a:xfrm>
              <a:custGeom>
                <a:avLst/>
                <a:gdLst>
                  <a:gd name="T0" fmla="*/ 42 w 42"/>
                  <a:gd name="T1" fmla="*/ 77 h 78"/>
                  <a:gd name="T2" fmla="*/ 1 w 42"/>
                  <a:gd name="T3" fmla="*/ 1 h 78"/>
                  <a:gd name="T4" fmla="*/ 0 w 42"/>
                  <a:gd name="T5" fmla="*/ 1 h 78"/>
                  <a:gd name="T6" fmla="*/ 40 w 42"/>
                  <a:gd name="T7" fmla="*/ 77 h 78"/>
                  <a:gd name="T8" fmla="*/ 42 w 42"/>
                  <a:gd name="T9" fmla="*/ 77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78">
                    <a:moveTo>
                      <a:pt x="42" y="77"/>
                    </a:moveTo>
                    <a:cubicBezTo>
                      <a:pt x="29" y="51"/>
                      <a:pt x="16" y="26"/>
                      <a:pt x="1" y="1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15" y="26"/>
                      <a:pt x="27" y="52"/>
                      <a:pt x="40" y="77"/>
                    </a:cubicBezTo>
                    <a:cubicBezTo>
                      <a:pt x="41" y="78"/>
                      <a:pt x="42" y="78"/>
                      <a:pt x="42" y="77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97" name="ïṧḷïḓê-Freeform 61"/>
              <p:cNvSpPr/>
              <p:nvPr/>
            </p:nvSpPr>
            <p:spPr bwMode="auto">
              <a:xfrm>
                <a:off x="3307" y="845"/>
                <a:ext cx="72" cy="140"/>
              </a:xfrm>
              <a:custGeom>
                <a:avLst/>
                <a:gdLst>
                  <a:gd name="T0" fmla="*/ 65 w 66"/>
                  <a:gd name="T1" fmla="*/ 124 h 127"/>
                  <a:gd name="T2" fmla="*/ 4 w 66"/>
                  <a:gd name="T3" fmla="*/ 2 h 127"/>
                  <a:gd name="T4" fmla="*/ 1 w 66"/>
                  <a:gd name="T5" fmla="*/ 3 h 127"/>
                  <a:gd name="T6" fmla="*/ 62 w 66"/>
                  <a:gd name="T7" fmla="*/ 124 h 127"/>
                  <a:gd name="T8" fmla="*/ 65 w 66"/>
                  <a:gd name="T9" fmla="*/ 124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127">
                    <a:moveTo>
                      <a:pt x="65" y="124"/>
                    </a:moveTo>
                    <a:cubicBezTo>
                      <a:pt x="47" y="82"/>
                      <a:pt x="24" y="42"/>
                      <a:pt x="4" y="2"/>
                    </a:cubicBezTo>
                    <a:cubicBezTo>
                      <a:pt x="3" y="0"/>
                      <a:pt x="0" y="1"/>
                      <a:pt x="1" y="3"/>
                    </a:cubicBezTo>
                    <a:cubicBezTo>
                      <a:pt x="21" y="43"/>
                      <a:pt x="43" y="83"/>
                      <a:pt x="62" y="124"/>
                    </a:cubicBezTo>
                    <a:cubicBezTo>
                      <a:pt x="63" y="127"/>
                      <a:pt x="66" y="126"/>
                      <a:pt x="65" y="124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98" name="ïṧḷïḓê-Freeform 62"/>
              <p:cNvSpPr/>
              <p:nvPr/>
            </p:nvSpPr>
            <p:spPr bwMode="auto">
              <a:xfrm>
                <a:off x="3319" y="848"/>
                <a:ext cx="56" cy="109"/>
              </a:xfrm>
              <a:custGeom>
                <a:avLst/>
                <a:gdLst>
                  <a:gd name="T0" fmla="*/ 50 w 51"/>
                  <a:gd name="T1" fmla="*/ 98 h 99"/>
                  <a:gd name="T2" fmla="*/ 2 w 51"/>
                  <a:gd name="T3" fmla="*/ 1 h 99"/>
                  <a:gd name="T4" fmla="*/ 1 w 51"/>
                  <a:gd name="T5" fmla="*/ 2 h 99"/>
                  <a:gd name="T6" fmla="*/ 49 w 51"/>
                  <a:gd name="T7" fmla="*/ 98 h 99"/>
                  <a:gd name="T8" fmla="*/ 50 w 51"/>
                  <a:gd name="T9" fmla="*/ 98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" h="99">
                    <a:moveTo>
                      <a:pt x="50" y="98"/>
                    </a:moveTo>
                    <a:cubicBezTo>
                      <a:pt x="36" y="65"/>
                      <a:pt x="20" y="33"/>
                      <a:pt x="2" y="1"/>
                    </a:cubicBezTo>
                    <a:cubicBezTo>
                      <a:pt x="2" y="0"/>
                      <a:pt x="0" y="1"/>
                      <a:pt x="1" y="2"/>
                    </a:cubicBezTo>
                    <a:cubicBezTo>
                      <a:pt x="18" y="34"/>
                      <a:pt x="34" y="66"/>
                      <a:pt x="49" y="98"/>
                    </a:cubicBezTo>
                    <a:cubicBezTo>
                      <a:pt x="50" y="99"/>
                      <a:pt x="51" y="99"/>
                      <a:pt x="50" y="98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99" name="ïṧḷïḓê-Freeform 63"/>
              <p:cNvSpPr/>
              <p:nvPr/>
            </p:nvSpPr>
            <p:spPr bwMode="auto">
              <a:xfrm>
                <a:off x="3297" y="770"/>
                <a:ext cx="70" cy="135"/>
              </a:xfrm>
              <a:custGeom>
                <a:avLst/>
                <a:gdLst>
                  <a:gd name="T0" fmla="*/ 63 w 64"/>
                  <a:gd name="T1" fmla="*/ 121 h 123"/>
                  <a:gd name="T2" fmla="*/ 2 w 64"/>
                  <a:gd name="T3" fmla="*/ 1 h 123"/>
                  <a:gd name="T4" fmla="*/ 0 w 64"/>
                  <a:gd name="T5" fmla="*/ 2 h 123"/>
                  <a:gd name="T6" fmla="*/ 61 w 64"/>
                  <a:gd name="T7" fmla="*/ 121 h 123"/>
                  <a:gd name="T8" fmla="*/ 63 w 64"/>
                  <a:gd name="T9" fmla="*/ 121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123">
                    <a:moveTo>
                      <a:pt x="63" y="121"/>
                    </a:moveTo>
                    <a:cubicBezTo>
                      <a:pt x="42" y="81"/>
                      <a:pt x="22" y="41"/>
                      <a:pt x="2" y="1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20" y="42"/>
                      <a:pt x="40" y="82"/>
                      <a:pt x="61" y="121"/>
                    </a:cubicBezTo>
                    <a:cubicBezTo>
                      <a:pt x="62" y="123"/>
                      <a:pt x="64" y="122"/>
                      <a:pt x="63" y="121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00" name="ïṧḷïḓê-Freeform 64"/>
              <p:cNvSpPr/>
              <p:nvPr/>
            </p:nvSpPr>
            <p:spPr bwMode="auto">
              <a:xfrm>
                <a:off x="3290" y="739"/>
                <a:ext cx="103" cy="188"/>
              </a:xfrm>
              <a:custGeom>
                <a:avLst/>
                <a:gdLst>
                  <a:gd name="T0" fmla="*/ 92 w 93"/>
                  <a:gd name="T1" fmla="*/ 169 h 171"/>
                  <a:gd name="T2" fmla="*/ 46 w 93"/>
                  <a:gd name="T3" fmla="*/ 81 h 171"/>
                  <a:gd name="T4" fmla="*/ 3 w 93"/>
                  <a:gd name="T5" fmla="*/ 1 h 171"/>
                  <a:gd name="T6" fmla="*/ 1 w 93"/>
                  <a:gd name="T7" fmla="*/ 2 h 171"/>
                  <a:gd name="T8" fmla="*/ 43 w 93"/>
                  <a:gd name="T9" fmla="*/ 81 h 171"/>
                  <a:gd name="T10" fmla="*/ 90 w 93"/>
                  <a:gd name="T11" fmla="*/ 170 h 171"/>
                  <a:gd name="T12" fmla="*/ 92 w 93"/>
                  <a:gd name="T13" fmla="*/ 169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3" h="171">
                    <a:moveTo>
                      <a:pt x="92" y="169"/>
                    </a:moveTo>
                    <a:cubicBezTo>
                      <a:pt x="77" y="139"/>
                      <a:pt x="62" y="110"/>
                      <a:pt x="46" y="81"/>
                    </a:cubicBezTo>
                    <a:cubicBezTo>
                      <a:pt x="32" y="54"/>
                      <a:pt x="16" y="28"/>
                      <a:pt x="3" y="1"/>
                    </a:cubicBezTo>
                    <a:cubicBezTo>
                      <a:pt x="3" y="0"/>
                      <a:pt x="0" y="0"/>
                      <a:pt x="1" y="2"/>
                    </a:cubicBezTo>
                    <a:cubicBezTo>
                      <a:pt x="14" y="29"/>
                      <a:pt x="29" y="55"/>
                      <a:pt x="43" y="81"/>
                    </a:cubicBezTo>
                    <a:cubicBezTo>
                      <a:pt x="59" y="111"/>
                      <a:pt x="74" y="140"/>
                      <a:pt x="90" y="170"/>
                    </a:cubicBezTo>
                    <a:cubicBezTo>
                      <a:pt x="91" y="171"/>
                      <a:pt x="93" y="170"/>
                      <a:pt x="92" y="169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01" name="ïṧḷïḓê-Freeform 65"/>
              <p:cNvSpPr/>
              <p:nvPr/>
            </p:nvSpPr>
            <p:spPr bwMode="auto">
              <a:xfrm>
                <a:off x="3297" y="712"/>
                <a:ext cx="104" cy="199"/>
              </a:xfrm>
              <a:custGeom>
                <a:avLst/>
                <a:gdLst>
                  <a:gd name="T0" fmla="*/ 94 w 95"/>
                  <a:gd name="T1" fmla="*/ 179 h 181"/>
                  <a:gd name="T2" fmla="*/ 2 w 95"/>
                  <a:gd name="T3" fmla="*/ 1 h 181"/>
                  <a:gd name="T4" fmla="*/ 1 w 95"/>
                  <a:gd name="T5" fmla="*/ 1 h 181"/>
                  <a:gd name="T6" fmla="*/ 92 w 95"/>
                  <a:gd name="T7" fmla="*/ 179 h 181"/>
                  <a:gd name="T8" fmla="*/ 94 w 95"/>
                  <a:gd name="T9" fmla="*/ 179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5" h="181">
                    <a:moveTo>
                      <a:pt x="94" y="179"/>
                    </a:moveTo>
                    <a:cubicBezTo>
                      <a:pt x="64" y="119"/>
                      <a:pt x="33" y="60"/>
                      <a:pt x="2" y="1"/>
                    </a:cubicBezTo>
                    <a:cubicBezTo>
                      <a:pt x="1" y="0"/>
                      <a:pt x="0" y="1"/>
                      <a:pt x="1" y="1"/>
                    </a:cubicBezTo>
                    <a:cubicBezTo>
                      <a:pt x="31" y="61"/>
                      <a:pt x="62" y="120"/>
                      <a:pt x="92" y="179"/>
                    </a:cubicBezTo>
                    <a:cubicBezTo>
                      <a:pt x="92" y="181"/>
                      <a:pt x="95" y="180"/>
                      <a:pt x="94" y="179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02" name="ïṧḷïḓê-Freeform 66"/>
              <p:cNvSpPr/>
              <p:nvPr/>
            </p:nvSpPr>
            <p:spPr bwMode="auto">
              <a:xfrm>
                <a:off x="3335" y="608"/>
                <a:ext cx="139" cy="259"/>
              </a:xfrm>
              <a:custGeom>
                <a:avLst/>
                <a:gdLst>
                  <a:gd name="T0" fmla="*/ 125 w 126"/>
                  <a:gd name="T1" fmla="*/ 232 h 235"/>
                  <a:gd name="T2" fmla="*/ 3 w 126"/>
                  <a:gd name="T3" fmla="*/ 1 h 235"/>
                  <a:gd name="T4" fmla="*/ 1 w 126"/>
                  <a:gd name="T5" fmla="*/ 2 h 235"/>
                  <a:gd name="T6" fmla="*/ 122 w 126"/>
                  <a:gd name="T7" fmla="*/ 233 h 235"/>
                  <a:gd name="T8" fmla="*/ 125 w 126"/>
                  <a:gd name="T9" fmla="*/ 232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6" h="235">
                    <a:moveTo>
                      <a:pt x="125" y="232"/>
                    </a:moveTo>
                    <a:cubicBezTo>
                      <a:pt x="83" y="156"/>
                      <a:pt x="44" y="78"/>
                      <a:pt x="3" y="1"/>
                    </a:cubicBezTo>
                    <a:cubicBezTo>
                      <a:pt x="2" y="0"/>
                      <a:pt x="0" y="0"/>
                      <a:pt x="1" y="2"/>
                    </a:cubicBezTo>
                    <a:cubicBezTo>
                      <a:pt x="41" y="79"/>
                      <a:pt x="79" y="158"/>
                      <a:pt x="122" y="233"/>
                    </a:cubicBezTo>
                    <a:cubicBezTo>
                      <a:pt x="123" y="235"/>
                      <a:pt x="126" y="234"/>
                      <a:pt x="125" y="232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03" name="ïṧḷïḓê-Freeform 67"/>
              <p:cNvSpPr/>
              <p:nvPr/>
            </p:nvSpPr>
            <p:spPr bwMode="auto">
              <a:xfrm>
                <a:off x="3326" y="566"/>
                <a:ext cx="146" cy="270"/>
              </a:xfrm>
              <a:custGeom>
                <a:avLst/>
                <a:gdLst>
                  <a:gd name="T0" fmla="*/ 131 w 132"/>
                  <a:gd name="T1" fmla="*/ 243 h 246"/>
                  <a:gd name="T2" fmla="*/ 3 w 132"/>
                  <a:gd name="T3" fmla="*/ 2 h 246"/>
                  <a:gd name="T4" fmla="*/ 1 w 132"/>
                  <a:gd name="T5" fmla="*/ 3 h 246"/>
                  <a:gd name="T6" fmla="*/ 128 w 132"/>
                  <a:gd name="T7" fmla="*/ 244 h 246"/>
                  <a:gd name="T8" fmla="*/ 131 w 132"/>
                  <a:gd name="T9" fmla="*/ 243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2" h="246">
                    <a:moveTo>
                      <a:pt x="131" y="243"/>
                    </a:moveTo>
                    <a:cubicBezTo>
                      <a:pt x="88" y="163"/>
                      <a:pt x="43" y="84"/>
                      <a:pt x="3" y="2"/>
                    </a:cubicBezTo>
                    <a:cubicBezTo>
                      <a:pt x="3" y="0"/>
                      <a:pt x="0" y="1"/>
                      <a:pt x="1" y="3"/>
                    </a:cubicBezTo>
                    <a:cubicBezTo>
                      <a:pt x="39" y="85"/>
                      <a:pt x="85" y="164"/>
                      <a:pt x="128" y="244"/>
                    </a:cubicBezTo>
                    <a:cubicBezTo>
                      <a:pt x="129" y="246"/>
                      <a:pt x="132" y="245"/>
                      <a:pt x="131" y="243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04" name="ïṧḷïḓê-Freeform 68"/>
              <p:cNvSpPr/>
              <p:nvPr/>
            </p:nvSpPr>
            <p:spPr bwMode="auto">
              <a:xfrm>
                <a:off x="3325" y="523"/>
                <a:ext cx="70" cy="145"/>
              </a:xfrm>
              <a:custGeom>
                <a:avLst/>
                <a:gdLst>
                  <a:gd name="T0" fmla="*/ 63 w 63"/>
                  <a:gd name="T1" fmla="*/ 130 h 132"/>
                  <a:gd name="T2" fmla="*/ 1 w 63"/>
                  <a:gd name="T3" fmla="*/ 1 h 132"/>
                  <a:gd name="T4" fmla="*/ 0 w 63"/>
                  <a:gd name="T5" fmla="*/ 1 h 132"/>
                  <a:gd name="T6" fmla="*/ 60 w 63"/>
                  <a:gd name="T7" fmla="*/ 130 h 132"/>
                  <a:gd name="T8" fmla="*/ 63 w 63"/>
                  <a:gd name="T9" fmla="*/ 13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132">
                    <a:moveTo>
                      <a:pt x="63" y="130"/>
                    </a:moveTo>
                    <a:cubicBezTo>
                      <a:pt x="39" y="88"/>
                      <a:pt x="15" y="47"/>
                      <a:pt x="1" y="1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13" y="47"/>
                      <a:pt x="37" y="89"/>
                      <a:pt x="60" y="130"/>
                    </a:cubicBezTo>
                    <a:cubicBezTo>
                      <a:pt x="61" y="132"/>
                      <a:pt x="63" y="131"/>
                      <a:pt x="63" y="13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05" name="ïṧḷïḓê-Freeform 69"/>
              <p:cNvSpPr/>
              <p:nvPr/>
            </p:nvSpPr>
            <p:spPr bwMode="auto">
              <a:xfrm>
                <a:off x="3310" y="462"/>
                <a:ext cx="120" cy="229"/>
              </a:xfrm>
              <a:custGeom>
                <a:avLst/>
                <a:gdLst>
                  <a:gd name="T0" fmla="*/ 108 w 109"/>
                  <a:gd name="T1" fmla="*/ 205 h 208"/>
                  <a:gd name="T2" fmla="*/ 57 w 109"/>
                  <a:gd name="T3" fmla="*/ 107 h 208"/>
                  <a:gd name="T4" fmla="*/ 3 w 109"/>
                  <a:gd name="T5" fmla="*/ 2 h 208"/>
                  <a:gd name="T6" fmla="*/ 1 w 109"/>
                  <a:gd name="T7" fmla="*/ 3 h 208"/>
                  <a:gd name="T8" fmla="*/ 49 w 109"/>
                  <a:gd name="T9" fmla="*/ 101 h 208"/>
                  <a:gd name="T10" fmla="*/ 104 w 109"/>
                  <a:gd name="T11" fmla="*/ 206 h 208"/>
                  <a:gd name="T12" fmla="*/ 108 w 109"/>
                  <a:gd name="T13" fmla="*/ 205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9" h="208">
                    <a:moveTo>
                      <a:pt x="108" y="205"/>
                    </a:moveTo>
                    <a:cubicBezTo>
                      <a:pt x="91" y="172"/>
                      <a:pt x="73" y="140"/>
                      <a:pt x="57" y="107"/>
                    </a:cubicBezTo>
                    <a:cubicBezTo>
                      <a:pt x="39" y="72"/>
                      <a:pt x="18" y="38"/>
                      <a:pt x="3" y="2"/>
                    </a:cubicBezTo>
                    <a:cubicBezTo>
                      <a:pt x="2" y="0"/>
                      <a:pt x="0" y="1"/>
                      <a:pt x="1" y="3"/>
                    </a:cubicBezTo>
                    <a:cubicBezTo>
                      <a:pt x="14" y="37"/>
                      <a:pt x="33" y="69"/>
                      <a:pt x="49" y="101"/>
                    </a:cubicBezTo>
                    <a:cubicBezTo>
                      <a:pt x="67" y="136"/>
                      <a:pt x="86" y="171"/>
                      <a:pt x="104" y="206"/>
                    </a:cubicBezTo>
                    <a:cubicBezTo>
                      <a:pt x="106" y="208"/>
                      <a:pt x="109" y="207"/>
                      <a:pt x="108" y="205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06" name="îŝḷîḓé-Freeform 70"/>
              <p:cNvSpPr/>
              <p:nvPr/>
            </p:nvSpPr>
            <p:spPr bwMode="auto">
              <a:xfrm>
                <a:off x="3301" y="398"/>
                <a:ext cx="57" cy="121"/>
              </a:xfrm>
              <a:custGeom>
                <a:avLst/>
                <a:gdLst>
                  <a:gd name="T0" fmla="*/ 52 w 52"/>
                  <a:gd name="T1" fmla="*/ 108 h 110"/>
                  <a:gd name="T2" fmla="*/ 37 w 52"/>
                  <a:gd name="T3" fmla="*/ 78 h 110"/>
                  <a:gd name="T4" fmla="*/ 39 w 52"/>
                  <a:gd name="T5" fmla="*/ 82 h 110"/>
                  <a:gd name="T6" fmla="*/ 42 w 52"/>
                  <a:gd name="T7" fmla="*/ 80 h 110"/>
                  <a:gd name="T8" fmla="*/ 4 w 52"/>
                  <a:gd name="T9" fmla="*/ 1 h 110"/>
                  <a:gd name="T10" fmla="*/ 1 w 52"/>
                  <a:gd name="T11" fmla="*/ 3 h 110"/>
                  <a:gd name="T12" fmla="*/ 27 w 52"/>
                  <a:gd name="T13" fmla="*/ 59 h 110"/>
                  <a:gd name="T14" fmla="*/ 27 w 52"/>
                  <a:gd name="T15" fmla="*/ 61 h 110"/>
                  <a:gd name="T16" fmla="*/ 50 w 52"/>
                  <a:gd name="T17" fmla="*/ 109 h 110"/>
                  <a:gd name="T18" fmla="*/ 52 w 52"/>
                  <a:gd name="T19" fmla="*/ 108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2" h="110">
                    <a:moveTo>
                      <a:pt x="52" y="108"/>
                    </a:moveTo>
                    <a:cubicBezTo>
                      <a:pt x="46" y="98"/>
                      <a:pt x="42" y="88"/>
                      <a:pt x="37" y="78"/>
                    </a:cubicBezTo>
                    <a:cubicBezTo>
                      <a:pt x="38" y="79"/>
                      <a:pt x="38" y="80"/>
                      <a:pt x="39" y="82"/>
                    </a:cubicBezTo>
                    <a:cubicBezTo>
                      <a:pt x="40" y="83"/>
                      <a:pt x="43" y="81"/>
                      <a:pt x="42" y="80"/>
                    </a:cubicBezTo>
                    <a:cubicBezTo>
                      <a:pt x="27" y="54"/>
                      <a:pt x="17" y="27"/>
                      <a:pt x="4" y="1"/>
                    </a:cubicBezTo>
                    <a:cubicBezTo>
                      <a:pt x="3" y="0"/>
                      <a:pt x="0" y="1"/>
                      <a:pt x="1" y="3"/>
                    </a:cubicBezTo>
                    <a:cubicBezTo>
                      <a:pt x="10" y="21"/>
                      <a:pt x="18" y="41"/>
                      <a:pt x="27" y="59"/>
                    </a:cubicBezTo>
                    <a:cubicBezTo>
                      <a:pt x="27" y="60"/>
                      <a:pt x="27" y="60"/>
                      <a:pt x="27" y="61"/>
                    </a:cubicBezTo>
                    <a:cubicBezTo>
                      <a:pt x="35" y="77"/>
                      <a:pt x="42" y="93"/>
                      <a:pt x="50" y="109"/>
                    </a:cubicBezTo>
                    <a:cubicBezTo>
                      <a:pt x="50" y="110"/>
                      <a:pt x="52" y="110"/>
                      <a:pt x="52" y="108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07" name="îŝḷîḓé-Freeform 71"/>
              <p:cNvSpPr/>
              <p:nvPr/>
            </p:nvSpPr>
            <p:spPr bwMode="auto">
              <a:xfrm>
                <a:off x="3297" y="357"/>
                <a:ext cx="85" cy="166"/>
              </a:xfrm>
              <a:custGeom>
                <a:avLst/>
                <a:gdLst>
                  <a:gd name="T0" fmla="*/ 76 w 77"/>
                  <a:gd name="T1" fmla="*/ 149 h 151"/>
                  <a:gd name="T2" fmla="*/ 7 w 77"/>
                  <a:gd name="T3" fmla="*/ 12 h 151"/>
                  <a:gd name="T4" fmla="*/ 7 w 77"/>
                  <a:gd name="T5" fmla="*/ 11 h 151"/>
                  <a:gd name="T6" fmla="*/ 2 w 77"/>
                  <a:gd name="T7" fmla="*/ 2 h 151"/>
                  <a:gd name="T8" fmla="*/ 0 w 77"/>
                  <a:gd name="T9" fmla="*/ 2 h 151"/>
                  <a:gd name="T10" fmla="*/ 5 w 77"/>
                  <a:gd name="T11" fmla="*/ 12 h 151"/>
                  <a:gd name="T12" fmla="*/ 5 w 77"/>
                  <a:gd name="T13" fmla="*/ 12 h 151"/>
                  <a:gd name="T14" fmla="*/ 11 w 77"/>
                  <a:gd name="T15" fmla="*/ 24 h 151"/>
                  <a:gd name="T16" fmla="*/ 38 w 77"/>
                  <a:gd name="T17" fmla="*/ 81 h 151"/>
                  <a:gd name="T18" fmla="*/ 40 w 77"/>
                  <a:gd name="T19" fmla="*/ 82 h 151"/>
                  <a:gd name="T20" fmla="*/ 73 w 77"/>
                  <a:gd name="T21" fmla="*/ 150 h 151"/>
                  <a:gd name="T22" fmla="*/ 76 w 77"/>
                  <a:gd name="T23" fmla="*/ 149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7" h="151">
                    <a:moveTo>
                      <a:pt x="76" y="149"/>
                    </a:moveTo>
                    <a:cubicBezTo>
                      <a:pt x="53" y="103"/>
                      <a:pt x="30" y="57"/>
                      <a:pt x="7" y="12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5" y="8"/>
                      <a:pt x="4" y="5"/>
                      <a:pt x="2" y="2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2" y="5"/>
                      <a:pt x="3" y="9"/>
                      <a:pt x="5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11" y="24"/>
                      <a:pt x="11" y="24"/>
                      <a:pt x="11" y="24"/>
                    </a:cubicBezTo>
                    <a:cubicBezTo>
                      <a:pt x="20" y="43"/>
                      <a:pt x="29" y="62"/>
                      <a:pt x="38" y="81"/>
                    </a:cubicBezTo>
                    <a:cubicBezTo>
                      <a:pt x="38" y="82"/>
                      <a:pt x="39" y="82"/>
                      <a:pt x="40" y="82"/>
                    </a:cubicBezTo>
                    <a:cubicBezTo>
                      <a:pt x="73" y="150"/>
                      <a:pt x="73" y="150"/>
                      <a:pt x="73" y="150"/>
                    </a:cubicBezTo>
                    <a:cubicBezTo>
                      <a:pt x="74" y="151"/>
                      <a:pt x="77" y="151"/>
                      <a:pt x="76" y="149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08" name="îŝḷîḓé-Freeform 72"/>
              <p:cNvSpPr/>
              <p:nvPr/>
            </p:nvSpPr>
            <p:spPr bwMode="auto">
              <a:xfrm>
                <a:off x="3295" y="321"/>
                <a:ext cx="116" cy="239"/>
              </a:xfrm>
              <a:custGeom>
                <a:avLst/>
                <a:gdLst>
                  <a:gd name="T0" fmla="*/ 104 w 106"/>
                  <a:gd name="T1" fmla="*/ 214 h 217"/>
                  <a:gd name="T2" fmla="*/ 46 w 106"/>
                  <a:gd name="T3" fmla="*/ 97 h 217"/>
                  <a:gd name="T4" fmla="*/ 50 w 106"/>
                  <a:gd name="T5" fmla="*/ 103 h 217"/>
                  <a:gd name="T6" fmla="*/ 53 w 106"/>
                  <a:gd name="T7" fmla="*/ 102 h 217"/>
                  <a:gd name="T8" fmla="*/ 4 w 106"/>
                  <a:gd name="T9" fmla="*/ 6 h 217"/>
                  <a:gd name="T10" fmla="*/ 4 w 106"/>
                  <a:gd name="T11" fmla="*/ 6 h 217"/>
                  <a:gd name="T12" fmla="*/ 4 w 106"/>
                  <a:gd name="T13" fmla="*/ 6 h 217"/>
                  <a:gd name="T14" fmla="*/ 1 w 106"/>
                  <a:gd name="T15" fmla="*/ 1 h 217"/>
                  <a:gd name="T16" fmla="*/ 0 w 106"/>
                  <a:gd name="T17" fmla="*/ 1 h 217"/>
                  <a:gd name="T18" fmla="*/ 3 w 106"/>
                  <a:gd name="T19" fmla="*/ 6 h 217"/>
                  <a:gd name="T20" fmla="*/ 3 w 106"/>
                  <a:gd name="T21" fmla="*/ 12 h 217"/>
                  <a:gd name="T22" fmla="*/ 2 w 106"/>
                  <a:gd name="T23" fmla="*/ 14 h 217"/>
                  <a:gd name="T24" fmla="*/ 100 w 106"/>
                  <a:gd name="T25" fmla="*/ 215 h 217"/>
                  <a:gd name="T26" fmla="*/ 104 w 106"/>
                  <a:gd name="T27" fmla="*/ 214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6" h="217">
                    <a:moveTo>
                      <a:pt x="104" y="214"/>
                    </a:moveTo>
                    <a:cubicBezTo>
                      <a:pt x="84" y="175"/>
                      <a:pt x="65" y="136"/>
                      <a:pt x="46" y="97"/>
                    </a:cubicBezTo>
                    <a:cubicBezTo>
                      <a:pt x="48" y="99"/>
                      <a:pt x="49" y="101"/>
                      <a:pt x="50" y="103"/>
                    </a:cubicBezTo>
                    <a:cubicBezTo>
                      <a:pt x="51" y="105"/>
                      <a:pt x="54" y="103"/>
                      <a:pt x="53" y="102"/>
                    </a:cubicBezTo>
                    <a:cubicBezTo>
                      <a:pt x="33" y="71"/>
                      <a:pt x="19" y="38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3" y="4"/>
                      <a:pt x="2" y="2"/>
                      <a:pt x="1" y="1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1" y="4"/>
                      <a:pt x="0" y="3"/>
                      <a:pt x="3" y="6"/>
                    </a:cubicBezTo>
                    <a:cubicBezTo>
                      <a:pt x="1" y="8"/>
                      <a:pt x="1" y="10"/>
                      <a:pt x="3" y="12"/>
                    </a:cubicBezTo>
                    <a:cubicBezTo>
                      <a:pt x="2" y="12"/>
                      <a:pt x="1" y="13"/>
                      <a:pt x="2" y="14"/>
                    </a:cubicBezTo>
                    <a:cubicBezTo>
                      <a:pt x="34" y="81"/>
                      <a:pt x="64" y="149"/>
                      <a:pt x="100" y="215"/>
                    </a:cubicBezTo>
                    <a:cubicBezTo>
                      <a:pt x="102" y="217"/>
                      <a:pt x="106" y="216"/>
                      <a:pt x="104" y="214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09" name="îŝḷîḓé-Freeform 73"/>
              <p:cNvSpPr/>
              <p:nvPr/>
            </p:nvSpPr>
            <p:spPr bwMode="auto">
              <a:xfrm>
                <a:off x="3291" y="296"/>
                <a:ext cx="116" cy="224"/>
              </a:xfrm>
              <a:custGeom>
                <a:avLst/>
                <a:gdLst>
                  <a:gd name="T0" fmla="*/ 104 w 105"/>
                  <a:gd name="T1" fmla="*/ 201 h 204"/>
                  <a:gd name="T2" fmla="*/ 2 w 105"/>
                  <a:gd name="T3" fmla="*/ 1 h 204"/>
                  <a:gd name="T4" fmla="*/ 0 w 105"/>
                  <a:gd name="T5" fmla="*/ 1 h 204"/>
                  <a:gd name="T6" fmla="*/ 101 w 105"/>
                  <a:gd name="T7" fmla="*/ 202 h 204"/>
                  <a:gd name="T8" fmla="*/ 104 w 105"/>
                  <a:gd name="T9" fmla="*/ 201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" h="204">
                    <a:moveTo>
                      <a:pt x="104" y="201"/>
                    </a:moveTo>
                    <a:cubicBezTo>
                      <a:pt x="71" y="134"/>
                      <a:pt x="38" y="67"/>
                      <a:pt x="2" y="1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36" y="67"/>
                      <a:pt x="68" y="135"/>
                      <a:pt x="101" y="202"/>
                    </a:cubicBezTo>
                    <a:cubicBezTo>
                      <a:pt x="102" y="204"/>
                      <a:pt x="105" y="203"/>
                      <a:pt x="104" y="201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10" name="îŝḷîḓé-Freeform 74"/>
              <p:cNvSpPr/>
              <p:nvPr/>
            </p:nvSpPr>
            <p:spPr bwMode="auto">
              <a:xfrm>
                <a:off x="3295" y="254"/>
                <a:ext cx="112" cy="239"/>
              </a:xfrm>
              <a:custGeom>
                <a:avLst/>
                <a:gdLst>
                  <a:gd name="T0" fmla="*/ 101 w 102"/>
                  <a:gd name="T1" fmla="*/ 214 h 217"/>
                  <a:gd name="T2" fmla="*/ 57 w 102"/>
                  <a:gd name="T3" fmla="*/ 122 h 217"/>
                  <a:gd name="T4" fmla="*/ 58 w 102"/>
                  <a:gd name="T5" fmla="*/ 120 h 217"/>
                  <a:gd name="T6" fmla="*/ 6 w 102"/>
                  <a:gd name="T7" fmla="*/ 3 h 217"/>
                  <a:gd name="T8" fmla="*/ 1 w 102"/>
                  <a:gd name="T9" fmla="*/ 4 h 217"/>
                  <a:gd name="T10" fmla="*/ 23 w 102"/>
                  <a:gd name="T11" fmla="*/ 55 h 217"/>
                  <a:gd name="T12" fmla="*/ 20 w 102"/>
                  <a:gd name="T13" fmla="*/ 49 h 217"/>
                  <a:gd name="T14" fmla="*/ 17 w 102"/>
                  <a:gd name="T15" fmla="*/ 50 h 217"/>
                  <a:gd name="T16" fmla="*/ 98 w 102"/>
                  <a:gd name="T17" fmla="*/ 215 h 217"/>
                  <a:gd name="T18" fmla="*/ 101 w 102"/>
                  <a:gd name="T19" fmla="*/ 214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2" h="217">
                    <a:moveTo>
                      <a:pt x="101" y="214"/>
                    </a:moveTo>
                    <a:cubicBezTo>
                      <a:pt x="86" y="183"/>
                      <a:pt x="71" y="153"/>
                      <a:pt x="57" y="122"/>
                    </a:cubicBezTo>
                    <a:cubicBezTo>
                      <a:pt x="58" y="122"/>
                      <a:pt x="59" y="121"/>
                      <a:pt x="58" y="120"/>
                    </a:cubicBezTo>
                    <a:cubicBezTo>
                      <a:pt x="42" y="80"/>
                      <a:pt x="21" y="43"/>
                      <a:pt x="6" y="3"/>
                    </a:cubicBezTo>
                    <a:cubicBezTo>
                      <a:pt x="4" y="0"/>
                      <a:pt x="0" y="1"/>
                      <a:pt x="1" y="4"/>
                    </a:cubicBezTo>
                    <a:cubicBezTo>
                      <a:pt x="8" y="21"/>
                      <a:pt x="15" y="38"/>
                      <a:pt x="23" y="55"/>
                    </a:cubicBezTo>
                    <a:cubicBezTo>
                      <a:pt x="22" y="53"/>
                      <a:pt x="21" y="51"/>
                      <a:pt x="20" y="49"/>
                    </a:cubicBezTo>
                    <a:cubicBezTo>
                      <a:pt x="19" y="47"/>
                      <a:pt x="16" y="48"/>
                      <a:pt x="17" y="50"/>
                    </a:cubicBezTo>
                    <a:cubicBezTo>
                      <a:pt x="45" y="104"/>
                      <a:pt x="71" y="160"/>
                      <a:pt x="98" y="215"/>
                    </a:cubicBezTo>
                    <a:cubicBezTo>
                      <a:pt x="99" y="217"/>
                      <a:pt x="102" y="216"/>
                      <a:pt x="101" y="214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11" name="îŝḷîḓé-Freeform 75"/>
              <p:cNvSpPr/>
              <p:nvPr/>
            </p:nvSpPr>
            <p:spPr bwMode="auto">
              <a:xfrm>
                <a:off x="2621" y="1384"/>
                <a:ext cx="30" cy="38"/>
              </a:xfrm>
              <a:custGeom>
                <a:avLst/>
                <a:gdLst>
                  <a:gd name="T0" fmla="*/ 26 w 27"/>
                  <a:gd name="T1" fmla="*/ 32 h 35"/>
                  <a:gd name="T2" fmla="*/ 3 w 27"/>
                  <a:gd name="T3" fmla="*/ 1 h 35"/>
                  <a:gd name="T4" fmla="*/ 2 w 27"/>
                  <a:gd name="T5" fmla="*/ 3 h 35"/>
                  <a:gd name="T6" fmla="*/ 11 w 27"/>
                  <a:gd name="T7" fmla="*/ 16 h 35"/>
                  <a:gd name="T8" fmla="*/ 17 w 27"/>
                  <a:gd name="T9" fmla="*/ 28 h 35"/>
                  <a:gd name="T10" fmla="*/ 7 w 27"/>
                  <a:gd name="T11" fmla="*/ 12 h 35"/>
                  <a:gd name="T12" fmla="*/ 3 w 27"/>
                  <a:gd name="T13" fmla="*/ 13 h 35"/>
                  <a:gd name="T14" fmla="*/ 20 w 27"/>
                  <a:gd name="T15" fmla="*/ 34 h 35"/>
                  <a:gd name="T16" fmla="*/ 22 w 27"/>
                  <a:gd name="T17" fmla="*/ 32 h 35"/>
                  <a:gd name="T18" fmla="*/ 18 w 27"/>
                  <a:gd name="T19" fmla="*/ 27 h 35"/>
                  <a:gd name="T20" fmla="*/ 25 w 27"/>
                  <a:gd name="T21" fmla="*/ 34 h 35"/>
                  <a:gd name="T22" fmla="*/ 26 w 27"/>
                  <a:gd name="T23" fmla="*/ 3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7" h="35">
                    <a:moveTo>
                      <a:pt x="26" y="32"/>
                    </a:moveTo>
                    <a:cubicBezTo>
                      <a:pt x="20" y="21"/>
                      <a:pt x="11" y="11"/>
                      <a:pt x="3" y="1"/>
                    </a:cubicBezTo>
                    <a:cubicBezTo>
                      <a:pt x="2" y="0"/>
                      <a:pt x="0" y="1"/>
                      <a:pt x="2" y="3"/>
                    </a:cubicBezTo>
                    <a:cubicBezTo>
                      <a:pt x="5" y="7"/>
                      <a:pt x="8" y="12"/>
                      <a:pt x="11" y="16"/>
                    </a:cubicBezTo>
                    <a:cubicBezTo>
                      <a:pt x="13" y="20"/>
                      <a:pt x="15" y="24"/>
                      <a:pt x="17" y="28"/>
                    </a:cubicBezTo>
                    <a:cubicBezTo>
                      <a:pt x="12" y="24"/>
                      <a:pt x="9" y="18"/>
                      <a:pt x="7" y="12"/>
                    </a:cubicBezTo>
                    <a:cubicBezTo>
                      <a:pt x="6" y="9"/>
                      <a:pt x="2" y="10"/>
                      <a:pt x="3" y="13"/>
                    </a:cubicBezTo>
                    <a:cubicBezTo>
                      <a:pt x="6" y="21"/>
                      <a:pt x="11" y="32"/>
                      <a:pt x="20" y="34"/>
                    </a:cubicBezTo>
                    <a:cubicBezTo>
                      <a:pt x="22" y="35"/>
                      <a:pt x="22" y="33"/>
                      <a:pt x="22" y="32"/>
                    </a:cubicBezTo>
                    <a:cubicBezTo>
                      <a:pt x="20" y="30"/>
                      <a:pt x="19" y="28"/>
                      <a:pt x="18" y="27"/>
                    </a:cubicBezTo>
                    <a:cubicBezTo>
                      <a:pt x="20" y="29"/>
                      <a:pt x="22" y="31"/>
                      <a:pt x="25" y="34"/>
                    </a:cubicBezTo>
                    <a:cubicBezTo>
                      <a:pt x="26" y="35"/>
                      <a:pt x="27" y="33"/>
                      <a:pt x="26" y="32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12" name="iS1ide-Freeform 76"/>
              <p:cNvSpPr/>
              <p:nvPr/>
            </p:nvSpPr>
            <p:spPr bwMode="auto">
              <a:xfrm>
                <a:off x="2625" y="1371"/>
                <a:ext cx="34" cy="54"/>
              </a:xfrm>
              <a:custGeom>
                <a:avLst/>
                <a:gdLst>
                  <a:gd name="T0" fmla="*/ 3 w 31"/>
                  <a:gd name="T1" fmla="*/ 1 h 49"/>
                  <a:gd name="T2" fmla="*/ 1 w 31"/>
                  <a:gd name="T3" fmla="*/ 2 h 49"/>
                  <a:gd name="T4" fmla="*/ 29 w 31"/>
                  <a:gd name="T5" fmla="*/ 48 h 49"/>
                  <a:gd name="T6" fmla="*/ 31 w 31"/>
                  <a:gd name="T7" fmla="*/ 47 h 49"/>
                  <a:gd name="T8" fmla="*/ 3 w 31"/>
                  <a:gd name="T9" fmla="*/ 1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49">
                    <a:moveTo>
                      <a:pt x="3" y="1"/>
                    </a:moveTo>
                    <a:cubicBezTo>
                      <a:pt x="2" y="0"/>
                      <a:pt x="0" y="0"/>
                      <a:pt x="1" y="2"/>
                    </a:cubicBezTo>
                    <a:cubicBezTo>
                      <a:pt x="9" y="18"/>
                      <a:pt x="20" y="32"/>
                      <a:pt x="29" y="48"/>
                    </a:cubicBezTo>
                    <a:cubicBezTo>
                      <a:pt x="30" y="49"/>
                      <a:pt x="31" y="48"/>
                      <a:pt x="31" y="47"/>
                    </a:cubicBezTo>
                    <a:cubicBezTo>
                      <a:pt x="25" y="30"/>
                      <a:pt x="11" y="17"/>
                      <a:pt x="3" y="1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13" name="iS1ide-Freeform 77"/>
              <p:cNvSpPr/>
              <p:nvPr/>
            </p:nvSpPr>
            <p:spPr bwMode="auto">
              <a:xfrm>
                <a:off x="2621" y="1342"/>
                <a:ext cx="50" cy="77"/>
              </a:xfrm>
              <a:custGeom>
                <a:avLst/>
                <a:gdLst>
                  <a:gd name="T0" fmla="*/ 44 w 45"/>
                  <a:gd name="T1" fmla="*/ 67 h 70"/>
                  <a:gd name="T2" fmla="*/ 4 w 45"/>
                  <a:gd name="T3" fmla="*/ 2 h 70"/>
                  <a:gd name="T4" fmla="*/ 1 w 45"/>
                  <a:gd name="T5" fmla="*/ 2 h 70"/>
                  <a:gd name="T6" fmla="*/ 42 w 45"/>
                  <a:gd name="T7" fmla="*/ 69 h 70"/>
                  <a:gd name="T8" fmla="*/ 44 w 45"/>
                  <a:gd name="T9" fmla="*/ 67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70">
                    <a:moveTo>
                      <a:pt x="44" y="67"/>
                    </a:moveTo>
                    <a:cubicBezTo>
                      <a:pt x="28" y="47"/>
                      <a:pt x="11" y="27"/>
                      <a:pt x="4" y="2"/>
                    </a:cubicBezTo>
                    <a:cubicBezTo>
                      <a:pt x="3" y="0"/>
                      <a:pt x="0" y="0"/>
                      <a:pt x="1" y="2"/>
                    </a:cubicBezTo>
                    <a:cubicBezTo>
                      <a:pt x="7" y="26"/>
                      <a:pt x="23" y="53"/>
                      <a:pt x="42" y="69"/>
                    </a:cubicBezTo>
                    <a:cubicBezTo>
                      <a:pt x="44" y="70"/>
                      <a:pt x="45" y="69"/>
                      <a:pt x="44" y="67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14" name="iS1ide-Freeform 78"/>
              <p:cNvSpPr/>
              <p:nvPr/>
            </p:nvSpPr>
            <p:spPr bwMode="auto">
              <a:xfrm>
                <a:off x="2617" y="1321"/>
                <a:ext cx="62" cy="95"/>
              </a:xfrm>
              <a:custGeom>
                <a:avLst/>
                <a:gdLst>
                  <a:gd name="T0" fmla="*/ 56 w 56"/>
                  <a:gd name="T1" fmla="*/ 84 h 86"/>
                  <a:gd name="T2" fmla="*/ 4 w 56"/>
                  <a:gd name="T3" fmla="*/ 4 h 86"/>
                  <a:gd name="T4" fmla="*/ 4 w 56"/>
                  <a:gd name="T5" fmla="*/ 3 h 86"/>
                  <a:gd name="T6" fmla="*/ 3 w 56"/>
                  <a:gd name="T7" fmla="*/ 2 h 86"/>
                  <a:gd name="T8" fmla="*/ 2 w 56"/>
                  <a:gd name="T9" fmla="*/ 0 h 86"/>
                  <a:gd name="T10" fmla="*/ 1 w 56"/>
                  <a:gd name="T11" fmla="*/ 1 h 86"/>
                  <a:gd name="T12" fmla="*/ 3 w 56"/>
                  <a:gd name="T13" fmla="*/ 4 h 86"/>
                  <a:gd name="T14" fmla="*/ 8 w 56"/>
                  <a:gd name="T15" fmla="*/ 15 h 86"/>
                  <a:gd name="T16" fmla="*/ 23 w 56"/>
                  <a:gd name="T17" fmla="*/ 38 h 86"/>
                  <a:gd name="T18" fmla="*/ 54 w 56"/>
                  <a:gd name="T19" fmla="*/ 85 h 86"/>
                  <a:gd name="T20" fmla="*/ 56 w 56"/>
                  <a:gd name="T21" fmla="*/ 84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6" h="86">
                    <a:moveTo>
                      <a:pt x="56" y="84"/>
                    </a:moveTo>
                    <a:cubicBezTo>
                      <a:pt x="43" y="55"/>
                      <a:pt x="19" y="32"/>
                      <a:pt x="4" y="4"/>
                    </a:cubicBezTo>
                    <a:cubicBezTo>
                      <a:pt x="5" y="4"/>
                      <a:pt x="5" y="3"/>
                      <a:pt x="4" y="3"/>
                    </a:cubicBezTo>
                    <a:cubicBezTo>
                      <a:pt x="4" y="2"/>
                      <a:pt x="3" y="2"/>
                      <a:pt x="3" y="2"/>
                    </a:cubicBezTo>
                    <a:cubicBezTo>
                      <a:pt x="3" y="2"/>
                      <a:pt x="2" y="1"/>
                      <a:pt x="2" y="0"/>
                    </a:cubicBezTo>
                    <a:cubicBezTo>
                      <a:pt x="2" y="0"/>
                      <a:pt x="0" y="0"/>
                      <a:pt x="1" y="1"/>
                    </a:cubicBezTo>
                    <a:cubicBezTo>
                      <a:pt x="1" y="3"/>
                      <a:pt x="1" y="3"/>
                      <a:pt x="3" y="4"/>
                    </a:cubicBezTo>
                    <a:cubicBezTo>
                      <a:pt x="3" y="7"/>
                      <a:pt x="8" y="15"/>
                      <a:pt x="8" y="15"/>
                    </a:cubicBezTo>
                    <a:cubicBezTo>
                      <a:pt x="12" y="23"/>
                      <a:pt x="18" y="30"/>
                      <a:pt x="23" y="38"/>
                    </a:cubicBezTo>
                    <a:cubicBezTo>
                      <a:pt x="33" y="54"/>
                      <a:pt x="44" y="69"/>
                      <a:pt x="54" y="85"/>
                    </a:cubicBezTo>
                    <a:cubicBezTo>
                      <a:pt x="55" y="86"/>
                      <a:pt x="56" y="86"/>
                      <a:pt x="56" y="84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15" name="iS1ide-Freeform 79"/>
              <p:cNvSpPr/>
              <p:nvPr/>
            </p:nvSpPr>
            <p:spPr bwMode="auto">
              <a:xfrm>
                <a:off x="2610" y="1294"/>
                <a:ext cx="75" cy="109"/>
              </a:xfrm>
              <a:custGeom>
                <a:avLst/>
                <a:gdLst>
                  <a:gd name="T0" fmla="*/ 67 w 68"/>
                  <a:gd name="T1" fmla="*/ 96 h 99"/>
                  <a:gd name="T2" fmla="*/ 3 w 68"/>
                  <a:gd name="T3" fmla="*/ 2 h 99"/>
                  <a:gd name="T4" fmla="*/ 1 w 68"/>
                  <a:gd name="T5" fmla="*/ 4 h 99"/>
                  <a:gd name="T6" fmla="*/ 65 w 68"/>
                  <a:gd name="T7" fmla="*/ 98 h 99"/>
                  <a:gd name="T8" fmla="*/ 67 w 68"/>
                  <a:gd name="T9" fmla="*/ 96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99">
                    <a:moveTo>
                      <a:pt x="67" y="96"/>
                    </a:moveTo>
                    <a:cubicBezTo>
                      <a:pt x="46" y="64"/>
                      <a:pt x="23" y="34"/>
                      <a:pt x="3" y="2"/>
                    </a:cubicBezTo>
                    <a:cubicBezTo>
                      <a:pt x="2" y="0"/>
                      <a:pt x="0" y="2"/>
                      <a:pt x="1" y="4"/>
                    </a:cubicBezTo>
                    <a:cubicBezTo>
                      <a:pt x="21" y="36"/>
                      <a:pt x="43" y="67"/>
                      <a:pt x="65" y="98"/>
                    </a:cubicBezTo>
                    <a:cubicBezTo>
                      <a:pt x="66" y="99"/>
                      <a:pt x="68" y="98"/>
                      <a:pt x="67" y="96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16" name="iS1ide-Freeform 80"/>
              <p:cNvSpPr/>
              <p:nvPr/>
            </p:nvSpPr>
            <p:spPr bwMode="auto">
              <a:xfrm>
                <a:off x="2630" y="1297"/>
                <a:ext cx="64" cy="91"/>
              </a:xfrm>
              <a:custGeom>
                <a:avLst/>
                <a:gdLst>
                  <a:gd name="T0" fmla="*/ 56 w 58"/>
                  <a:gd name="T1" fmla="*/ 80 h 83"/>
                  <a:gd name="T2" fmla="*/ 3 w 58"/>
                  <a:gd name="T3" fmla="*/ 2 h 83"/>
                  <a:gd name="T4" fmla="*/ 1 w 58"/>
                  <a:gd name="T5" fmla="*/ 3 h 83"/>
                  <a:gd name="T6" fmla="*/ 54 w 58"/>
                  <a:gd name="T7" fmla="*/ 82 h 83"/>
                  <a:gd name="T8" fmla="*/ 56 w 58"/>
                  <a:gd name="T9" fmla="*/ 8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83">
                    <a:moveTo>
                      <a:pt x="56" y="80"/>
                    </a:moveTo>
                    <a:cubicBezTo>
                      <a:pt x="37" y="55"/>
                      <a:pt x="19" y="30"/>
                      <a:pt x="3" y="2"/>
                    </a:cubicBezTo>
                    <a:cubicBezTo>
                      <a:pt x="2" y="0"/>
                      <a:pt x="0" y="1"/>
                      <a:pt x="1" y="3"/>
                    </a:cubicBezTo>
                    <a:cubicBezTo>
                      <a:pt x="16" y="31"/>
                      <a:pt x="34" y="57"/>
                      <a:pt x="54" y="82"/>
                    </a:cubicBezTo>
                    <a:cubicBezTo>
                      <a:pt x="56" y="83"/>
                      <a:pt x="58" y="82"/>
                      <a:pt x="56" y="8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17" name="iS1ide-Freeform 81"/>
              <p:cNvSpPr/>
              <p:nvPr/>
            </p:nvSpPr>
            <p:spPr bwMode="auto">
              <a:xfrm>
                <a:off x="2619" y="1261"/>
                <a:ext cx="75" cy="111"/>
              </a:xfrm>
              <a:custGeom>
                <a:avLst/>
                <a:gdLst>
                  <a:gd name="T0" fmla="*/ 66 w 68"/>
                  <a:gd name="T1" fmla="*/ 98 h 101"/>
                  <a:gd name="T2" fmla="*/ 3 w 68"/>
                  <a:gd name="T3" fmla="*/ 2 h 101"/>
                  <a:gd name="T4" fmla="*/ 1 w 68"/>
                  <a:gd name="T5" fmla="*/ 3 h 101"/>
                  <a:gd name="T6" fmla="*/ 64 w 68"/>
                  <a:gd name="T7" fmla="*/ 100 h 101"/>
                  <a:gd name="T8" fmla="*/ 66 w 68"/>
                  <a:gd name="T9" fmla="*/ 98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101">
                    <a:moveTo>
                      <a:pt x="66" y="98"/>
                    </a:moveTo>
                    <a:cubicBezTo>
                      <a:pt x="44" y="67"/>
                      <a:pt x="22" y="36"/>
                      <a:pt x="3" y="2"/>
                    </a:cubicBezTo>
                    <a:cubicBezTo>
                      <a:pt x="2" y="0"/>
                      <a:pt x="0" y="1"/>
                      <a:pt x="1" y="3"/>
                    </a:cubicBezTo>
                    <a:cubicBezTo>
                      <a:pt x="19" y="37"/>
                      <a:pt x="41" y="69"/>
                      <a:pt x="64" y="100"/>
                    </a:cubicBezTo>
                    <a:cubicBezTo>
                      <a:pt x="65" y="101"/>
                      <a:pt x="68" y="100"/>
                      <a:pt x="66" y="98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18" name="iS1ide-Freeform 82"/>
              <p:cNvSpPr/>
              <p:nvPr/>
            </p:nvSpPr>
            <p:spPr bwMode="auto">
              <a:xfrm>
                <a:off x="2619" y="1227"/>
                <a:ext cx="90" cy="136"/>
              </a:xfrm>
              <a:custGeom>
                <a:avLst/>
                <a:gdLst>
                  <a:gd name="T0" fmla="*/ 82 w 82"/>
                  <a:gd name="T1" fmla="*/ 122 h 124"/>
                  <a:gd name="T2" fmla="*/ 3 w 82"/>
                  <a:gd name="T3" fmla="*/ 2 h 124"/>
                  <a:gd name="T4" fmla="*/ 1 w 82"/>
                  <a:gd name="T5" fmla="*/ 4 h 124"/>
                  <a:gd name="T6" fmla="*/ 80 w 82"/>
                  <a:gd name="T7" fmla="*/ 123 h 124"/>
                  <a:gd name="T8" fmla="*/ 82 w 82"/>
                  <a:gd name="T9" fmla="*/ 122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" h="124">
                    <a:moveTo>
                      <a:pt x="82" y="122"/>
                    </a:moveTo>
                    <a:cubicBezTo>
                      <a:pt x="57" y="81"/>
                      <a:pt x="29" y="42"/>
                      <a:pt x="3" y="2"/>
                    </a:cubicBezTo>
                    <a:cubicBezTo>
                      <a:pt x="2" y="0"/>
                      <a:pt x="0" y="2"/>
                      <a:pt x="1" y="4"/>
                    </a:cubicBezTo>
                    <a:cubicBezTo>
                      <a:pt x="26" y="44"/>
                      <a:pt x="54" y="83"/>
                      <a:pt x="80" y="123"/>
                    </a:cubicBezTo>
                    <a:cubicBezTo>
                      <a:pt x="81" y="124"/>
                      <a:pt x="82" y="123"/>
                      <a:pt x="82" y="122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19" name="iS1ide-Freeform 83"/>
              <p:cNvSpPr/>
              <p:nvPr/>
            </p:nvSpPr>
            <p:spPr bwMode="auto">
              <a:xfrm>
                <a:off x="2647" y="1235"/>
                <a:ext cx="60" cy="95"/>
              </a:xfrm>
              <a:custGeom>
                <a:avLst/>
                <a:gdLst>
                  <a:gd name="T0" fmla="*/ 54 w 55"/>
                  <a:gd name="T1" fmla="*/ 83 h 86"/>
                  <a:gd name="T2" fmla="*/ 3 w 55"/>
                  <a:gd name="T3" fmla="*/ 2 h 86"/>
                  <a:gd name="T4" fmla="*/ 1 w 55"/>
                  <a:gd name="T5" fmla="*/ 3 h 86"/>
                  <a:gd name="T6" fmla="*/ 52 w 55"/>
                  <a:gd name="T7" fmla="*/ 84 h 86"/>
                  <a:gd name="T8" fmla="*/ 54 w 55"/>
                  <a:gd name="T9" fmla="*/ 83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86">
                    <a:moveTo>
                      <a:pt x="54" y="83"/>
                    </a:moveTo>
                    <a:cubicBezTo>
                      <a:pt x="37" y="56"/>
                      <a:pt x="20" y="29"/>
                      <a:pt x="3" y="2"/>
                    </a:cubicBezTo>
                    <a:cubicBezTo>
                      <a:pt x="2" y="0"/>
                      <a:pt x="0" y="2"/>
                      <a:pt x="1" y="3"/>
                    </a:cubicBezTo>
                    <a:cubicBezTo>
                      <a:pt x="18" y="30"/>
                      <a:pt x="35" y="57"/>
                      <a:pt x="52" y="84"/>
                    </a:cubicBezTo>
                    <a:cubicBezTo>
                      <a:pt x="53" y="86"/>
                      <a:pt x="55" y="85"/>
                      <a:pt x="54" y="83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20" name="iS1ide-Freeform 84"/>
              <p:cNvSpPr/>
              <p:nvPr/>
            </p:nvSpPr>
            <p:spPr bwMode="auto">
              <a:xfrm>
                <a:off x="2638" y="1188"/>
                <a:ext cx="33" cy="44"/>
              </a:xfrm>
              <a:custGeom>
                <a:avLst/>
                <a:gdLst>
                  <a:gd name="T0" fmla="*/ 29 w 30"/>
                  <a:gd name="T1" fmla="*/ 37 h 40"/>
                  <a:gd name="T2" fmla="*/ 4 w 30"/>
                  <a:gd name="T3" fmla="*/ 2 h 40"/>
                  <a:gd name="T4" fmla="*/ 2 w 30"/>
                  <a:gd name="T5" fmla="*/ 3 h 40"/>
                  <a:gd name="T6" fmla="*/ 27 w 30"/>
                  <a:gd name="T7" fmla="*/ 39 h 40"/>
                  <a:gd name="T8" fmla="*/ 29 w 30"/>
                  <a:gd name="T9" fmla="*/ 37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40">
                    <a:moveTo>
                      <a:pt x="29" y="37"/>
                    </a:moveTo>
                    <a:cubicBezTo>
                      <a:pt x="21" y="25"/>
                      <a:pt x="13" y="13"/>
                      <a:pt x="4" y="2"/>
                    </a:cubicBezTo>
                    <a:cubicBezTo>
                      <a:pt x="2" y="0"/>
                      <a:pt x="0" y="2"/>
                      <a:pt x="2" y="3"/>
                    </a:cubicBezTo>
                    <a:cubicBezTo>
                      <a:pt x="11" y="15"/>
                      <a:pt x="19" y="26"/>
                      <a:pt x="27" y="39"/>
                    </a:cubicBezTo>
                    <a:cubicBezTo>
                      <a:pt x="28" y="40"/>
                      <a:pt x="30" y="39"/>
                      <a:pt x="29" y="37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21" name="ïšḻïďê-Freeform 85"/>
              <p:cNvSpPr/>
              <p:nvPr/>
            </p:nvSpPr>
            <p:spPr bwMode="auto">
              <a:xfrm>
                <a:off x="2861" y="1431"/>
                <a:ext cx="42" cy="56"/>
              </a:xfrm>
              <a:custGeom>
                <a:avLst/>
                <a:gdLst>
                  <a:gd name="T0" fmla="*/ 37 w 38"/>
                  <a:gd name="T1" fmla="*/ 47 h 51"/>
                  <a:gd name="T2" fmla="*/ 4 w 38"/>
                  <a:gd name="T3" fmla="*/ 1 h 51"/>
                  <a:gd name="T4" fmla="*/ 2 w 38"/>
                  <a:gd name="T5" fmla="*/ 3 h 51"/>
                  <a:gd name="T6" fmla="*/ 35 w 38"/>
                  <a:gd name="T7" fmla="*/ 49 h 51"/>
                  <a:gd name="T8" fmla="*/ 37 w 38"/>
                  <a:gd name="T9" fmla="*/ 47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51">
                    <a:moveTo>
                      <a:pt x="37" y="47"/>
                    </a:moveTo>
                    <a:cubicBezTo>
                      <a:pt x="26" y="32"/>
                      <a:pt x="14" y="17"/>
                      <a:pt x="4" y="1"/>
                    </a:cubicBezTo>
                    <a:cubicBezTo>
                      <a:pt x="3" y="0"/>
                      <a:pt x="0" y="1"/>
                      <a:pt x="2" y="3"/>
                    </a:cubicBezTo>
                    <a:cubicBezTo>
                      <a:pt x="12" y="19"/>
                      <a:pt x="24" y="33"/>
                      <a:pt x="35" y="49"/>
                    </a:cubicBezTo>
                    <a:cubicBezTo>
                      <a:pt x="36" y="51"/>
                      <a:pt x="38" y="49"/>
                      <a:pt x="37" y="47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22" name="ïšḻïďê-Freeform 86"/>
              <p:cNvSpPr/>
              <p:nvPr/>
            </p:nvSpPr>
            <p:spPr bwMode="auto">
              <a:xfrm>
                <a:off x="2857" y="1386"/>
                <a:ext cx="72" cy="115"/>
              </a:xfrm>
              <a:custGeom>
                <a:avLst/>
                <a:gdLst>
                  <a:gd name="T0" fmla="*/ 64 w 65"/>
                  <a:gd name="T1" fmla="*/ 101 h 104"/>
                  <a:gd name="T2" fmla="*/ 3 w 65"/>
                  <a:gd name="T3" fmla="*/ 2 h 104"/>
                  <a:gd name="T4" fmla="*/ 1 w 65"/>
                  <a:gd name="T5" fmla="*/ 3 h 104"/>
                  <a:gd name="T6" fmla="*/ 62 w 65"/>
                  <a:gd name="T7" fmla="*/ 102 h 104"/>
                  <a:gd name="T8" fmla="*/ 64 w 65"/>
                  <a:gd name="T9" fmla="*/ 101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104">
                    <a:moveTo>
                      <a:pt x="64" y="101"/>
                    </a:moveTo>
                    <a:cubicBezTo>
                      <a:pt x="44" y="68"/>
                      <a:pt x="23" y="35"/>
                      <a:pt x="3" y="2"/>
                    </a:cubicBezTo>
                    <a:cubicBezTo>
                      <a:pt x="2" y="0"/>
                      <a:pt x="0" y="2"/>
                      <a:pt x="1" y="3"/>
                    </a:cubicBezTo>
                    <a:cubicBezTo>
                      <a:pt x="21" y="36"/>
                      <a:pt x="41" y="70"/>
                      <a:pt x="62" y="102"/>
                    </a:cubicBezTo>
                    <a:cubicBezTo>
                      <a:pt x="63" y="104"/>
                      <a:pt x="65" y="103"/>
                      <a:pt x="64" y="101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23" name="ïšḻïďê-Freeform 87"/>
              <p:cNvSpPr/>
              <p:nvPr/>
            </p:nvSpPr>
            <p:spPr bwMode="auto">
              <a:xfrm>
                <a:off x="2858" y="1374"/>
                <a:ext cx="73" cy="110"/>
              </a:xfrm>
              <a:custGeom>
                <a:avLst/>
                <a:gdLst>
                  <a:gd name="T0" fmla="*/ 65 w 66"/>
                  <a:gd name="T1" fmla="*/ 97 h 100"/>
                  <a:gd name="T2" fmla="*/ 1 w 66"/>
                  <a:gd name="T3" fmla="*/ 1 h 100"/>
                  <a:gd name="T4" fmla="*/ 0 w 66"/>
                  <a:gd name="T5" fmla="*/ 1 h 100"/>
                  <a:gd name="T6" fmla="*/ 63 w 66"/>
                  <a:gd name="T7" fmla="*/ 98 h 100"/>
                  <a:gd name="T8" fmla="*/ 65 w 66"/>
                  <a:gd name="T9" fmla="*/ 97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100">
                    <a:moveTo>
                      <a:pt x="65" y="97"/>
                    </a:moveTo>
                    <a:cubicBezTo>
                      <a:pt x="45" y="64"/>
                      <a:pt x="22" y="33"/>
                      <a:pt x="1" y="1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20" y="34"/>
                      <a:pt x="42" y="66"/>
                      <a:pt x="63" y="98"/>
                    </a:cubicBezTo>
                    <a:cubicBezTo>
                      <a:pt x="64" y="100"/>
                      <a:pt x="66" y="98"/>
                      <a:pt x="65" y="97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24" name="ïšḻïďê-Freeform 88"/>
              <p:cNvSpPr/>
              <p:nvPr/>
            </p:nvSpPr>
            <p:spPr bwMode="auto">
              <a:xfrm>
                <a:off x="2860" y="1349"/>
                <a:ext cx="80" cy="126"/>
              </a:xfrm>
              <a:custGeom>
                <a:avLst/>
                <a:gdLst>
                  <a:gd name="T0" fmla="*/ 71 w 72"/>
                  <a:gd name="T1" fmla="*/ 112 h 115"/>
                  <a:gd name="T2" fmla="*/ 2 w 72"/>
                  <a:gd name="T3" fmla="*/ 1 h 115"/>
                  <a:gd name="T4" fmla="*/ 0 w 72"/>
                  <a:gd name="T5" fmla="*/ 1 h 115"/>
                  <a:gd name="T6" fmla="*/ 32 w 72"/>
                  <a:gd name="T7" fmla="*/ 59 h 115"/>
                  <a:gd name="T8" fmla="*/ 69 w 72"/>
                  <a:gd name="T9" fmla="*/ 114 h 115"/>
                  <a:gd name="T10" fmla="*/ 71 w 72"/>
                  <a:gd name="T11" fmla="*/ 112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2" h="115">
                    <a:moveTo>
                      <a:pt x="71" y="112"/>
                    </a:moveTo>
                    <a:cubicBezTo>
                      <a:pt x="45" y="77"/>
                      <a:pt x="23" y="39"/>
                      <a:pt x="2" y="1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11" y="21"/>
                      <a:pt x="21" y="40"/>
                      <a:pt x="32" y="59"/>
                    </a:cubicBezTo>
                    <a:cubicBezTo>
                      <a:pt x="43" y="77"/>
                      <a:pt x="54" y="99"/>
                      <a:pt x="69" y="114"/>
                    </a:cubicBezTo>
                    <a:cubicBezTo>
                      <a:pt x="70" y="115"/>
                      <a:pt x="72" y="113"/>
                      <a:pt x="71" y="112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25" name="ïšḻïďê-Freeform 89"/>
              <p:cNvSpPr/>
              <p:nvPr/>
            </p:nvSpPr>
            <p:spPr bwMode="auto">
              <a:xfrm>
                <a:off x="2846" y="1315"/>
                <a:ext cx="103" cy="149"/>
              </a:xfrm>
              <a:custGeom>
                <a:avLst/>
                <a:gdLst>
                  <a:gd name="T0" fmla="*/ 92 w 93"/>
                  <a:gd name="T1" fmla="*/ 133 h 136"/>
                  <a:gd name="T2" fmla="*/ 29 w 93"/>
                  <a:gd name="T3" fmla="*/ 38 h 136"/>
                  <a:gd name="T4" fmla="*/ 1 w 93"/>
                  <a:gd name="T5" fmla="*/ 1 h 136"/>
                  <a:gd name="T6" fmla="*/ 2 w 93"/>
                  <a:gd name="T7" fmla="*/ 2 h 136"/>
                  <a:gd name="T8" fmla="*/ 32 w 93"/>
                  <a:gd name="T9" fmla="*/ 49 h 136"/>
                  <a:gd name="T10" fmla="*/ 57 w 93"/>
                  <a:gd name="T11" fmla="*/ 88 h 136"/>
                  <a:gd name="T12" fmla="*/ 89 w 93"/>
                  <a:gd name="T13" fmla="*/ 135 h 136"/>
                  <a:gd name="T14" fmla="*/ 92 w 93"/>
                  <a:gd name="T15" fmla="*/ 133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3" h="136">
                    <a:moveTo>
                      <a:pt x="92" y="133"/>
                    </a:moveTo>
                    <a:cubicBezTo>
                      <a:pt x="69" y="103"/>
                      <a:pt x="50" y="70"/>
                      <a:pt x="29" y="38"/>
                    </a:cubicBezTo>
                    <a:cubicBezTo>
                      <a:pt x="27" y="33"/>
                      <a:pt x="7" y="0"/>
                      <a:pt x="1" y="1"/>
                    </a:cubicBezTo>
                    <a:cubicBezTo>
                      <a:pt x="0" y="1"/>
                      <a:pt x="1" y="3"/>
                      <a:pt x="2" y="2"/>
                    </a:cubicBezTo>
                    <a:cubicBezTo>
                      <a:pt x="7" y="1"/>
                      <a:pt x="30" y="44"/>
                      <a:pt x="32" y="49"/>
                    </a:cubicBezTo>
                    <a:cubicBezTo>
                      <a:pt x="39" y="62"/>
                      <a:pt x="49" y="75"/>
                      <a:pt x="57" y="88"/>
                    </a:cubicBezTo>
                    <a:cubicBezTo>
                      <a:pt x="67" y="104"/>
                      <a:pt x="77" y="120"/>
                      <a:pt x="89" y="135"/>
                    </a:cubicBezTo>
                    <a:cubicBezTo>
                      <a:pt x="91" y="136"/>
                      <a:pt x="93" y="135"/>
                      <a:pt x="92" y="133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26" name="ïšḻïďê-Freeform 90"/>
              <p:cNvSpPr/>
              <p:nvPr/>
            </p:nvSpPr>
            <p:spPr bwMode="auto">
              <a:xfrm>
                <a:off x="2852" y="1298"/>
                <a:ext cx="102" cy="153"/>
              </a:xfrm>
              <a:custGeom>
                <a:avLst/>
                <a:gdLst>
                  <a:gd name="T0" fmla="*/ 92 w 93"/>
                  <a:gd name="T1" fmla="*/ 135 h 139"/>
                  <a:gd name="T2" fmla="*/ 2 w 93"/>
                  <a:gd name="T3" fmla="*/ 1 h 139"/>
                  <a:gd name="T4" fmla="*/ 1 w 93"/>
                  <a:gd name="T5" fmla="*/ 2 h 139"/>
                  <a:gd name="T6" fmla="*/ 89 w 93"/>
                  <a:gd name="T7" fmla="*/ 137 h 139"/>
                  <a:gd name="T8" fmla="*/ 92 w 93"/>
                  <a:gd name="T9" fmla="*/ 135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3" h="139">
                    <a:moveTo>
                      <a:pt x="92" y="135"/>
                    </a:moveTo>
                    <a:cubicBezTo>
                      <a:pt x="63" y="90"/>
                      <a:pt x="38" y="41"/>
                      <a:pt x="2" y="1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32" y="46"/>
                      <a:pt x="60" y="92"/>
                      <a:pt x="89" y="137"/>
                    </a:cubicBezTo>
                    <a:cubicBezTo>
                      <a:pt x="91" y="139"/>
                      <a:pt x="93" y="137"/>
                      <a:pt x="92" y="135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27" name="ïšḻïďê-Freeform 91"/>
              <p:cNvSpPr/>
              <p:nvPr/>
            </p:nvSpPr>
            <p:spPr bwMode="auto">
              <a:xfrm>
                <a:off x="2856" y="1275"/>
                <a:ext cx="127" cy="190"/>
              </a:xfrm>
              <a:custGeom>
                <a:avLst/>
                <a:gdLst>
                  <a:gd name="T0" fmla="*/ 113 w 115"/>
                  <a:gd name="T1" fmla="*/ 169 h 173"/>
                  <a:gd name="T2" fmla="*/ 4 w 115"/>
                  <a:gd name="T3" fmla="*/ 2 h 173"/>
                  <a:gd name="T4" fmla="*/ 1 w 115"/>
                  <a:gd name="T5" fmla="*/ 3 h 173"/>
                  <a:gd name="T6" fmla="*/ 110 w 115"/>
                  <a:gd name="T7" fmla="*/ 171 h 173"/>
                  <a:gd name="T8" fmla="*/ 113 w 115"/>
                  <a:gd name="T9" fmla="*/ 169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5" h="173">
                    <a:moveTo>
                      <a:pt x="113" y="169"/>
                    </a:moveTo>
                    <a:cubicBezTo>
                      <a:pt x="76" y="113"/>
                      <a:pt x="36" y="60"/>
                      <a:pt x="4" y="2"/>
                    </a:cubicBezTo>
                    <a:cubicBezTo>
                      <a:pt x="3" y="0"/>
                      <a:pt x="0" y="0"/>
                      <a:pt x="1" y="3"/>
                    </a:cubicBezTo>
                    <a:cubicBezTo>
                      <a:pt x="32" y="62"/>
                      <a:pt x="72" y="116"/>
                      <a:pt x="110" y="171"/>
                    </a:cubicBezTo>
                    <a:cubicBezTo>
                      <a:pt x="112" y="173"/>
                      <a:pt x="115" y="171"/>
                      <a:pt x="113" y="169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28" name="ïšḻïďê-Freeform 92"/>
              <p:cNvSpPr/>
              <p:nvPr/>
            </p:nvSpPr>
            <p:spPr bwMode="auto">
              <a:xfrm>
                <a:off x="2878" y="1265"/>
                <a:ext cx="109" cy="166"/>
              </a:xfrm>
              <a:custGeom>
                <a:avLst/>
                <a:gdLst>
                  <a:gd name="T0" fmla="*/ 98 w 99"/>
                  <a:gd name="T1" fmla="*/ 148 h 151"/>
                  <a:gd name="T2" fmla="*/ 4 w 99"/>
                  <a:gd name="T3" fmla="*/ 2 h 151"/>
                  <a:gd name="T4" fmla="*/ 2 w 99"/>
                  <a:gd name="T5" fmla="*/ 5 h 151"/>
                  <a:gd name="T6" fmla="*/ 96 w 99"/>
                  <a:gd name="T7" fmla="*/ 149 h 151"/>
                  <a:gd name="T8" fmla="*/ 98 w 99"/>
                  <a:gd name="T9" fmla="*/ 148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9" h="151">
                    <a:moveTo>
                      <a:pt x="98" y="148"/>
                    </a:moveTo>
                    <a:cubicBezTo>
                      <a:pt x="71" y="97"/>
                      <a:pt x="36" y="51"/>
                      <a:pt x="4" y="2"/>
                    </a:cubicBezTo>
                    <a:cubicBezTo>
                      <a:pt x="3" y="0"/>
                      <a:pt x="0" y="2"/>
                      <a:pt x="2" y="5"/>
                    </a:cubicBezTo>
                    <a:cubicBezTo>
                      <a:pt x="32" y="53"/>
                      <a:pt x="67" y="99"/>
                      <a:pt x="96" y="149"/>
                    </a:cubicBezTo>
                    <a:cubicBezTo>
                      <a:pt x="97" y="151"/>
                      <a:pt x="99" y="149"/>
                      <a:pt x="98" y="148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29" name="i$liḋe-Freeform 93"/>
              <p:cNvSpPr/>
              <p:nvPr/>
            </p:nvSpPr>
            <p:spPr bwMode="auto">
              <a:xfrm>
                <a:off x="2341" y="2252"/>
                <a:ext cx="28" cy="36"/>
              </a:xfrm>
              <a:custGeom>
                <a:avLst/>
                <a:gdLst>
                  <a:gd name="T0" fmla="*/ 24 w 25"/>
                  <a:gd name="T1" fmla="*/ 29 h 33"/>
                  <a:gd name="T2" fmla="*/ 4 w 25"/>
                  <a:gd name="T3" fmla="*/ 2 h 33"/>
                  <a:gd name="T4" fmla="*/ 1 w 25"/>
                  <a:gd name="T5" fmla="*/ 4 h 33"/>
                  <a:gd name="T6" fmla="*/ 22 w 25"/>
                  <a:gd name="T7" fmla="*/ 32 h 33"/>
                  <a:gd name="T8" fmla="*/ 24 w 25"/>
                  <a:gd name="T9" fmla="*/ 29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33">
                    <a:moveTo>
                      <a:pt x="24" y="29"/>
                    </a:moveTo>
                    <a:cubicBezTo>
                      <a:pt x="16" y="21"/>
                      <a:pt x="10" y="11"/>
                      <a:pt x="4" y="2"/>
                    </a:cubicBezTo>
                    <a:cubicBezTo>
                      <a:pt x="2" y="0"/>
                      <a:pt x="0" y="2"/>
                      <a:pt x="1" y="4"/>
                    </a:cubicBezTo>
                    <a:cubicBezTo>
                      <a:pt x="8" y="13"/>
                      <a:pt x="14" y="23"/>
                      <a:pt x="22" y="32"/>
                    </a:cubicBezTo>
                    <a:cubicBezTo>
                      <a:pt x="24" y="33"/>
                      <a:pt x="25" y="31"/>
                      <a:pt x="24" y="29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30" name="i$liḋe-Freeform 94"/>
              <p:cNvSpPr/>
              <p:nvPr/>
            </p:nvSpPr>
            <p:spPr bwMode="auto">
              <a:xfrm>
                <a:off x="2344" y="2240"/>
                <a:ext cx="36" cy="43"/>
              </a:xfrm>
              <a:custGeom>
                <a:avLst/>
                <a:gdLst>
                  <a:gd name="T0" fmla="*/ 32 w 33"/>
                  <a:gd name="T1" fmla="*/ 36 h 39"/>
                  <a:gd name="T2" fmla="*/ 5 w 33"/>
                  <a:gd name="T3" fmla="*/ 2 h 39"/>
                  <a:gd name="T4" fmla="*/ 1 w 33"/>
                  <a:gd name="T5" fmla="*/ 5 h 39"/>
                  <a:gd name="T6" fmla="*/ 30 w 33"/>
                  <a:gd name="T7" fmla="*/ 37 h 39"/>
                  <a:gd name="T8" fmla="*/ 32 w 33"/>
                  <a:gd name="T9" fmla="*/ 36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9">
                    <a:moveTo>
                      <a:pt x="32" y="36"/>
                    </a:moveTo>
                    <a:cubicBezTo>
                      <a:pt x="24" y="24"/>
                      <a:pt x="12" y="15"/>
                      <a:pt x="5" y="2"/>
                    </a:cubicBezTo>
                    <a:cubicBezTo>
                      <a:pt x="3" y="0"/>
                      <a:pt x="0" y="2"/>
                      <a:pt x="1" y="5"/>
                    </a:cubicBezTo>
                    <a:cubicBezTo>
                      <a:pt x="9" y="17"/>
                      <a:pt x="20" y="27"/>
                      <a:pt x="30" y="37"/>
                    </a:cubicBezTo>
                    <a:cubicBezTo>
                      <a:pt x="31" y="39"/>
                      <a:pt x="33" y="38"/>
                      <a:pt x="32" y="36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31" name="i$liḋe-Freeform 95"/>
              <p:cNvSpPr/>
              <p:nvPr/>
            </p:nvSpPr>
            <p:spPr bwMode="auto">
              <a:xfrm>
                <a:off x="2345" y="2228"/>
                <a:ext cx="49" cy="58"/>
              </a:xfrm>
              <a:custGeom>
                <a:avLst/>
                <a:gdLst>
                  <a:gd name="T0" fmla="*/ 44 w 45"/>
                  <a:gd name="T1" fmla="*/ 49 h 53"/>
                  <a:gd name="T2" fmla="*/ 16 w 45"/>
                  <a:gd name="T3" fmla="*/ 19 h 53"/>
                  <a:gd name="T4" fmla="*/ 5 w 45"/>
                  <a:gd name="T5" fmla="*/ 3 h 53"/>
                  <a:gd name="T6" fmla="*/ 4 w 45"/>
                  <a:gd name="T7" fmla="*/ 1 h 53"/>
                  <a:gd name="T8" fmla="*/ 10 w 45"/>
                  <a:gd name="T9" fmla="*/ 16 h 53"/>
                  <a:gd name="T10" fmla="*/ 42 w 45"/>
                  <a:gd name="T11" fmla="*/ 52 h 53"/>
                  <a:gd name="T12" fmla="*/ 44 w 45"/>
                  <a:gd name="T13" fmla="*/ 49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5" h="53">
                    <a:moveTo>
                      <a:pt x="44" y="49"/>
                    </a:moveTo>
                    <a:cubicBezTo>
                      <a:pt x="33" y="40"/>
                      <a:pt x="24" y="30"/>
                      <a:pt x="16" y="19"/>
                    </a:cubicBezTo>
                    <a:cubicBezTo>
                      <a:pt x="15" y="17"/>
                      <a:pt x="4" y="4"/>
                      <a:pt x="5" y="3"/>
                    </a:cubicBezTo>
                    <a:cubicBezTo>
                      <a:pt x="6" y="2"/>
                      <a:pt x="5" y="0"/>
                      <a:pt x="4" y="1"/>
                    </a:cubicBezTo>
                    <a:cubicBezTo>
                      <a:pt x="0" y="2"/>
                      <a:pt x="9" y="14"/>
                      <a:pt x="10" y="16"/>
                    </a:cubicBezTo>
                    <a:cubicBezTo>
                      <a:pt x="19" y="30"/>
                      <a:pt x="29" y="42"/>
                      <a:pt x="42" y="52"/>
                    </a:cubicBezTo>
                    <a:cubicBezTo>
                      <a:pt x="44" y="53"/>
                      <a:pt x="45" y="50"/>
                      <a:pt x="44" y="49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32" name="i$liḋe-Freeform 96"/>
              <p:cNvSpPr/>
              <p:nvPr/>
            </p:nvSpPr>
            <p:spPr bwMode="auto">
              <a:xfrm>
                <a:off x="2342" y="2197"/>
                <a:ext cx="60" cy="74"/>
              </a:xfrm>
              <a:custGeom>
                <a:avLst/>
                <a:gdLst>
                  <a:gd name="T0" fmla="*/ 53 w 54"/>
                  <a:gd name="T1" fmla="*/ 65 h 67"/>
                  <a:gd name="T2" fmla="*/ 28 w 54"/>
                  <a:gd name="T3" fmla="*/ 34 h 67"/>
                  <a:gd name="T4" fmla="*/ 17 w 54"/>
                  <a:gd name="T5" fmla="*/ 20 h 67"/>
                  <a:gd name="T6" fmla="*/ 11 w 54"/>
                  <a:gd name="T7" fmla="*/ 12 h 67"/>
                  <a:gd name="T8" fmla="*/ 5 w 54"/>
                  <a:gd name="T9" fmla="*/ 5 h 67"/>
                  <a:gd name="T10" fmla="*/ 2 w 54"/>
                  <a:gd name="T11" fmla="*/ 1 h 67"/>
                  <a:gd name="T12" fmla="*/ 1 w 54"/>
                  <a:gd name="T13" fmla="*/ 2 h 67"/>
                  <a:gd name="T14" fmla="*/ 3 w 54"/>
                  <a:gd name="T15" fmla="*/ 6 h 67"/>
                  <a:gd name="T16" fmla="*/ 3 w 54"/>
                  <a:gd name="T17" fmla="*/ 7 h 67"/>
                  <a:gd name="T18" fmla="*/ 5 w 54"/>
                  <a:gd name="T19" fmla="*/ 8 h 67"/>
                  <a:gd name="T20" fmla="*/ 52 w 54"/>
                  <a:gd name="T21" fmla="*/ 66 h 67"/>
                  <a:gd name="T22" fmla="*/ 53 w 54"/>
                  <a:gd name="T23" fmla="*/ 65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4" h="67">
                    <a:moveTo>
                      <a:pt x="53" y="65"/>
                    </a:moveTo>
                    <a:cubicBezTo>
                      <a:pt x="45" y="54"/>
                      <a:pt x="36" y="44"/>
                      <a:pt x="28" y="34"/>
                    </a:cubicBezTo>
                    <a:cubicBezTo>
                      <a:pt x="24" y="29"/>
                      <a:pt x="21" y="24"/>
                      <a:pt x="17" y="20"/>
                    </a:cubicBezTo>
                    <a:cubicBezTo>
                      <a:pt x="15" y="17"/>
                      <a:pt x="13" y="15"/>
                      <a:pt x="11" y="12"/>
                    </a:cubicBezTo>
                    <a:cubicBezTo>
                      <a:pt x="11" y="12"/>
                      <a:pt x="7" y="6"/>
                      <a:pt x="5" y="5"/>
                    </a:cubicBezTo>
                    <a:cubicBezTo>
                      <a:pt x="4" y="4"/>
                      <a:pt x="4" y="3"/>
                      <a:pt x="2" y="1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2" y="4"/>
                      <a:pt x="2" y="5"/>
                      <a:pt x="3" y="6"/>
                    </a:cubicBezTo>
                    <a:cubicBezTo>
                      <a:pt x="3" y="6"/>
                      <a:pt x="3" y="6"/>
                      <a:pt x="3" y="7"/>
                    </a:cubicBezTo>
                    <a:cubicBezTo>
                      <a:pt x="3" y="8"/>
                      <a:pt x="4" y="8"/>
                      <a:pt x="5" y="8"/>
                    </a:cubicBezTo>
                    <a:cubicBezTo>
                      <a:pt x="19" y="28"/>
                      <a:pt x="35" y="48"/>
                      <a:pt x="52" y="66"/>
                    </a:cubicBezTo>
                    <a:cubicBezTo>
                      <a:pt x="53" y="67"/>
                      <a:pt x="54" y="66"/>
                      <a:pt x="53" y="65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33" name="i$liḋe-Freeform 97"/>
              <p:cNvSpPr/>
              <p:nvPr/>
            </p:nvSpPr>
            <p:spPr bwMode="auto">
              <a:xfrm>
                <a:off x="2342" y="2164"/>
                <a:ext cx="82" cy="104"/>
              </a:xfrm>
              <a:custGeom>
                <a:avLst/>
                <a:gdLst>
                  <a:gd name="T0" fmla="*/ 74 w 74"/>
                  <a:gd name="T1" fmla="*/ 92 h 95"/>
                  <a:gd name="T2" fmla="*/ 2 w 74"/>
                  <a:gd name="T3" fmla="*/ 1 h 95"/>
                  <a:gd name="T4" fmla="*/ 1 w 74"/>
                  <a:gd name="T5" fmla="*/ 2 h 95"/>
                  <a:gd name="T6" fmla="*/ 72 w 74"/>
                  <a:gd name="T7" fmla="*/ 94 h 95"/>
                  <a:gd name="T8" fmla="*/ 74 w 74"/>
                  <a:gd name="T9" fmla="*/ 92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" h="95">
                    <a:moveTo>
                      <a:pt x="74" y="92"/>
                    </a:moveTo>
                    <a:cubicBezTo>
                      <a:pt x="48" y="63"/>
                      <a:pt x="23" y="34"/>
                      <a:pt x="2" y="1"/>
                    </a:cubicBezTo>
                    <a:cubicBezTo>
                      <a:pt x="2" y="0"/>
                      <a:pt x="0" y="1"/>
                      <a:pt x="1" y="2"/>
                    </a:cubicBezTo>
                    <a:cubicBezTo>
                      <a:pt x="21" y="35"/>
                      <a:pt x="46" y="65"/>
                      <a:pt x="72" y="94"/>
                    </a:cubicBezTo>
                    <a:cubicBezTo>
                      <a:pt x="73" y="95"/>
                      <a:pt x="74" y="93"/>
                      <a:pt x="74" y="92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34" name="i$liḋe-Freeform 98"/>
              <p:cNvSpPr/>
              <p:nvPr/>
            </p:nvSpPr>
            <p:spPr bwMode="auto">
              <a:xfrm>
                <a:off x="2344" y="2145"/>
                <a:ext cx="100" cy="118"/>
              </a:xfrm>
              <a:custGeom>
                <a:avLst/>
                <a:gdLst>
                  <a:gd name="T0" fmla="*/ 90 w 91"/>
                  <a:gd name="T1" fmla="*/ 104 h 107"/>
                  <a:gd name="T2" fmla="*/ 4 w 91"/>
                  <a:gd name="T3" fmla="*/ 2 h 107"/>
                  <a:gd name="T4" fmla="*/ 2 w 91"/>
                  <a:gd name="T5" fmla="*/ 4 h 107"/>
                  <a:gd name="T6" fmla="*/ 89 w 91"/>
                  <a:gd name="T7" fmla="*/ 106 h 107"/>
                  <a:gd name="T8" fmla="*/ 90 w 91"/>
                  <a:gd name="T9" fmla="*/ 104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" h="107">
                    <a:moveTo>
                      <a:pt x="90" y="104"/>
                    </a:moveTo>
                    <a:cubicBezTo>
                      <a:pt x="60" y="71"/>
                      <a:pt x="29" y="40"/>
                      <a:pt x="4" y="2"/>
                    </a:cubicBezTo>
                    <a:cubicBezTo>
                      <a:pt x="3" y="0"/>
                      <a:pt x="0" y="2"/>
                      <a:pt x="2" y="4"/>
                    </a:cubicBezTo>
                    <a:cubicBezTo>
                      <a:pt x="26" y="41"/>
                      <a:pt x="56" y="75"/>
                      <a:pt x="89" y="106"/>
                    </a:cubicBezTo>
                    <a:cubicBezTo>
                      <a:pt x="90" y="107"/>
                      <a:pt x="91" y="105"/>
                      <a:pt x="90" y="104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35" name="i$liḋe-Freeform 99"/>
              <p:cNvSpPr/>
              <p:nvPr/>
            </p:nvSpPr>
            <p:spPr bwMode="auto">
              <a:xfrm>
                <a:off x="2372" y="2143"/>
                <a:ext cx="95" cy="114"/>
              </a:xfrm>
              <a:custGeom>
                <a:avLst/>
                <a:gdLst>
                  <a:gd name="T0" fmla="*/ 85 w 86"/>
                  <a:gd name="T1" fmla="*/ 101 h 104"/>
                  <a:gd name="T2" fmla="*/ 4 w 86"/>
                  <a:gd name="T3" fmla="*/ 2 h 104"/>
                  <a:gd name="T4" fmla="*/ 1 w 86"/>
                  <a:gd name="T5" fmla="*/ 3 h 104"/>
                  <a:gd name="T6" fmla="*/ 83 w 86"/>
                  <a:gd name="T7" fmla="*/ 103 h 104"/>
                  <a:gd name="T8" fmla="*/ 85 w 86"/>
                  <a:gd name="T9" fmla="*/ 101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04">
                    <a:moveTo>
                      <a:pt x="85" y="101"/>
                    </a:moveTo>
                    <a:cubicBezTo>
                      <a:pt x="57" y="69"/>
                      <a:pt x="30" y="36"/>
                      <a:pt x="4" y="2"/>
                    </a:cubicBezTo>
                    <a:cubicBezTo>
                      <a:pt x="2" y="0"/>
                      <a:pt x="0" y="2"/>
                      <a:pt x="1" y="3"/>
                    </a:cubicBezTo>
                    <a:cubicBezTo>
                      <a:pt x="27" y="38"/>
                      <a:pt x="53" y="72"/>
                      <a:pt x="83" y="103"/>
                    </a:cubicBezTo>
                    <a:cubicBezTo>
                      <a:pt x="84" y="104"/>
                      <a:pt x="86" y="102"/>
                      <a:pt x="85" y="101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36" name="i$liḋe-Freeform 100"/>
              <p:cNvSpPr/>
              <p:nvPr/>
            </p:nvSpPr>
            <p:spPr bwMode="auto">
              <a:xfrm>
                <a:off x="2417" y="2161"/>
                <a:ext cx="52" cy="62"/>
              </a:xfrm>
              <a:custGeom>
                <a:avLst/>
                <a:gdLst>
                  <a:gd name="T0" fmla="*/ 46 w 47"/>
                  <a:gd name="T1" fmla="*/ 55 h 57"/>
                  <a:gd name="T2" fmla="*/ 3 w 47"/>
                  <a:gd name="T3" fmla="*/ 1 h 57"/>
                  <a:gd name="T4" fmla="*/ 1 w 47"/>
                  <a:gd name="T5" fmla="*/ 3 h 57"/>
                  <a:gd name="T6" fmla="*/ 44 w 47"/>
                  <a:gd name="T7" fmla="*/ 56 h 57"/>
                  <a:gd name="T8" fmla="*/ 46 w 47"/>
                  <a:gd name="T9" fmla="*/ 55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57">
                    <a:moveTo>
                      <a:pt x="46" y="55"/>
                    </a:moveTo>
                    <a:cubicBezTo>
                      <a:pt x="31" y="37"/>
                      <a:pt x="18" y="19"/>
                      <a:pt x="3" y="1"/>
                    </a:cubicBezTo>
                    <a:cubicBezTo>
                      <a:pt x="2" y="0"/>
                      <a:pt x="0" y="1"/>
                      <a:pt x="1" y="3"/>
                    </a:cubicBezTo>
                    <a:cubicBezTo>
                      <a:pt x="16" y="20"/>
                      <a:pt x="30" y="38"/>
                      <a:pt x="44" y="56"/>
                    </a:cubicBezTo>
                    <a:cubicBezTo>
                      <a:pt x="45" y="57"/>
                      <a:pt x="47" y="56"/>
                      <a:pt x="46" y="55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37" name="îṥļîḑé-Freeform 101"/>
              <p:cNvSpPr/>
              <p:nvPr/>
            </p:nvSpPr>
            <p:spPr bwMode="auto">
              <a:xfrm>
                <a:off x="2431" y="2154"/>
                <a:ext cx="101" cy="123"/>
              </a:xfrm>
              <a:custGeom>
                <a:avLst/>
                <a:gdLst>
                  <a:gd name="T0" fmla="*/ 90 w 92"/>
                  <a:gd name="T1" fmla="*/ 109 h 112"/>
                  <a:gd name="T2" fmla="*/ 4 w 92"/>
                  <a:gd name="T3" fmla="*/ 2 h 112"/>
                  <a:gd name="T4" fmla="*/ 1 w 92"/>
                  <a:gd name="T5" fmla="*/ 3 h 112"/>
                  <a:gd name="T6" fmla="*/ 88 w 92"/>
                  <a:gd name="T7" fmla="*/ 110 h 112"/>
                  <a:gd name="T8" fmla="*/ 90 w 92"/>
                  <a:gd name="T9" fmla="*/ 109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2" h="112">
                    <a:moveTo>
                      <a:pt x="90" y="109"/>
                    </a:moveTo>
                    <a:cubicBezTo>
                      <a:pt x="62" y="72"/>
                      <a:pt x="26" y="43"/>
                      <a:pt x="4" y="2"/>
                    </a:cubicBezTo>
                    <a:cubicBezTo>
                      <a:pt x="3" y="0"/>
                      <a:pt x="0" y="1"/>
                      <a:pt x="1" y="3"/>
                    </a:cubicBezTo>
                    <a:cubicBezTo>
                      <a:pt x="23" y="44"/>
                      <a:pt x="59" y="75"/>
                      <a:pt x="88" y="110"/>
                    </a:cubicBezTo>
                    <a:cubicBezTo>
                      <a:pt x="89" y="112"/>
                      <a:pt x="92" y="110"/>
                      <a:pt x="90" y="109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38" name="îṥļîḑé-Freeform 102"/>
              <p:cNvSpPr/>
              <p:nvPr/>
            </p:nvSpPr>
            <p:spPr bwMode="auto">
              <a:xfrm>
                <a:off x="2471" y="2184"/>
                <a:ext cx="85" cy="104"/>
              </a:xfrm>
              <a:custGeom>
                <a:avLst/>
                <a:gdLst>
                  <a:gd name="T0" fmla="*/ 76 w 77"/>
                  <a:gd name="T1" fmla="*/ 92 h 95"/>
                  <a:gd name="T2" fmla="*/ 2 w 77"/>
                  <a:gd name="T3" fmla="*/ 1 h 95"/>
                  <a:gd name="T4" fmla="*/ 1 w 77"/>
                  <a:gd name="T5" fmla="*/ 2 h 95"/>
                  <a:gd name="T6" fmla="*/ 74 w 77"/>
                  <a:gd name="T7" fmla="*/ 94 h 95"/>
                  <a:gd name="T8" fmla="*/ 76 w 77"/>
                  <a:gd name="T9" fmla="*/ 92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95">
                    <a:moveTo>
                      <a:pt x="76" y="92"/>
                    </a:moveTo>
                    <a:cubicBezTo>
                      <a:pt x="51" y="62"/>
                      <a:pt x="24" y="33"/>
                      <a:pt x="2" y="1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22" y="34"/>
                      <a:pt x="47" y="66"/>
                      <a:pt x="74" y="94"/>
                    </a:cubicBezTo>
                    <a:cubicBezTo>
                      <a:pt x="75" y="95"/>
                      <a:pt x="77" y="93"/>
                      <a:pt x="76" y="92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39" name="îṥļîḑé-Freeform 103"/>
              <p:cNvSpPr/>
              <p:nvPr/>
            </p:nvSpPr>
            <p:spPr bwMode="auto">
              <a:xfrm>
                <a:off x="2487" y="2182"/>
                <a:ext cx="76" cy="99"/>
              </a:xfrm>
              <a:custGeom>
                <a:avLst/>
                <a:gdLst>
                  <a:gd name="T0" fmla="*/ 67 w 69"/>
                  <a:gd name="T1" fmla="*/ 86 h 90"/>
                  <a:gd name="T2" fmla="*/ 4 w 69"/>
                  <a:gd name="T3" fmla="*/ 2 h 90"/>
                  <a:gd name="T4" fmla="*/ 1 w 69"/>
                  <a:gd name="T5" fmla="*/ 4 h 90"/>
                  <a:gd name="T6" fmla="*/ 65 w 69"/>
                  <a:gd name="T7" fmla="*/ 88 h 90"/>
                  <a:gd name="T8" fmla="*/ 67 w 69"/>
                  <a:gd name="T9" fmla="*/ 86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" h="90">
                    <a:moveTo>
                      <a:pt x="67" y="86"/>
                    </a:moveTo>
                    <a:cubicBezTo>
                      <a:pt x="46" y="58"/>
                      <a:pt x="22" y="33"/>
                      <a:pt x="4" y="2"/>
                    </a:cubicBezTo>
                    <a:cubicBezTo>
                      <a:pt x="3" y="0"/>
                      <a:pt x="0" y="2"/>
                      <a:pt x="1" y="4"/>
                    </a:cubicBezTo>
                    <a:cubicBezTo>
                      <a:pt x="19" y="34"/>
                      <a:pt x="40" y="64"/>
                      <a:pt x="65" y="88"/>
                    </a:cubicBezTo>
                    <a:cubicBezTo>
                      <a:pt x="67" y="90"/>
                      <a:pt x="69" y="88"/>
                      <a:pt x="67" y="86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40" name="îṥļîḑé-Freeform 104"/>
              <p:cNvSpPr/>
              <p:nvPr/>
            </p:nvSpPr>
            <p:spPr bwMode="auto">
              <a:xfrm>
                <a:off x="2499" y="2158"/>
                <a:ext cx="66" cy="106"/>
              </a:xfrm>
              <a:custGeom>
                <a:avLst/>
                <a:gdLst>
                  <a:gd name="T0" fmla="*/ 59 w 60"/>
                  <a:gd name="T1" fmla="*/ 82 h 96"/>
                  <a:gd name="T2" fmla="*/ 56 w 60"/>
                  <a:gd name="T3" fmla="*/ 72 h 96"/>
                  <a:gd name="T4" fmla="*/ 54 w 60"/>
                  <a:gd name="T5" fmla="*/ 72 h 96"/>
                  <a:gd name="T6" fmla="*/ 54 w 60"/>
                  <a:gd name="T7" fmla="*/ 76 h 96"/>
                  <a:gd name="T8" fmla="*/ 5 w 60"/>
                  <a:gd name="T9" fmla="*/ 1 h 96"/>
                  <a:gd name="T10" fmla="*/ 3 w 60"/>
                  <a:gd name="T11" fmla="*/ 2 h 96"/>
                  <a:gd name="T12" fmla="*/ 22 w 60"/>
                  <a:gd name="T13" fmla="*/ 37 h 96"/>
                  <a:gd name="T14" fmla="*/ 40 w 60"/>
                  <a:gd name="T15" fmla="*/ 67 h 96"/>
                  <a:gd name="T16" fmla="*/ 50 w 60"/>
                  <a:gd name="T17" fmla="*/ 86 h 96"/>
                  <a:gd name="T18" fmla="*/ 2 w 60"/>
                  <a:gd name="T19" fmla="*/ 21 h 96"/>
                  <a:gd name="T20" fmla="*/ 1 w 60"/>
                  <a:gd name="T21" fmla="*/ 22 h 96"/>
                  <a:gd name="T22" fmla="*/ 9 w 60"/>
                  <a:gd name="T23" fmla="*/ 37 h 96"/>
                  <a:gd name="T24" fmla="*/ 10 w 60"/>
                  <a:gd name="T25" fmla="*/ 37 h 96"/>
                  <a:gd name="T26" fmla="*/ 7 w 60"/>
                  <a:gd name="T27" fmla="*/ 31 h 96"/>
                  <a:gd name="T28" fmla="*/ 11 w 60"/>
                  <a:gd name="T29" fmla="*/ 38 h 96"/>
                  <a:gd name="T30" fmla="*/ 30 w 60"/>
                  <a:gd name="T31" fmla="*/ 67 h 96"/>
                  <a:gd name="T32" fmla="*/ 54 w 60"/>
                  <a:gd name="T33" fmla="*/ 95 h 96"/>
                  <a:gd name="T34" fmla="*/ 57 w 60"/>
                  <a:gd name="T35" fmla="*/ 92 h 96"/>
                  <a:gd name="T36" fmla="*/ 50 w 60"/>
                  <a:gd name="T37" fmla="*/ 79 h 96"/>
                  <a:gd name="T38" fmla="*/ 56 w 60"/>
                  <a:gd name="T39" fmla="*/ 84 h 96"/>
                  <a:gd name="T40" fmla="*/ 59 w 60"/>
                  <a:gd name="T41" fmla="*/ 82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60" h="96">
                    <a:moveTo>
                      <a:pt x="59" y="82"/>
                    </a:moveTo>
                    <a:cubicBezTo>
                      <a:pt x="58" y="79"/>
                      <a:pt x="57" y="76"/>
                      <a:pt x="56" y="72"/>
                    </a:cubicBezTo>
                    <a:cubicBezTo>
                      <a:pt x="56" y="71"/>
                      <a:pt x="54" y="71"/>
                      <a:pt x="54" y="72"/>
                    </a:cubicBezTo>
                    <a:cubicBezTo>
                      <a:pt x="54" y="74"/>
                      <a:pt x="54" y="75"/>
                      <a:pt x="54" y="76"/>
                    </a:cubicBezTo>
                    <a:cubicBezTo>
                      <a:pt x="35" y="53"/>
                      <a:pt x="22" y="26"/>
                      <a:pt x="5" y="1"/>
                    </a:cubicBezTo>
                    <a:cubicBezTo>
                      <a:pt x="4" y="0"/>
                      <a:pt x="3" y="0"/>
                      <a:pt x="3" y="2"/>
                    </a:cubicBezTo>
                    <a:cubicBezTo>
                      <a:pt x="8" y="14"/>
                      <a:pt x="15" y="26"/>
                      <a:pt x="22" y="37"/>
                    </a:cubicBezTo>
                    <a:cubicBezTo>
                      <a:pt x="27" y="48"/>
                      <a:pt x="33" y="58"/>
                      <a:pt x="40" y="67"/>
                    </a:cubicBezTo>
                    <a:cubicBezTo>
                      <a:pt x="44" y="73"/>
                      <a:pt x="47" y="79"/>
                      <a:pt x="50" y="86"/>
                    </a:cubicBezTo>
                    <a:cubicBezTo>
                      <a:pt x="30" y="69"/>
                      <a:pt x="19" y="41"/>
                      <a:pt x="2" y="21"/>
                    </a:cubicBezTo>
                    <a:cubicBezTo>
                      <a:pt x="2" y="20"/>
                      <a:pt x="0" y="21"/>
                      <a:pt x="1" y="22"/>
                    </a:cubicBezTo>
                    <a:cubicBezTo>
                      <a:pt x="4" y="27"/>
                      <a:pt x="6" y="32"/>
                      <a:pt x="9" y="37"/>
                    </a:cubicBezTo>
                    <a:cubicBezTo>
                      <a:pt x="9" y="38"/>
                      <a:pt x="10" y="38"/>
                      <a:pt x="10" y="37"/>
                    </a:cubicBezTo>
                    <a:cubicBezTo>
                      <a:pt x="9" y="34"/>
                      <a:pt x="8" y="32"/>
                      <a:pt x="7" y="31"/>
                    </a:cubicBezTo>
                    <a:cubicBezTo>
                      <a:pt x="8" y="33"/>
                      <a:pt x="9" y="35"/>
                      <a:pt x="11" y="38"/>
                    </a:cubicBezTo>
                    <a:cubicBezTo>
                      <a:pt x="17" y="47"/>
                      <a:pt x="25" y="57"/>
                      <a:pt x="30" y="67"/>
                    </a:cubicBezTo>
                    <a:cubicBezTo>
                      <a:pt x="35" y="78"/>
                      <a:pt x="43" y="89"/>
                      <a:pt x="54" y="95"/>
                    </a:cubicBezTo>
                    <a:cubicBezTo>
                      <a:pt x="56" y="96"/>
                      <a:pt x="58" y="94"/>
                      <a:pt x="57" y="92"/>
                    </a:cubicBezTo>
                    <a:cubicBezTo>
                      <a:pt x="55" y="87"/>
                      <a:pt x="53" y="83"/>
                      <a:pt x="50" y="79"/>
                    </a:cubicBezTo>
                    <a:cubicBezTo>
                      <a:pt x="52" y="81"/>
                      <a:pt x="54" y="82"/>
                      <a:pt x="56" y="84"/>
                    </a:cubicBezTo>
                    <a:cubicBezTo>
                      <a:pt x="58" y="86"/>
                      <a:pt x="60" y="84"/>
                      <a:pt x="59" y="82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41" name="îṥļîḑé-Freeform 105"/>
              <p:cNvSpPr/>
              <p:nvPr/>
            </p:nvSpPr>
            <p:spPr bwMode="auto">
              <a:xfrm>
                <a:off x="2500" y="2131"/>
                <a:ext cx="65" cy="97"/>
              </a:xfrm>
              <a:custGeom>
                <a:avLst/>
                <a:gdLst>
                  <a:gd name="T0" fmla="*/ 58 w 59"/>
                  <a:gd name="T1" fmla="*/ 84 h 88"/>
                  <a:gd name="T2" fmla="*/ 5 w 59"/>
                  <a:gd name="T3" fmla="*/ 3 h 88"/>
                  <a:gd name="T4" fmla="*/ 1 w 59"/>
                  <a:gd name="T5" fmla="*/ 4 h 88"/>
                  <a:gd name="T6" fmla="*/ 26 w 59"/>
                  <a:gd name="T7" fmla="*/ 46 h 88"/>
                  <a:gd name="T8" fmla="*/ 56 w 59"/>
                  <a:gd name="T9" fmla="*/ 86 h 88"/>
                  <a:gd name="T10" fmla="*/ 58 w 59"/>
                  <a:gd name="T11" fmla="*/ 84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9" h="88">
                    <a:moveTo>
                      <a:pt x="58" y="84"/>
                    </a:moveTo>
                    <a:cubicBezTo>
                      <a:pt x="39" y="59"/>
                      <a:pt x="19" y="31"/>
                      <a:pt x="5" y="3"/>
                    </a:cubicBezTo>
                    <a:cubicBezTo>
                      <a:pt x="4" y="0"/>
                      <a:pt x="0" y="1"/>
                      <a:pt x="1" y="4"/>
                    </a:cubicBezTo>
                    <a:cubicBezTo>
                      <a:pt x="8" y="19"/>
                      <a:pt x="17" y="33"/>
                      <a:pt x="26" y="46"/>
                    </a:cubicBezTo>
                    <a:cubicBezTo>
                      <a:pt x="36" y="60"/>
                      <a:pt x="43" y="75"/>
                      <a:pt x="56" y="86"/>
                    </a:cubicBezTo>
                    <a:cubicBezTo>
                      <a:pt x="57" y="88"/>
                      <a:pt x="59" y="85"/>
                      <a:pt x="58" y="84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42" name="îṥļîḑé-Freeform 106"/>
              <p:cNvSpPr/>
              <p:nvPr/>
            </p:nvSpPr>
            <p:spPr bwMode="auto">
              <a:xfrm>
                <a:off x="2497" y="2102"/>
                <a:ext cx="67" cy="105"/>
              </a:xfrm>
              <a:custGeom>
                <a:avLst/>
                <a:gdLst>
                  <a:gd name="T0" fmla="*/ 60 w 61"/>
                  <a:gd name="T1" fmla="*/ 92 h 95"/>
                  <a:gd name="T2" fmla="*/ 2 w 61"/>
                  <a:gd name="T3" fmla="*/ 1 h 95"/>
                  <a:gd name="T4" fmla="*/ 0 w 61"/>
                  <a:gd name="T5" fmla="*/ 2 h 95"/>
                  <a:gd name="T6" fmla="*/ 59 w 61"/>
                  <a:gd name="T7" fmla="*/ 93 h 95"/>
                  <a:gd name="T8" fmla="*/ 60 w 61"/>
                  <a:gd name="T9" fmla="*/ 92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95">
                    <a:moveTo>
                      <a:pt x="60" y="92"/>
                    </a:moveTo>
                    <a:cubicBezTo>
                      <a:pt x="41" y="62"/>
                      <a:pt x="20" y="32"/>
                      <a:pt x="2" y="1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19" y="33"/>
                      <a:pt x="38" y="64"/>
                      <a:pt x="59" y="93"/>
                    </a:cubicBezTo>
                    <a:cubicBezTo>
                      <a:pt x="60" y="95"/>
                      <a:pt x="61" y="94"/>
                      <a:pt x="60" y="92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43" name="îṥļîḑé-Freeform 107"/>
              <p:cNvSpPr/>
              <p:nvPr/>
            </p:nvSpPr>
            <p:spPr bwMode="auto">
              <a:xfrm>
                <a:off x="2514" y="2098"/>
                <a:ext cx="51" cy="76"/>
              </a:xfrm>
              <a:custGeom>
                <a:avLst/>
                <a:gdLst>
                  <a:gd name="T0" fmla="*/ 45 w 46"/>
                  <a:gd name="T1" fmla="*/ 66 h 69"/>
                  <a:gd name="T2" fmla="*/ 4 w 46"/>
                  <a:gd name="T3" fmla="*/ 2 h 69"/>
                  <a:gd name="T4" fmla="*/ 1 w 46"/>
                  <a:gd name="T5" fmla="*/ 4 h 69"/>
                  <a:gd name="T6" fmla="*/ 42 w 46"/>
                  <a:gd name="T7" fmla="*/ 67 h 69"/>
                  <a:gd name="T8" fmla="*/ 45 w 46"/>
                  <a:gd name="T9" fmla="*/ 66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69">
                    <a:moveTo>
                      <a:pt x="45" y="66"/>
                    </a:moveTo>
                    <a:cubicBezTo>
                      <a:pt x="30" y="45"/>
                      <a:pt x="18" y="23"/>
                      <a:pt x="4" y="2"/>
                    </a:cubicBezTo>
                    <a:cubicBezTo>
                      <a:pt x="3" y="0"/>
                      <a:pt x="0" y="2"/>
                      <a:pt x="1" y="4"/>
                    </a:cubicBezTo>
                    <a:cubicBezTo>
                      <a:pt x="15" y="25"/>
                      <a:pt x="27" y="47"/>
                      <a:pt x="42" y="67"/>
                    </a:cubicBezTo>
                    <a:cubicBezTo>
                      <a:pt x="44" y="69"/>
                      <a:pt x="46" y="67"/>
                      <a:pt x="45" y="66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44" name="îṥļîḑé-Freeform 108"/>
              <p:cNvSpPr/>
              <p:nvPr/>
            </p:nvSpPr>
            <p:spPr bwMode="auto">
              <a:xfrm>
                <a:off x="2526" y="2090"/>
                <a:ext cx="28" cy="45"/>
              </a:xfrm>
              <a:custGeom>
                <a:avLst/>
                <a:gdLst>
                  <a:gd name="T0" fmla="*/ 24 w 25"/>
                  <a:gd name="T1" fmla="*/ 37 h 41"/>
                  <a:gd name="T2" fmla="*/ 3 w 25"/>
                  <a:gd name="T3" fmla="*/ 2 h 41"/>
                  <a:gd name="T4" fmla="*/ 1 w 25"/>
                  <a:gd name="T5" fmla="*/ 3 h 41"/>
                  <a:gd name="T6" fmla="*/ 21 w 25"/>
                  <a:gd name="T7" fmla="*/ 39 h 41"/>
                  <a:gd name="T8" fmla="*/ 24 w 25"/>
                  <a:gd name="T9" fmla="*/ 37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1">
                    <a:moveTo>
                      <a:pt x="24" y="37"/>
                    </a:moveTo>
                    <a:cubicBezTo>
                      <a:pt x="17" y="25"/>
                      <a:pt x="11" y="13"/>
                      <a:pt x="3" y="2"/>
                    </a:cubicBezTo>
                    <a:cubicBezTo>
                      <a:pt x="2" y="0"/>
                      <a:pt x="0" y="1"/>
                      <a:pt x="1" y="3"/>
                    </a:cubicBezTo>
                    <a:cubicBezTo>
                      <a:pt x="9" y="14"/>
                      <a:pt x="14" y="27"/>
                      <a:pt x="21" y="39"/>
                    </a:cubicBezTo>
                    <a:cubicBezTo>
                      <a:pt x="22" y="41"/>
                      <a:pt x="25" y="39"/>
                      <a:pt x="24" y="37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45" name="îṥļîḑé-Freeform 109"/>
              <p:cNvSpPr/>
              <p:nvPr/>
            </p:nvSpPr>
            <p:spPr bwMode="auto">
              <a:xfrm>
                <a:off x="2463" y="1861"/>
                <a:ext cx="78" cy="124"/>
              </a:xfrm>
              <a:custGeom>
                <a:avLst/>
                <a:gdLst>
                  <a:gd name="T0" fmla="*/ 69 w 71"/>
                  <a:gd name="T1" fmla="*/ 108 h 112"/>
                  <a:gd name="T2" fmla="*/ 3 w 71"/>
                  <a:gd name="T3" fmla="*/ 1 h 112"/>
                  <a:gd name="T4" fmla="*/ 1 w 71"/>
                  <a:gd name="T5" fmla="*/ 3 h 112"/>
                  <a:gd name="T6" fmla="*/ 66 w 71"/>
                  <a:gd name="T7" fmla="*/ 110 h 112"/>
                  <a:gd name="T8" fmla="*/ 69 w 71"/>
                  <a:gd name="T9" fmla="*/ 108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112">
                    <a:moveTo>
                      <a:pt x="69" y="108"/>
                    </a:moveTo>
                    <a:cubicBezTo>
                      <a:pt x="47" y="73"/>
                      <a:pt x="24" y="38"/>
                      <a:pt x="3" y="1"/>
                    </a:cubicBezTo>
                    <a:cubicBezTo>
                      <a:pt x="2" y="0"/>
                      <a:pt x="0" y="1"/>
                      <a:pt x="1" y="3"/>
                    </a:cubicBezTo>
                    <a:cubicBezTo>
                      <a:pt x="21" y="39"/>
                      <a:pt x="44" y="75"/>
                      <a:pt x="66" y="110"/>
                    </a:cubicBezTo>
                    <a:cubicBezTo>
                      <a:pt x="68" y="112"/>
                      <a:pt x="71" y="110"/>
                      <a:pt x="69" y="108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46" name="íṩľíḍè-Freeform 110"/>
              <p:cNvSpPr/>
              <p:nvPr/>
            </p:nvSpPr>
            <p:spPr bwMode="auto">
              <a:xfrm>
                <a:off x="2472" y="1847"/>
                <a:ext cx="74" cy="121"/>
              </a:xfrm>
              <a:custGeom>
                <a:avLst/>
                <a:gdLst>
                  <a:gd name="T0" fmla="*/ 66 w 67"/>
                  <a:gd name="T1" fmla="*/ 107 h 110"/>
                  <a:gd name="T2" fmla="*/ 65 w 67"/>
                  <a:gd name="T3" fmla="*/ 106 h 110"/>
                  <a:gd name="T4" fmla="*/ 64 w 67"/>
                  <a:gd name="T5" fmla="*/ 104 h 110"/>
                  <a:gd name="T6" fmla="*/ 61 w 67"/>
                  <a:gd name="T7" fmla="*/ 97 h 110"/>
                  <a:gd name="T8" fmla="*/ 48 w 67"/>
                  <a:gd name="T9" fmla="*/ 77 h 110"/>
                  <a:gd name="T10" fmla="*/ 5 w 67"/>
                  <a:gd name="T11" fmla="*/ 2 h 110"/>
                  <a:gd name="T12" fmla="*/ 1 w 67"/>
                  <a:gd name="T13" fmla="*/ 3 h 110"/>
                  <a:gd name="T14" fmla="*/ 37 w 67"/>
                  <a:gd name="T15" fmla="*/ 67 h 110"/>
                  <a:gd name="T16" fmla="*/ 63 w 67"/>
                  <a:gd name="T17" fmla="*/ 109 h 110"/>
                  <a:gd name="T18" fmla="*/ 66 w 67"/>
                  <a:gd name="T19" fmla="*/ 107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7" h="110">
                    <a:moveTo>
                      <a:pt x="66" y="107"/>
                    </a:moveTo>
                    <a:cubicBezTo>
                      <a:pt x="65" y="107"/>
                      <a:pt x="65" y="106"/>
                      <a:pt x="65" y="106"/>
                    </a:cubicBezTo>
                    <a:cubicBezTo>
                      <a:pt x="66" y="106"/>
                      <a:pt x="65" y="105"/>
                      <a:pt x="64" y="104"/>
                    </a:cubicBezTo>
                    <a:cubicBezTo>
                      <a:pt x="63" y="102"/>
                      <a:pt x="62" y="99"/>
                      <a:pt x="61" y="97"/>
                    </a:cubicBezTo>
                    <a:cubicBezTo>
                      <a:pt x="56" y="91"/>
                      <a:pt x="52" y="84"/>
                      <a:pt x="48" y="77"/>
                    </a:cubicBezTo>
                    <a:cubicBezTo>
                      <a:pt x="33" y="52"/>
                      <a:pt x="18" y="28"/>
                      <a:pt x="5" y="2"/>
                    </a:cubicBezTo>
                    <a:cubicBezTo>
                      <a:pt x="3" y="0"/>
                      <a:pt x="0" y="0"/>
                      <a:pt x="1" y="3"/>
                    </a:cubicBezTo>
                    <a:cubicBezTo>
                      <a:pt x="12" y="25"/>
                      <a:pt x="24" y="46"/>
                      <a:pt x="37" y="67"/>
                    </a:cubicBezTo>
                    <a:cubicBezTo>
                      <a:pt x="44" y="79"/>
                      <a:pt x="52" y="99"/>
                      <a:pt x="63" y="109"/>
                    </a:cubicBezTo>
                    <a:cubicBezTo>
                      <a:pt x="65" y="110"/>
                      <a:pt x="67" y="108"/>
                      <a:pt x="66" y="107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47" name="íṩľíḍè-Freeform 111"/>
              <p:cNvSpPr/>
              <p:nvPr/>
            </p:nvSpPr>
            <p:spPr bwMode="auto">
              <a:xfrm>
                <a:off x="2480" y="1843"/>
                <a:ext cx="78" cy="121"/>
              </a:xfrm>
              <a:custGeom>
                <a:avLst/>
                <a:gdLst>
                  <a:gd name="T0" fmla="*/ 69 w 71"/>
                  <a:gd name="T1" fmla="*/ 105 h 110"/>
                  <a:gd name="T2" fmla="*/ 37 w 71"/>
                  <a:gd name="T3" fmla="*/ 55 h 110"/>
                  <a:gd name="T4" fmla="*/ 21 w 71"/>
                  <a:gd name="T5" fmla="*/ 31 h 110"/>
                  <a:gd name="T6" fmla="*/ 13 w 71"/>
                  <a:gd name="T7" fmla="*/ 19 h 110"/>
                  <a:gd name="T8" fmla="*/ 5 w 71"/>
                  <a:gd name="T9" fmla="*/ 8 h 110"/>
                  <a:gd name="T10" fmla="*/ 2 w 71"/>
                  <a:gd name="T11" fmla="*/ 1 h 110"/>
                  <a:gd name="T12" fmla="*/ 0 w 71"/>
                  <a:gd name="T13" fmla="*/ 2 h 110"/>
                  <a:gd name="T14" fmla="*/ 6 w 71"/>
                  <a:gd name="T15" fmla="*/ 14 h 110"/>
                  <a:gd name="T16" fmla="*/ 6 w 71"/>
                  <a:gd name="T17" fmla="*/ 14 h 110"/>
                  <a:gd name="T18" fmla="*/ 6 w 71"/>
                  <a:gd name="T19" fmla="*/ 15 h 110"/>
                  <a:gd name="T20" fmla="*/ 63 w 71"/>
                  <a:gd name="T21" fmla="*/ 104 h 110"/>
                  <a:gd name="T22" fmla="*/ 65 w 71"/>
                  <a:gd name="T23" fmla="*/ 108 h 110"/>
                  <a:gd name="T24" fmla="*/ 69 w 71"/>
                  <a:gd name="T25" fmla="*/ 105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1" h="110">
                    <a:moveTo>
                      <a:pt x="69" y="105"/>
                    </a:moveTo>
                    <a:cubicBezTo>
                      <a:pt x="60" y="87"/>
                      <a:pt x="48" y="71"/>
                      <a:pt x="37" y="55"/>
                    </a:cubicBezTo>
                    <a:cubicBezTo>
                      <a:pt x="32" y="47"/>
                      <a:pt x="26" y="39"/>
                      <a:pt x="21" y="31"/>
                    </a:cubicBezTo>
                    <a:cubicBezTo>
                      <a:pt x="18" y="27"/>
                      <a:pt x="15" y="23"/>
                      <a:pt x="13" y="19"/>
                    </a:cubicBezTo>
                    <a:cubicBezTo>
                      <a:pt x="11" y="16"/>
                      <a:pt x="5" y="3"/>
                      <a:pt x="5" y="8"/>
                    </a:cubicBezTo>
                    <a:cubicBezTo>
                      <a:pt x="4" y="6"/>
                      <a:pt x="3" y="4"/>
                      <a:pt x="2" y="1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2" y="6"/>
                      <a:pt x="4" y="10"/>
                      <a:pt x="6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4"/>
                      <a:pt x="6" y="14"/>
                      <a:pt x="6" y="15"/>
                    </a:cubicBezTo>
                    <a:cubicBezTo>
                      <a:pt x="22" y="46"/>
                      <a:pt x="43" y="75"/>
                      <a:pt x="63" y="104"/>
                    </a:cubicBezTo>
                    <a:cubicBezTo>
                      <a:pt x="63" y="105"/>
                      <a:pt x="64" y="106"/>
                      <a:pt x="65" y="108"/>
                    </a:cubicBezTo>
                    <a:cubicBezTo>
                      <a:pt x="68" y="110"/>
                      <a:pt x="71" y="107"/>
                      <a:pt x="69" y="105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48" name="íṩľíḍè-Freeform 112"/>
              <p:cNvSpPr/>
              <p:nvPr/>
            </p:nvSpPr>
            <p:spPr bwMode="auto">
              <a:xfrm>
                <a:off x="2504" y="1848"/>
                <a:ext cx="68" cy="98"/>
              </a:xfrm>
              <a:custGeom>
                <a:avLst/>
                <a:gdLst>
                  <a:gd name="T0" fmla="*/ 57 w 61"/>
                  <a:gd name="T1" fmla="*/ 41 h 89"/>
                  <a:gd name="T2" fmla="*/ 53 w 61"/>
                  <a:gd name="T3" fmla="*/ 43 h 89"/>
                  <a:gd name="T4" fmla="*/ 53 w 61"/>
                  <a:gd name="T5" fmla="*/ 44 h 89"/>
                  <a:gd name="T6" fmla="*/ 44 w 61"/>
                  <a:gd name="T7" fmla="*/ 31 h 89"/>
                  <a:gd name="T8" fmla="*/ 34 w 61"/>
                  <a:gd name="T9" fmla="*/ 11 h 89"/>
                  <a:gd name="T10" fmla="*/ 30 w 61"/>
                  <a:gd name="T11" fmla="*/ 12 h 89"/>
                  <a:gd name="T12" fmla="*/ 41 w 61"/>
                  <a:gd name="T13" fmla="*/ 35 h 89"/>
                  <a:gd name="T14" fmla="*/ 44 w 61"/>
                  <a:gd name="T15" fmla="*/ 47 h 89"/>
                  <a:gd name="T16" fmla="*/ 24 w 61"/>
                  <a:gd name="T17" fmla="*/ 6 h 89"/>
                  <a:gd name="T18" fmla="*/ 20 w 61"/>
                  <a:gd name="T19" fmla="*/ 7 h 89"/>
                  <a:gd name="T20" fmla="*/ 33 w 61"/>
                  <a:gd name="T21" fmla="*/ 41 h 89"/>
                  <a:gd name="T22" fmla="*/ 15 w 61"/>
                  <a:gd name="T23" fmla="*/ 10 h 89"/>
                  <a:gd name="T24" fmla="*/ 14 w 61"/>
                  <a:gd name="T25" fmla="*/ 8 h 89"/>
                  <a:gd name="T26" fmla="*/ 11 w 61"/>
                  <a:gd name="T27" fmla="*/ 1 h 89"/>
                  <a:gd name="T28" fmla="*/ 8 w 61"/>
                  <a:gd name="T29" fmla="*/ 2 h 89"/>
                  <a:gd name="T30" fmla="*/ 11 w 61"/>
                  <a:gd name="T31" fmla="*/ 7 h 89"/>
                  <a:gd name="T32" fmla="*/ 10 w 61"/>
                  <a:gd name="T33" fmla="*/ 7 h 89"/>
                  <a:gd name="T34" fmla="*/ 19 w 61"/>
                  <a:gd name="T35" fmla="*/ 26 h 89"/>
                  <a:gd name="T36" fmla="*/ 34 w 61"/>
                  <a:gd name="T37" fmla="*/ 65 h 89"/>
                  <a:gd name="T38" fmla="*/ 3 w 61"/>
                  <a:gd name="T39" fmla="*/ 14 h 89"/>
                  <a:gd name="T40" fmla="*/ 1 w 61"/>
                  <a:gd name="T41" fmla="*/ 15 h 89"/>
                  <a:gd name="T42" fmla="*/ 9 w 61"/>
                  <a:gd name="T43" fmla="*/ 32 h 89"/>
                  <a:gd name="T44" fmla="*/ 10 w 61"/>
                  <a:gd name="T45" fmla="*/ 32 h 89"/>
                  <a:gd name="T46" fmla="*/ 20 w 61"/>
                  <a:gd name="T47" fmla="*/ 52 h 89"/>
                  <a:gd name="T48" fmla="*/ 44 w 61"/>
                  <a:gd name="T49" fmla="*/ 87 h 89"/>
                  <a:gd name="T50" fmla="*/ 47 w 61"/>
                  <a:gd name="T51" fmla="*/ 85 h 89"/>
                  <a:gd name="T52" fmla="*/ 34 w 61"/>
                  <a:gd name="T53" fmla="*/ 56 h 89"/>
                  <a:gd name="T54" fmla="*/ 50 w 61"/>
                  <a:gd name="T55" fmla="*/ 82 h 89"/>
                  <a:gd name="T56" fmla="*/ 55 w 61"/>
                  <a:gd name="T57" fmla="*/ 79 h 89"/>
                  <a:gd name="T58" fmla="*/ 47 w 61"/>
                  <a:gd name="T59" fmla="*/ 61 h 89"/>
                  <a:gd name="T60" fmla="*/ 51 w 61"/>
                  <a:gd name="T61" fmla="*/ 58 h 89"/>
                  <a:gd name="T62" fmla="*/ 50 w 61"/>
                  <a:gd name="T63" fmla="*/ 48 h 89"/>
                  <a:gd name="T64" fmla="*/ 56 w 61"/>
                  <a:gd name="T65" fmla="*/ 55 h 89"/>
                  <a:gd name="T66" fmla="*/ 60 w 61"/>
                  <a:gd name="T67" fmla="*/ 52 h 89"/>
                  <a:gd name="T68" fmla="*/ 57 w 61"/>
                  <a:gd name="T69" fmla="*/ 41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1" h="89">
                    <a:moveTo>
                      <a:pt x="57" y="41"/>
                    </a:moveTo>
                    <a:cubicBezTo>
                      <a:pt x="55" y="39"/>
                      <a:pt x="52" y="40"/>
                      <a:pt x="53" y="43"/>
                    </a:cubicBezTo>
                    <a:cubicBezTo>
                      <a:pt x="53" y="43"/>
                      <a:pt x="53" y="44"/>
                      <a:pt x="53" y="44"/>
                    </a:cubicBezTo>
                    <a:cubicBezTo>
                      <a:pt x="50" y="40"/>
                      <a:pt x="47" y="36"/>
                      <a:pt x="44" y="31"/>
                    </a:cubicBezTo>
                    <a:cubicBezTo>
                      <a:pt x="41" y="25"/>
                      <a:pt x="37" y="18"/>
                      <a:pt x="34" y="11"/>
                    </a:cubicBezTo>
                    <a:cubicBezTo>
                      <a:pt x="33" y="8"/>
                      <a:pt x="29" y="9"/>
                      <a:pt x="30" y="12"/>
                    </a:cubicBezTo>
                    <a:cubicBezTo>
                      <a:pt x="33" y="20"/>
                      <a:pt x="37" y="28"/>
                      <a:pt x="41" y="35"/>
                    </a:cubicBezTo>
                    <a:cubicBezTo>
                      <a:pt x="42" y="39"/>
                      <a:pt x="43" y="43"/>
                      <a:pt x="44" y="47"/>
                    </a:cubicBezTo>
                    <a:cubicBezTo>
                      <a:pt x="36" y="34"/>
                      <a:pt x="31" y="19"/>
                      <a:pt x="24" y="6"/>
                    </a:cubicBezTo>
                    <a:cubicBezTo>
                      <a:pt x="23" y="3"/>
                      <a:pt x="19" y="4"/>
                      <a:pt x="20" y="7"/>
                    </a:cubicBezTo>
                    <a:cubicBezTo>
                      <a:pt x="25" y="18"/>
                      <a:pt x="28" y="30"/>
                      <a:pt x="33" y="41"/>
                    </a:cubicBezTo>
                    <a:cubicBezTo>
                      <a:pt x="27" y="31"/>
                      <a:pt x="21" y="20"/>
                      <a:pt x="15" y="10"/>
                    </a:cubicBezTo>
                    <a:cubicBezTo>
                      <a:pt x="15" y="9"/>
                      <a:pt x="15" y="8"/>
                      <a:pt x="14" y="8"/>
                    </a:cubicBezTo>
                    <a:cubicBezTo>
                      <a:pt x="13" y="6"/>
                      <a:pt x="12" y="3"/>
                      <a:pt x="11" y="1"/>
                    </a:cubicBezTo>
                    <a:cubicBezTo>
                      <a:pt x="10" y="0"/>
                      <a:pt x="7" y="0"/>
                      <a:pt x="8" y="2"/>
                    </a:cubicBezTo>
                    <a:cubicBezTo>
                      <a:pt x="9" y="4"/>
                      <a:pt x="10" y="5"/>
                      <a:pt x="11" y="7"/>
                    </a:cubicBezTo>
                    <a:cubicBezTo>
                      <a:pt x="11" y="7"/>
                      <a:pt x="11" y="7"/>
                      <a:pt x="10" y="7"/>
                    </a:cubicBezTo>
                    <a:cubicBezTo>
                      <a:pt x="13" y="13"/>
                      <a:pt x="16" y="19"/>
                      <a:pt x="19" y="26"/>
                    </a:cubicBezTo>
                    <a:cubicBezTo>
                      <a:pt x="24" y="39"/>
                      <a:pt x="29" y="52"/>
                      <a:pt x="34" y="65"/>
                    </a:cubicBezTo>
                    <a:cubicBezTo>
                      <a:pt x="24" y="47"/>
                      <a:pt x="14" y="30"/>
                      <a:pt x="3" y="14"/>
                    </a:cubicBezTo>
                    <a:cubicBezTo>
                      <a:pt x="2" y="12"/>
                      <a:pt x="0" y="13"/>
                      <a:pt x="1" y="15"/>
                    </a:cubicBezTo>
                    <a:cubicBezTo>
                      <a:pt x="3" y="21"/>
                      <a:pt x="6" y="26"/>
                      <a:pt x="9" y="32"/>
                    </a:cubicBezTo>
                    <a:cubicBezTo>
                      <a:pt x="9" y="32"/>
                      <a:pt x="10" y="32"/>
                      <a:pt x="10" y="32"/>
                    </a:cubicBezTo>
                    <a:cubicBezTo>
                      <a:pt x="13" y="39"/>
                      <a:pt x="17" y="46"/>
                      <a:pt x="20" y="52"/>
                    </a:cubicBezTo>
                    <a:cubicBezTo>
                      <a:pt x="27" y="65"/>
                      <a:pt x="34" y="77"/>
                      <a:pt x="44" y="87"/>
                    </a:cubicBezTo>
                    <a:cubicBezTo>
                      <a:pt x="45" y="89"/>
                      <a:pt x="48" y="87"/>
                      <a:pt x="47" y="85"/>
                    </a:cubicBezTo>
                    <a:cubicBezTo>
                      <a:pt x="42" y="75"/>
                      <a:pt x="38" y="66"/>
                      <a:pt x="34" y="56"/>
                    </a:cubicBezTo>
                    <a:cubicBezTo>
                      <a:pt x="39" y="65"/>
                      <a:pt x="44" y="74"/>
                      <a:pt x="50" y="82"/>
                    </a:cubicBezTo>
                    <a:cubicBezTo>
                      <a:pt x="52" y="85"/>
                      <a:pt x="57" y="83"/>
                      <a:pt x="55" y="79"/>
                    </a:cubicBezTo>
                    <a:cubicBezTo>
                      <a:pt x="53" y="73"/>
                      <a:pt x="50" y="67"/>
                      <a:pt x="47" y="61"/>
                    </a:cubicBezTo>
                    <a:cubicBezTo>
                      <a:pt x="49" y="61"/>
                      <a:pt x="51" y="61"/>
                      <a:pt x="51" y="58"/>
                    </a:cubicBezTo>
                    <a:cubicBezTo>
                      <a:pt x="51" y="55"/>
                      <a:pt x="51" y="51"/>
                      <a:pt x="50" y="48"/>
                    </a:cubicBezTo>
                    <a:cubicBezTo>
                      <a:pt x="52" y="50"/>
                      <a:pt x="54" y="52"/>
                      <a:pt x="56" y="55"/>
                    </a:cubicBezTo>
                    <a:cubicBezTo>
                      <a:pt x="58" y="56"/>
                      <a:pt x="61" y="55"/>
                      <a:pt x="60" y="52"/>
                    </a:cubicBezTo>
                    <a:cubicBezTo>
                      <a:pt x="60" y="47"/>
                      <a:pt x="59" y="45"/>
                      <a:pt x="57" y="41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49" name="íṩľíḍè-Freeform 113"/>
              <p:cNvSpPr/>
              <p:nvPr/>
            </p:nvSpPr>
            <p:spPr bwMode="auto">
              <a:xfrm>
                <a:off x="2353" y="1856"/>
                <a:ext cx="41" cy="55"/>
              </a:xfrm>
              <a:custGeom>
                <a:avLst/>
                <a:gdLst>
                  <a:gd name="T0" fmla="*/ 36 w 37"/>
                  <a:gd name="T1" fmla="*/ 47 h 50"/>
                  <a:gd name="T2" fmla="*/ 3 w 37"/>
                  <a:gd name="T3" fmla="*/ 1 h 50"/>
                  <a:gd name="T4" fmla="*/ 1 w 37"/>
                  <a:gd name="T5" fmla="*/ 3 h 50"/>
                  <a:gd name="T6" fmla="*/ 34 w 37"/>
                  <a:gd name="T7" fmla="*/ 49 h 50"/>
                  <a:gd name="T8" fmla="*/ 36 w 37"/>
                  <a:gd name="T9" fmla="*/ 47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50">
                    <a:moveTo>
                      <a:pt x="36" y="47"/>
                    </a:moveTo>
                    <a:cubicBezTo>
                      <a:pt x="25" y="32"/>
                      <a:pt x="13" y="17"/>
                      <a:pt x="3" y="1"/>
                    </a:cubicBezTo>
                    <a:cubicBezTo>
                      <a:pt x="2" y="0"/>
                      <a:pt x="0" y="1"/>
                      <a:pt x="1" y="3"/>
                    </a:cubicBezTo>
                    <a:cubicBezTo>
                      <a:pt x="11" y="18"/>
                      <a:pt x="23" y="33"/>
                      <a:pt x="34" y="49"/>
                    </a:cubicBezTo>
                    <a:cubicBezTo>
                      <a:pt x="35" y="50"/>
                      <a:pt x="37" y="49"/>
                      <a:pt x="36" y="47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50" name="íṩľíḍè-Freeform 114"/>
              <p:cNvSpPr/>
              <p:nvPr/>
            </p:nvSpPr>
            <p:spPr bwMode="auto">
              <a:xfrm>
                <a:off x="2337" y="1811"/>
                <a:ext cx="80" cy="109"/>
              </a:xfrm>
              <a:custGeom>
                <a:avLst/>
                <a:gdLst>
                  <a:gd name="T0" fmla="*/ 71 w 73"/>
                  <a:gd name="T1" fmla="*/ 96 h 99"/>
                  <a:gd name="T2" fmla="*/ 35 w 73"/>
                  <a:gd name="T3" fmla="*/ 45 h 99"/>
                  <a:gd name="T4" fmla="*/ 20 w 73"/>
                  <a:gd name="T5" fmla="*/ 22 h 99"/>
                  <a:gd name="T6" fmla="*/ 13 w 73"/>
                  <a:gd name="T7" fmla="*/ 13 h 99"/>
                  <a:gd name="T8" fmla="*/ 5 w 73"/>
                  <a:gd name="T9" fmla="*/ 5 h 99"/>
                  <a:gd name="T10" fmla="*/ 5 w 73"/>
                  <a:gd name="T11" fmla="*/ 5 h 99"/>
                  <a:gd name="T12" fmla="*/ 4 w 73"/>
                  <a:gd name="T13" fmla="*/ 2 h 99"/>
                  <a:gd name="T14" fmla="*/ 1 w 73"/>
                  <a:gd name="T15" fmla="*/ 1 h 99"/>
                  <a:gd name="T16" fmla="*/ 1 w 73"/>
                  <a:gd name="T17" fmla="*/ 2 h 99"/>
                  <a:gd name="T18" fmla="*/ 3 w 73"/>
                  <a:gd name="T19" fmla="*/ 6 h 99"/>
                  <a:gd name="T20" fmla="*/ 25 w 73"/>
                  <a:gd name="T21" fmla="*/ 35 h 99"/>
                  <a:gd name="T22" fmla="*/ 69 w 73"/>
                  <a:gd name="T23" fmla="*/ 97 h 99"/>
                  <a:gd name="T24" fmla="*/ 71 w 73"/>
                  <a:gd name="T25" fmla="*/ 96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3" h="99">
                    <a:moveTo>
                      <a:pt x="71" y="96"/>
                    </a:moveTo>
                    <a:cubicBezTo>
                      <a:pt x="59" y="79"/>
                      <a:pt x="47" y="62"/>
                      <a:pt x="35" y="45"/>
                    </a:cubicBezTo>
                    <a:cubicBezTo>
                      <a:pt x="30" y="37"/>
                      <a:pt x="25" y="30"/>
                      <a:pt x="20" y="22"/>
                    </a:cubicBezTo>
                    <a:cubicBezTo>
                      <a:pt x="18" y="19"/>
                      <a:pt x="15" y="16"/>
                      <a:pt x="13" y="13"/>
                    </a:cubicBezTo>
                    <a:cubicBezTo>
                      <a:pt x="21" y="23"/>
                      <a:pt x="11" y="12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4"/>
                      <a:pt x="4" y="3"/>
                      <a:pt x="4" y="2"/>
                    </a:cubicBezTo>
                    <a:cubicBezTo>
                      <a:pt x="3" y="1"/>
                      <a:pt x="2" y="1"/>
                      <a:pt x="1" y="1"/>
                    </a:cubicBezTo>
                    <a:cubicBezTo>
                      <a:pt x="0" y="0"/>
                      <a:pt x="0" y="1"/>
                      <a:pt x="1" y="2"/>
                    </a:cubicBezTo>
                    <a:cubicBezTo>
                      <a:pt x="1" y="4"/>
                      <a:pt x="2" y="5"/>
                      <a:pt x="3" y="6"/>
                    </a:cubicBezTo>
                    <a:cubicBezTo>
                      <a:pt x="10" y="16"/>
                      <a:pt x="19" y="25"/>
                      <a:pt x="25" y="35"/>
                    </a:cubicBezTo>
                    <a:cubicBezTo>
                      <a:pt x="39" y="57"/>
                      <a:pt x="54" y="77"/>
                      <a:pt x="69" y="97"/>
                    </a:cubicBezTo>
                    <a:cubicBezTo>
                      <a:pt x="70" y="99"/>
                      <a:pt x="73" y="97"/>
                      <a:pt x="71" y="96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51" name="íṩľíḍè-Freeform 115"/>
              <p:cNvSpPr/>
              <p:nvPr/>
            </p:nvSpPr>
            <p:spPr bwMode="auto">
              <a:xfrm>
                <a:off x="2350" y="1805"/>
                <a:ext cx="86" cy="124"/>
              </a:xfrm>
              <a:custGeom>
                <a:avLst/>
                <a:gdLst>
                  <a:gd name="T0" fmla="*/ 77 w 78"/>
                  <a:gd name="T1" fmla="*/ 109 h 112"/>
                  <a:gd name="T2" fmla="*/ 3 w 78"/>
                  <a:gd name="T3" fmla="*/ 2 h 112"/>
                  <a:gd name="T4" fmla="*/ 1 w 78"/>
                  <a:gd name="T5" fmla="*/ 3 h 112"/>
                  <a:gd name="T6" fmla="*/ 74 w 78"/>
                  <a:gd name="T7" fmla="*/ 110 h 112"/>
                  <a:gd name="T8" fmla="*/ 77 w 78"/>
                  <a:gd name="T9" fmla="*/ 109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" h="112">
                    <a:moveTo>
                      <a:pt x="77" y="109"/>
                    </a:moveTo>
                    <a:cubicBezTo>
                      <a:pt x="57" y="71"/>
                      <a:pt x="31" y="34"/>
                      <a:pt x="3" y="2"/>
                    </a:cubicBezTo>
                    <a:cubicBezTo>
                      <a:pt x="2" y="0"/>
                      <a:pt x="0" y="2"/>
                      <a:pt x="1" y="3"/>
                    </a:cubicBezTo>
                    <a:cubicBezTo>
                      <a:pt x="26" y="39"/>
                      <a:pt x="50" y="74"/>
                      <a:pt x="74" y="110"/>
                    </a:cubicBezTo>
                    <a:cubicBezTo>
                      <a:pt x="76" y="112"/>
                      <a:pt x="78" y="111"/>
                      <a:pt x="77" y="109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52" name="íṩľíḍè-Freeform 116"/>
              <p:cNvSpPr/>
              <p:nvPr/>
            </p:nvSpPr>
            <p:spPr bwMode="auto">
              <a:xfrm>
                <a:off x="2365" y="1801"/>
                <a:ext cx="71" cy="99"/>
              </a:xfrm>
              <a:custGeom>
                <a:avLst/>
                <a:gdLst>
                  <a:gd name="T0" fmla="*/ 64 w 65"/>
                  <a:gd name="T1" fmla="*/ 87 h 90"/>
                  <a:gd name="T2" fmla="*/ 34 w 65"/>
                  <a:gd name="T3" fmla="*/ 40 h 90"/>
                  <a:gd name="T4" fmla="*/ 2 w 65"/>
                  <a:gd name="T5" fmla="*/ 1 h 90"/>
                  <a:gd name="T6" fmla="*/ 1 w 65"/>
                  <a:gd name="T7" fmla="*/ 2 h 90"/>
                  <a:gd name="T8" fmla="*/ 61 w 65"/>
                  <a:gd name="T9" fmla="*/ 88 h 90"/>
                  <a:gd name="T10" fmla="*/ 64 w 65"/>
                  <a:gd name="T11" fmla="*/ 87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5" h="90">
                    <a:moveTo>
                      <a:pt x="64" y="87"/>
                    </a:moveTo>
                    <a:cubicBezTo>
                      <a:pt x="56" y="70"/>
                      <a:pt x="46" y="54"/>
                      <a:pt x="34" y="40"/>
                    </a:cubicBezTo>
                    <a:cubicBezTo>
                      <a:pt x="24" y="27"/>
                      <a:pt x="15" y="11"/>
                      <a:pt x="2" y="1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21" y="31"/>
                      <a:pt x="44" y="58"/>
                      <a:pt x="61" y="88"/>
                    </a:cubicBezTo>
                    <a:cubicBezTo>
                      <a:pt x="62" y="90"/>
                      <a:pt x="65" y="89"/>
                      <a:pt x="64" y="87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53" name="íṩľíḍè-Freeform 117"/>
              <p:cNvSpPr/>
              <p:nvPr/>
            </p:nvSpPr>
            <p:spPr bwMode="auto">
              <a:xfrm>
                <a:off x="2389" y="1811"/>
                <a:ext cx="70" cy="96"/>
              </a:xfrm>
              <a:custGeom>
                <a:avLst/>
                <a:gdLst>
                  <a:gd name="T0" fmla="*/ 62 w 64"/>
                  <a:gd name="T1" fmla="*/ 83 h 87"/>
                  <a:gd name="T2" fmla="*/ 4 w 64"/>
                  <a:gd name="T3" fmla="*/ 2 h 87"/>
                  <a:gd name="T4" fmla="*/ 1 w 64"/>
                  <a:gd name="T5" fmla="*/ 3 h 87"/>
                  <a:gd name="T6" fmla="*/ 60 w 64"/>
                  <a:gd name="T7" fmla="*/ 85 h 87"/>
                  <a:gd name="T8" fmla="*/ 62 w 64"/>
                  <a:gd name="T9" fmla="*/ 83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87">
                    <a:moveTo>
                      <a:pt x="62" y="83"/>
                    </a:moveTo>
                    <a:cubicBezTo>
                      <a:pt x="42" y="56"/>
                      <a:pt x="25" y="28"/>
                      <a:pt x="4" y="2"/>
                    </a:cubicBezTo>
                    <a:cubicBezTo>
                      <a:pt x="3" y="0"/>
                      <a:pt x="0" y="2"/>
                      <a:pt x="1" y="3"/>
                    </a:cubicBezTo>
                    <a:cubicBezTo>
                      <a:pt x="22" y="30"/>
                      <a:pt x="39" y="59"/>
                      <a:pt x="60" y="85"/>
                    </a:cubicBezTo>
                    <a:cubicBezTo>
                      <a:pt x="61" y="87"/>
                      <a:pt x="64" y="85"/>
                      <a:pt x="62" y="83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54" name="ïṧḷïḓê-Freeform 118"/>
              <p:cNvSpPr/>
              <p:nvPr/>
            </p:nvSpPr>
            <p:spPr bwMode="auto">
              <a:xfrm>
                <a:off x="2416" y="1826"/>
                <a:ext cx="43" cy="64"/>
              </a:xfrm>
              <a:custGeom>
                <a:avLst/>
                <a:gdLst>
                  <a:gd name="T0" fmla="*/ 37 w 39"/>
                  <a:gd name="T1" fmla="*/ 54 h 58"/>
                  <a:gd name="T2" fmla="*/ 5 w 39"/>
                  <a:gd name="T3" fmla="*/ 3 h 58"/>
                  <a:gd name="T4" fmla="*/ 2 w 39"/>
                  <a:gd name="T5" fmla="*/ 5 h 58"/>
                  <a:gd name="T6" fmla="*/ 35 w 39"/>
                  <a:gd name="T7" fmla="*/ 56 h 58"/>
                  <a:gd name="T8" fmla="*/ 37 w 39"/>
                  <a:gd name="T9" fmla="*/ 54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58">
                    <a:moveTo>
                      <a:pt x="37" y="54"/>
                    </a:moveTo>
                    <a:cubicBezTo>
                      <a:pt x="27" y="36"/>
                      <a:pt x="15" y="20"/>
                      <a:pt x="5" y="3"/>
                    </a:cubicBezTo>
                    <a:cubicBezTo>
                      <a:pt x="3" y="0"/>
                      <a:pt x="0" y="2"/>
                      <a:pt x="2" y="5"/>
                    </a:cubicBezTo>
                    <a:cubicBezTo>
                      <a:pt x="12" y="22"/>
                      <a:pt x="24" y="38"/>
                      <a:pt x="35" y="56"/>
                    </a:cubicBezTo>
                    <a:cubicBezTo>
                      <a:pt x="36" y="58"/>
                      <a:pt x="39" y="56"/>
                      <a:pt x="37" y="54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55" name="ïṧḷïḓê-Freeform 119"/>
              <p:cNvSpPr/>
              <p:nvPr/>
            </p:nvSpPr>
            <p:spPr bwMode="auto">
              <a:xfrm>
                <a:off x="2644" y="1129"/>
                <a:ext cx="16" cy="27"/>
              </a:xfrm>
              <a:custGeom>
                <a:avLst/>
                <a:gdLst>
                  <a:gd name="T0" fmla="*/ 12 w 14"/>
                  <a:gd name="T1" fmla="*/ 17 h 25"/>
                  <a:gd name="T2" fmla="*/ 7 w 14"/>
                  <a:gd name="T3" fmla="*/ 12 h 25"/>
                  <a:gd name="T4" fmla="*/ 3 w 14"/>
                  <a:gd name="T5" fmla="*/ 3 h 25"/>
                  <a:gd name="T6" fmla="*/ 0 w 14"/>
                  <a:gd name="T7" fmla="*/ 3 h 25"/>
                  <a:gd name="T8" fmla="*/ 1 w 14"/>
                  <a:gd name="T9" fmla="*/ 6 h 25"/>
                  <a:gd name="T10" fmla="*/ 13 w 14"/>
                  <a:gd name="T11" fmla="*/ 19 h 25"/>
                  <a:gd name="T12" fmla="*/ 12 w 14"/>
                  <a:gd name="T13" fmla="*/ 17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" h="25">
                    <a:moveTo>
                      <a:pt x="12" y="17"/>
                    </a:moveTo>
                    <a:cubicBezTo>
                      <a:pt x="9" y="17"/>
                      <a:pt x="8" y="13"/>
                      <a:pt x="7" y="12"/>
                    </a:cubicBezTo>
                    <a:cubicBezTo>
                      <a:pt x="6" y="9"/>
                      <a:pt x="5" y="5"/>
                      <a:pt x="3" y="3"/>
                    </a:cubicBezTo>
                    <a:cubicBezTo>
                      <a:pt x="3" y="1"/>
                      <a:pt x="0" y="0"/>
                      <a:pt x="0" y="3"/>
                    </a:cubicBezTo>
                    <a:cubicBezTo>
                      <a:pt x="0" y="4"/>
                      <a:pt x="0" y="5"/>
                      <a:pt x="1" y="6"/>
                    </a:cubicBezTo>
                    <a:cubicBezTo>
                      <a:pt x="3" y="13"/>
                      <a:pt x="7" y="25"/>
                      <a:pt x="13" y="19"/>
                    </a:cubicBezTo>
                    <a:cubicBezTo>
                      <a:pt x="14" y="18"/>
                      <a:pt x="13" y="17"/>
                      <a:pt x="12" y="17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56" name="ïṧḷïḓê-Freeform 120"/>
              <p:cNvSpPr/>
              <p:nvPr/>
            </p:nvSpPr>
            <p:spPr bwMode="auto">
              <a:xfrm>
                <a:off x="2642" y="1081"/>
                <a:ext cx="49" cy="93"/>
              </a:xfrm>
              <a:custGeom>
                <a:avLst/>
                <a:gdLst>
                  <a:gd name="T0" fmla="*/ 43 w 44"/>
                  <a:gd name="T1" fmla="*/ 81 h 84"/>
                  <a:gd name="T2" fmla="*/ 18 w 44"/>
                  <a:gd name="T3" fmla="*/ 35 h 84"/>
                  <a:gd name="T4" fmla="*/ 5 w 44"/>
                  <a:gd name="T5" fmla="*/ 4 h 84"/>
                  <a:gd name="T6" fmla="*/ 3 w 44"/>
                  <a:gd name="T7" fmla="*/ 2 h 84"/>
                  <a:gd name="T8" fmla="*/ 3 w 44"/>
                  <a:gd name="T9" fmla="*/ 17 h 84"/>
                  <a:gd name="T10" fmla="*/ 2 w 44"/>
                  <a:gd name="T11" fmla="*/ 18 h 84"/>
                  <a:gd name="T12" fmla="*/ 8 w 44"/>
                  <a:gd name="T13" fmla="*/ 39 h 84"/>
                  <a:gd name="T14" fmla="*/ 5 w 44"/>
                  <a:gd name="T15" fmla="*/ 35 h 84"/>
                  <a:gd name="T16" fmla="*/ 2 w 44"/>
                  <a:gd name="T17" fmla="*/ 36 h 84"/>
                  <a:gd name="T18" fmla="*/ 2 w 44"/>
                  <a:gd name="T19" fmla="*/ 36 h 84"/>
                  <a:gd name="T20" fmla="*/ 7 w 44"/>
                  <a:gd name="T21" fmla="*/ 46 h 84"/>
                  <a:gd name="T22" fmla="*/ 8 w 44"/>
                  <a:gd name="T23" fmla="*/ 51 h 84"/>
                  <a:gd name="T24" fmla="*/ 9 w 44"/>
                  <a:gd name="T25" fmla="*/ 51 h 84"/>
                  <a:gd name="T26" fmla="*/ 9 w 44"/>
                  <a:gd name="T27" fmla="*/ 50 h 84"/>
                  <a:gd name="T28" fmla="*/ 15 w 44"/>
                  <a:gd name="T29" fmla="*/ 60 h 84"/>
                  <a:gd name="T30" fmla="*/ 19 w 44"/>
                  <a:gd name="T31" fmla="*/ 60 h 84"/>
                  <a:gd name="T32" fmla="*/ 30 w 44"/>
                  <a:gd name="T33" fmla="*/ 80 h 84"/>
                  <a:gd name="T34" fmla="*/ 33 w 44"/>
                  <a:gd name="T35" fmla="*/ 79 h 84"/>
                  <a:gd name="T36" fmla="*/ 16 w 44"/>
                  <a:gd name="T37" fmla="*/ 44 h 84"/>
                  <a:gd name="T38" fmla="*/ 7 w 44"/>
                  <a:gd name="T39" fmla="*/ 25 h 84"/>
                  <a:gd name="T40" fmla="*/ 7 w 44"/>
                  <a:gd name="T41" fmla="*/ 22 h 84"/>
                  <a:gd name="T42" fmla="*/ 8 w 44"/>
                  <a:gd name="T43" fmla="*/ 26 h 84"/>
                  <a:gd name="T44" fmla="*/ 41 w 44"/>
                  <a:gd name="T45" fmla="*/ 83 h 84"/>
                  <a:gd name="T46" fmla="*/ 43 w 44"/>
                  <a:gd name="T47" fmla="*/ 81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4" h="84">
                    <a:moveTo>
                      <a:pt x="43" y="81"/>
                    </a:moveTo>
                    <a:cubicBezTo>
                      <a:pt x="36" y="65"/>
                      <a:pt x="26" y="51"/>
                      <a:pt x="18" y="35"/>
                    </a:cubicBezTo>
                    <a:cubicBezTo>
                      <a:pt x="15" y="28"/>
                      <a:pt x="1" y="12"/>
                      <a:pt x="5" y="4"/>
                    </a:cubicBezTo>
                    <a:cubicBezTo>
                      <a:pt x="6" y="2"/>
                      <a:pt x="3" y="0"/>
                      <a:pt x="3" y="2"/>
                    </a:cubicBezTo>
                    <a:cubicBezTo>
                      <a:pt x="0" y="6"/>
                      <a:pt x="1" y="12"/>
                      <a:pt x="3" y="17"/>
                    </a:cubicBezTo>
                    <a:cubicBezTo>
                      <a:pt x="3" y="17"/>
                      <a:pt x="2" y="17"/>
                      <a:pt x="2" y="18"/>
                    </a:cubicBezTo>
                    <a:cubicBezTo>
                      <a:pt x="3" y="25"/>
                      <a:pt x="5" y="32"/>
                      <a:pt x="8" y="39"/>
                    </a:cubicBezTo>
                    <a:cubicBezTo>
                      <a:pt x="7" y="38"/>
                      <a:pt x="6" y="36"/>
                      <a:pt x="5" y="35"/>
                    </a:cubicBezTo>
                    <a:cubicBezTo>
                      <a:pt x="4" y="33"/>
                      <a:pt x="1" y="35"/>
                      <a:pt x="2" y="36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4" y="40"/>
                      <a:pt x="6" y="43"/>
                      <a:pt x="7" y="46"/>
                    </a:cubicBezTo>
                    <a:cubicBezTo>
                      <a:pt x="8" y="48"/>
                      <a:pt x="8" y="49"/>
                      <a:pt x="8" y="51"/>
                    </a:cubicBezTo>
                    <a:cubicBezTo>
                      <a:pt x="8" y="52"/>
                      <a:pt x="9" y="52"/>
                      <a:pt x="9" y="51"/>
                    </a:cubicBezTo>
                    <a:cubicBezTo>
                      <a:pt x="9" y="51"/>
                      <a:pt x="9" y="50"/>
                      <a:pt x="9" y="50"/>
                    </a:cubicBezTo>
                    <a:cubicBezTo>
                      <a:pt x="11" y="53"/>
                      <a:pt x="13" y="57"/>
                      <a:pt x="15" y="60"/>
                    </a:cubicBezTo>
                    <a:cubicBezTo>
                      <a:pt x="16" y="62"/>
                      <a:pt x="18" y="62"/>
                      <a:pt x="19" y="60"/>
                    </a:cubicBezTo>
                    <a:cubicBezTo>
                      <a:pt x="23" y="66"/>
                      <a:pt x="27" y="73"/>
                      <a:pt x="30" y="80"/>
                    </a:cubicBezTo>
                    <a:cubicBezTo>
                      <a:pt x="31" y="82"/>
                      <a:pt x="34" y="81"/>
                      <a:pt x="33" y="79"/>
                    </a:cubicBezTo>
                    <a:cubicBezTo>
                      <a:pt x="29" y="66"/>
                      <a:pt x="22" y="55"/>
                      <a:pt x="16" y="44"/>
                    </a:cubicBezTo>
                    <a:cubicBezTo>
                      <a:pt x="14" y="38"/>
                      <a:pt x="10" y="32"/>
                      <a:pt x="7" y="25"/>
                    </a:cubicBezTo>
                    <a:cubicBezTo>
                      <a:pt x="7" y="24"/>
                      <a:pt x="7" y="23"/>
                      <a:pt x="7" y="22"/>
                    </a:cubicBezTo>
                    <a:cubicBezTo>
                      <a:pt x="7" y="24"/>
                      <a:pt x="8" y="25"/>
                      <a:pt x="8" y="26"/>
                    </a:cubicBezTo>
                    <a:cubicBezTo>
                      <a:pt x="19" y="45"/>
                      <a:pt x="28" y="64"/>
                      <a:pt x="41" y="83"/>
                    </a:cubicBezTo>
                    <a:cubicBezTo>
                      <a:pt x="42" y="84"/>
                      <a:pt x="44" y="83"/>
                      <a:pt x="43" y="81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57" name="ïṧḷïḓê-Freeform 121"/>
              <p:cNvSpPr/>
              <p:nvPr/>
            </p:nvSpPr>
            <p:spPr bwMode="auto">
              <a:xfrm>
                <a:off x="2642" y="1055"/>
                <a:ext cx="71" cy="133"/>
              </a:xfrm>
              <a:custGeom>
                <a:avLst/>
                <a:gdLst>
                  <a:gd name="T0" fmla="*/ 63 w 64"/>
                  <a:gd name="T1" fmla="*/ 117 h 121"/>
                  <a:gd name="T2" fmla="*/ 8 w 64"/>
                  <a:gd name="T3" fmla="*/ 12 h 121"/>
                  <a:gd name="T4" fmla="*/ 9 w 64"/>
                  <a:gd name="T5" fmla="*/ 12 h 121"/>
                  <a:gd name="T6" fmla="*/ 9 w 64"/>
                  <a:gd name="T7" fmla="*/ 11 h 121"/>
                  <a:gd name="T8" fmla="*/ 7 w 64"/>
                  <a:gd name="T9" fmla="*/ 10 h 121"/>
                  <a:gd name="T10" fmla="*/ 2 w 64"/>
                  <a:gd name="T11" fmla="*/ 1 h 121"/>
                  <a:gd name="T12" fmla="*/ 0 w 64"/>
                  <a:gd name="T13" fmla="*/ 2 h 121"/>
                  <a:gd name="T14" fmla="*/ 3 w 64"/>
                  <a:gd name="T15" fmla="*/ 10 h 121"/>
                  <a:gd name="T16" fmla="*/ 4 w 64"/>
                  <a:gd name="T17" fmla="*/ 9 h 121"/>
                  <a:gd name="T18" fmla="*/ 5 w 64"/>
                  <a:gd name="T19" fmla="*/ 11 h 121"/>
                  <a:gd name="T20" fmla="*/ 21 w 64"/>
                  <a:gd name="T21" fmla="*/ 49 h 121"/>
                  <a:gd name="T22" fmla="*/ 53 w 64"/>
                  <a:gd name="T23" fmla="*/ 109 h 121"/>
                  <a:gd name="T24" fmla="*/ 55 w 64"/>
                  <a:gd name="T25" fmla="*/ 110 h 121"/>
                  <a:gd name="T26" fmla="*/ 61 w 64"/>
                  <a:gd name="T27" fmla="*/ 119 h 121"/>
                  <a:gd name="T28" fmla="*/ 63 w 64"/>
                  <a:gd name="T29" fmla="*/ 117 h 121"/>
                  <a:gd name="T30" fmla="*/ 27 w 64"/>
                  <a:gd name="T31" fmla="*/ 54 h 121"/>
                  <a:gd name="T32" fmla="*/ 14 w 64"/>
                  <a:gd name="T33" fmla="*/ 30 h 121"/>
                  <a:gd name="T34" fmla="*/ 8 w 64"/>
                  <a:gd name="T35" fmla="*/ 16 h 121"/>
                  <a:gd name="T36" fmla="*/ 29 w 64"/>
                  <a:gd name="T37" fmla="*/ 59 h 121"/>
                  <a:gd name="T38" fmla="*/ 27 w 64"/>
                  <a:gd name="T39" fmla="*/ 54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4" h="121">
                    <a:moveTo>
                      <a:pt x="63" y="117"/>
                    </a:moveTo>
                    <a:cubicBezTo>
                      <a:pt x="44" y="83"/>
                      <a:pt x="28" y="47"/>
                      <a:pt x="8" y="12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9" y="12"/>
                      <a:pt x="9" y="12"/>
                      <a:pt x="9" y="11"/>
                    </a:cubicBezTo>
                    <a:cubicBezTo>
                      <a:pt x="8" y="11"/>
                      <a:pt x="8" y="10"/>
                      <a:pt x="7" y="10"/>
                    </a:cubicBezTo>
                    <a:cubicBezTo>
                      <a:pt x="6" y="7"/>
                      <a:pt x="4" y="4"/>
                      <a:pt x="2" y="1"/>
                    </a:cubicBezTo>
                    <a:cubicBezTo>
                      <a:pt x="1" y="0"/>
                      <a:pt x="0" y="0"/>
                      <a:pt x="0" y="2"/>
                    </a:cubicBezTo>
                    <a:cubicBezTo>
                      <a:pt x="1" y="7"/>
                      <a:pt x="0" y="5"/>
                      <a:pt x="3" y="10"/>
                    </a:cubicBezTo>
                    <a:cubicBezTo>
                      <a:pt x="4" y="10"/>
                      <a:pt x="5" y="10"/>
                      <a:pt x="4" y="9"/>
                    </a:cubicBezTo>
                    <a:cubicBezTo>
                      <a:pt x="5" y="10"/>
                      <a:pt x="5" y="10"/>
                      <a:pt x="5" y="11"/>
                    </a:cubicBezTo>
                    <a:cubicBezTo>
                      <a:pt x="5" y="22"/>
                      <a:pt x="16" y="39"/>
                      <a:pt x="21" y="49"/>
                    </a:cubicBezTo>
                    <a:cubicBezTo>
                      <a:pt x="31" y="69"/>
                      <a:pt x="43" y="89"/>
                      <a:pt x="53" y="109"/>
                    </a:cubicBezTo>
                    <a:cubicBezTo>
                      <a:pt x="53" y="110"/>
                      <a:pt x="55" y="110"/>
                      <a:pt x="55" y="110"/>
                    </a:cubicBezTo>
                    <a:cubicBezTo>
                      <a:pt x="57" y="113"/>
                      <a:pt x="59" y="116"/>
                      <a:pt x="61" y="119"/>
                    </a:cubicBezTo>
                    <a:cubicBezTo>
                      <a:pt x="62" y="121"/>
                      <a:pt x="64" y="119"/>
                      <a:pt x="63" y="117"/>
                    </a:cubicBezTo>
                    <a:close/>
                    <a:moveTo>
                      <a:pt x="27" y="54"/>
                    </a:moveTo>
                    <a:cubicBezTo>
                      <a:pt x="22" y="46"/>
                      <a:pt x="18" y="38"/>
                      <a:pt x="14" y="30"/>
                    </a:cubicBezTo>
                    <a:cubicBezTo>
                      <a:pt x="13" y="28"/>
                      <a:pt x="9" y="20"/>
                      <a:pt x="8" y="16"/>
                    </a:cubicBezTo>
                    <a:cubicBezTo>
                      <a:pt x="15" y="29"/>
                      <a:pt x="22" y="44"/>
                      <a:pt x="29" y="59"/>
                    </a:cubicBezTo>
                    <a:cubicBezTo>
                      <a:pt x="28" y="57"/>
                      <a:pt x="27" y="56"/>
                      <a:pt x="27" y="54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58" name="ïṧḷïḓê-Freeform 122"/>
              <p:cNvSpPr/>
              <p:nvPr/>
            </p:nvSpPr>
            <p:spPr bwMode="auto">
              <a:xfrm>
                <a:off x="2643" y="1025"/>
                <a:ext cx="82" cy="157"/>
              </a:xfrm>
              <a:custGeom>
                <a:avLst/>
                <a:gdLst>
                  <a:gd name="T0" fmla="*/ 73 w 74"/>
                  <a:gd name="T1" fmla="*/ 140 h 142"/>
                  <a:gd name="T2" fmla="*/ 47 w 74"/>
                  <a:gd name="T3" fmla="*/ 88 h 142"/>
                  <a:gd name="T4" fmla="*/ 50 w 74"/>
                  <a:gd name="T5" fmla="*/ 86 h 142"/>
                  <a:gd name="T6" fmla="*/ 28 w 74"/>
                  <a:gd name="T7" fmla="*/ 49 h 142"/>
                  <a:gd name="T8" fmla="*/ 12 w 74"/>
                  <a:gd name="T9" fmla="*/ 18 h 142"/>
                  <a:gd name="T10" fmla="*/ 10 w 74"/>
                  <a:gd name="T11" fmla="*/ 16 h 142"/>
                  <a:gd name="T12" fmla="*/ 4 w 74"/>
                  <a:gd name="T13" fmla="*/ 3 h 142"/>
                  <a:gd name="T14" fmla="*/ 1 w 74"/>
                  <a:gd name="T15" fmla="*/ 4 h 142"/>
                  <a:gd name="T16" fmla="*/ 20 w 74"/>
                  <a:gd name="T17" fmla="*/ 41 h 142"/>
                  <a:gd name="T18" fmla="*/ 70 w 74"/>
                  <a:gd name="T19" fmla="*/ 141 h 142"/>
                  <a:gd name="T20" fmla="*/ 73 w 74"/>
                  <a:gd name="T21" fmla="*/ 140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4" h="142">
                    <a:moveTo>
                      <a:pt x="73" y="140"/>
                    </a:moveTo>
                    <a:cubicBezTo>
                      <a:pt x="64" y="122"/>
                      <a:pt x="56" y="105"/>
                      <a:pt x="47" y="88"/>
                    </a:cubicBezTo>
                    <a:cubicBezTo>
                      <a:pt x="49" y="89"/>
                      <a:pt x="51" y="88"/>
                      <a:pt x="50" y="86"/>
                    </a:cubicBezTo>
                    <a:cubicBezTo>
                      <a:pt x="43" y="74"/>
                      <a:pt x="35" y="61"/>
                      <a:pt x="28" y="49"/>
                    </a:cubicBezTo>
                    <a:cubicBezTo>
                      <a:pt x="23" y="39"/>
                      <a:pt x="17" y="28"/>
                      <a:pt x="12" y="18"/>
                    </a:cubicBezTo>
                    <a:cubicBezTo>
                      <a:pt x="12" y="17"/>
                      <a:pt x="11" y="17"/>
                      <a:pt x="10" y="16"/>
                    </a:cubicBezTo>
                    <a:cubicBezTo>
                      <a:pt x="8" y="12"/>
                      <a:pt x="6" y="7"/>
                      <a:pt x="4" y="3"/>
                    </a:cubicBezTo>
                    <a:cubicBezTo>
                      <a:pt x="4" y="0"/>
                      <a:pt x="0" y="1"/>
                      <a:pt x="1" y="4"/>
                    </a:cubicBezTo>
                    <a:cubicBezTo>
                      <a:pt x="6" y="17"/>
                      <a:pt x="13" y="29"/>
                      <a:pt x="20" y="41"/>
                    </a:cubicBezTo>
                    <a:cubicBezTo>
                      <a:pt x="36" y="75"/>
                      <a:pt x="52" y="108"/>
                      <a:pt x="70" y="141"/>
                    </a:cubicBezTo>
                    <a:cubicBezTo>
                      <a:pt x="71" y="142"/>
                      <a:pt x="74" y="142"/>
                      <a:pt x="73" y="14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59" name="ïṧḷïḓê-Freeform 123"/>
              <p:cNvSpPr/>
              <p:nvPr/>
            </p:nvSpPr>
            <p:spPr bwMode="auto">
              <a:xfrm>
                <a:off x="2642" y="995"/>
                <a:ext cx="104" cy="198"/>
              </a:xfrm>
              <a:custGeom>
                <a:avLst/>
                <a:gdLst>
                  <a:gd name="T0" fmla="*/ 92 w 94"/>
                  <a:gd name="T1" fmla="*/ 175 h 180"/>
                  <a:gd name="T2" fmla="*/ 48 w 94"/>
                  <a:gd name="T3" fmla="*/ 92 h 180"/>
                  <a:gd name="T4" fmla="*/ 6 w 94"/>
                  <a:gd name="T5" fmla="*/ 3 h 180"/>
                  <a:gd name="T6" fmla="*/ 1 w 94"/>
                  <a:gd name="T7" fmla="*/ 3 h 180"/>
                  <a:gd name="T8" fmla="*/ 40 w 94"/>
                  <a:gd name="T9" fmla="*/ 87 h 180"/>
                  <a:gd name="T10" fmla="*/ 88 w 94"/>
                  <a:gd name="T11" fmla="*/ 177 h 180"/>
                  <a:gd name="T12" fmla="*/ 92 w 94"/>
                  <a:gd name="T13" fmla="*/ 175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180">
                    <a:moveTo>
                      <a:pt x="92" y="175"/>
                    </a:moveTo>
                    <a:cubicBezTo>
                      <a:pt x="77" y="148"/>
                      <a:pt x="63" y="120"/>
                      <a:pt x="48" y="92"/>
                    </a:cubicBezTo>
                    <a:cubicBezTo>
                      <a:pt x="33" y="64"/>
                      <a:pt x="14" y="35"/>
                      <a:pt x="6" y="3"/>
                    </a:cubicBezTo>
                    <a:cubicBezTo>
                      <a:pt x="5" y="0"/>
                      <a:pt x="0" y="0"/>
                      <a:pt x="1" y="3"/>
                    </a:cubicBezTo>
                    <a:cubicBezTo>
                      <a:pt x="9" y="33"/>
                      <a:pt x="26" y="60"/>
                      <a:pt x="40" y="87"/>
                    </a:cubicBezTo>
                    <a:cubicBezTo>
                      <a:pt x="56" y="118"/>
                      <a:pt x="71" y="148"/>
                      <a:pt x="88" y="177"/>
                    </a:cubicBezTo>
                    <a:cubicBezTo>
                      <a:pt x="90" y="180"/>
                      <a:pt x="94" y="178"/>
                      <a:pt x="92" y="175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60" name="ïṧḷïḓê-Freeform 124"/>
              <p:cNvSpPr/>
              <p:nvPr/>
            </p:nvSpPr>
            <p:spPr bwMode="auto">
              <a:xfrm>
                <a:off x="2641" y="951"/>
                <a:ext cx="98" cy="207"/>
              </a:xfrm>
              <a:custGeom>
                <a:avLst/>
                <a:gdLst>
                  <a:gd name="T0" fmla="*/ 88 w 89"/>
                  <a:gd name="T1" fmla="*/ 185 h 189"/>
                  <a:gd name="T2" fmla="*/ 4 w 89"/>
                  <a:gd name="T3" fmla="*/ 2 h 189"/>
                  <a:gd name="T4" fmla="*/ 1 w 89"/>
                  <a:gd name="T5" fmla="*/ 3 h 189"/>
                  <a:gd name="T6" fmla="*/ 84 w 89"/>
                  <a:gd name="T7" fmla="*/ 186 h 189"/>
                  <a:gd name="T8" fmla="*/ 88 w 89"/>
                  <a:gd name="T9" fmla="*/ 185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9" h="189">
                    <a:moveTo>
                      <a:pt x="88" y="185"/>
                    </a:moveTo>
                    <a:cubicBezTo>
                      <a:pt x="57" y="125"/>
                      <a:pt x="29" y="64"/>
                      <a:pt x="4" y="2"/>
                    </a:cubicBezTo>
                    <a:cubicBezTo>
                      <a:pt x="3" y="0"/>
                      <a:pt x="0" y="1"/>
                      <a:pt x="1" y="3"/>
                    </a:cubicBezTo>
                    <a:cubicBezTo>
                      <a:pt x="25" y="65"/>
                      <a:pt x="53" y="127"/>
                      <a:pt x="84" y="186"/>
                    </a:cubicBezTo>
                    <a:cubicBezTo>
                      <a:pt x="85" y="189"/>
                      <a:pt x="89" y="188"/>
                      <a:pt x="88" y="185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61" name="ïṧḷïḓê-Freeform 125"/>
              <p:cNvSpPr/>
              <p:nvPr/>
            </p:nvSpPr>
            <p:spPr bwMode="auto">
              <a:xfrm>
                <a:off x="2641" y="907"/>
                <a:ext cx="130" cy="275"/>
              </a:xfrm>
              <a:custGeom>
                <a:avLst/>
                <a:gdLst>
                  <a:gd name="T0" fmla="*/ 118 w 118"/>
                  <a:gd name="T1" fmla="*/ 248 h 250"/>
                  <a:gd name="T2" fmla="*/ 3 w 118"/>
                  <a:gd name="T3" fmla="*/ 2 h 250"/>
                  <a:gd name="T4" fmla="*/ 1 w 118"/>
                  <a:gd name="T5" fmla="*/ 2 h 250"/>
                  <a:gd name="T6" fmla="*/ 115 w 118"/>
                  <a:gd name="T7" fmla="*/ 249 h 250"/>
                  <a:gd name="T8" fmla="*/ 118 w 118"/>
                  <a:gd name="T9" fmla="*/ 248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8" h="250">
                    <a:moveTo>
                      <a:pt x="118" y="248"/>
                    </a:moveTo>
                    <a:cubicBezTo>
                      <a:pt x="80" y="165"/>
                      <a:pt x="34" y="87"/>
                      <a:pt x="3" y="2"/>
                    </a:cubicBezTo>
                    <a:cubicBezTo>
                      <a:pt x="3" y="0"/>
                      <a:pt x="0" y="0"/>
                      <a:pt x="1" y="2"/>
                    </a:cubicBezTo>
                    <a:cubicBezTo>
                      <a:pt x="31" y="88"/>
                      <a:pt x="76" y="167"/>
                      <a:pt x="115" y="249"/>
                    </a:cubicBezTo>
                    <a:cubicBezTo>
                      <a:pt x="116" y="250"/>
                      <a:pt x="118" y="250"/>
                      <a:pt x="118" y="248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62" name="îṣļîḑé-Freeform 126"/>
              <p:cNvSpPr/>
              <p:nvPr/>
            </p:nvSpPr>
            <p:spPr bwMode="auto">
              <a:xfrm>
                <a:off x="2677" y="943"/>
                <a:ext cx="92" cy="198"/>
              </a:xfrm>
              <a:custGeom>
                <a:avLst/>
                <a:gdLst>
                  <a:gd name="T0" fmla="*/ 82 w 83"/>
                  <a:gd name="T1" fmla="*/ 177 h 180"/>
                  <a:gd name="T2" fmla="*/ 3 w 83"/>
                  <a:gd name="T3" fmla="*/ 2 h 180"/>
                  <a:gd name="T4" fmla="*/ 1 w 83"/>
                  <a:gd name="T5" fmla="*/ 2 h 180"/>
                  <a:gd name="T6" fmla="*/ 79 w 83"/>
                  <a:gd name="T7" fmla="*/ 178 h 180"/>
                  <a:gd name="T8" fmla="*/ 82 w 83"/>
                  <a:gd name="T9" fmla="*/ 177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180">
                    <a:moveTo>
                      <a:pt x="82" y="177"/>
                    </a:moveTo>
                    <a:cubicBezTo>
                      <a:pt x="55" y="119"/>
                      <a:pt x="29" y="60"/>
                      <a:pt x="3" y="2"/>
                    </a:cubicBezTo>
                    <a:cubicBezTo>
                      <a:pt x="3" y="0"/>
                      <a:pt x="0" y="1"/>
                      <a:pt x="1" y="2"/>
                    </a:cubicBezTo>
                    <a:cubicBezTo>
                      <a:pt x="26" y="61"/>
                      <a:pt x="52" y="120"/>
                      <a:pt x="79" y="178"/>
                    </a:cubicBezTo>
                    <a:cubicBezTo>
                      <a:pt x="80" y="180"/>
                      <a:pt x="83" y="179"/>
                      <a:pt x="82" y="177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63" name="îṣļîḑé-Freeform 127"/>
              <p:cNvSpPr/>
              <p:nvPr/>
            </p:nvSpPr>
            <p:spPr bwMode="auto">
              <a:xfrm>
                <a:off x="2651" y="832"/>
                <a:ext cx="44" cy="78"/>
              </a:xfrm>
              <a:custGeom>
                <a:avLst/>
                <a:gdLst>
                  <a:gd name="T0" fmla="*/ 38 w 40"/>
                  <a:gd name="T1" fmla="*/ 66 h 71"/>
                  <a:gd name="T2" fmla="*/ 18 w 40"/>
                  <a:gd name="T3" fmla="*/ 29 h 71"/>
                  <a:gd name="T4" fmla="*/ 9 w 40"/>
                  <a:gd name="T5" fmla="*/ 3 h 71"/>
                  <a:gd name="T6" fmla="*/ 3 w 40"/>
                  <a:gd name="T7" fmla="*/ 4 h 71"/>
                  <a:gd name="T8" fmla="*/ 4 w 40"/>
                  <a:gd name="T9" fmla="*/ 9 h 71"/>
                  <a:gd name="T10" fmla="*/ 1 w 40"/>
                  <a:gd name="T11" fmla="*/ 12 h 71"/>
                  <a:gd name="T12" fmla="*/ 3 w 40"/>
                  <a:gd name="T13" fmla="*/ 20 h 71"/>
                  <a:gd name="T14" fmla="*/ 1 w 40"/>
                  <a:gd name="T15" fmla="*/ 22 h 71"/>
                  <a:gd name="T16" fmla="*/ 6 w 40"/>
                  <a:gd name="T17" fmla="*/ 40 h 71"/>
                  <a:gd name="T18" fmla="*/ 10 w 40"/>
                  <a:gd name="T19" fmla="*/ 42 h 71"/>
                  <a:gd name="T20" fmla="*/ 13 w 40"/>
                  <a:gd name="T21" fmla="*/ 48 h 71"/>
                  <a:gd name="T22" fmla="*/ 19 w 40"/>
                  <a:gd name="T23" fmla="*/ 48 h 71"/>
                  <a:gd name="T24" fmla="*/ 19 w 40"/>
                  <a:gd name="T25" fmla="*/ 46 h 71"/>
                  <a:gd name="T26" fmla="*/ 35 w 40"/>
                  <a:gd name="T27" fmla="*/ 69 h 71"/>
                  <a:gd name="T28" fmla="*/ 38 w 40"/>
                  <a:gd name="T29" fmla="*/ 66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0" h="71">
                    <a:moveTo>
                      <a:pt x="38" y="66"/>
                    </a:moveTo>
                    <a:cubicBezTo>
                      <a:pt x="31" y="54"/>
                      <a:pt x="24" y="42"/>
                      <a:pt x="18" y="29"/>
                    </a:cubicBezTo>
                    <a:cubicBezTo>
                      <a:pt x="16" y="20"/>
                      <a:pt x="12" y="12"/>
                      <a:pt x="9" y="3"/>
                    </a:cubicBezTo>
                    <a:cubicBezTo>
                      <a:pt x="7" y="0"/>
                      <a:pt x="2" y="0"/>
                      <a:pt x="3" y="4"/>
                    </a:cubicBezTo>
                    <a:cubicBezTo>
                      <a:pt x="3" y="6"/>
                      <a:pt x="4" y="8"/>
                      <a:pt x="4" y="9"/>
                    </a:cubicBezTo>
                    <a:cubicBezTo>
                      <a:pt x="2" y="8"/>
                      <a:pt x="0" y="9"/>
                      <a:pt x="1" y="12"/>
                    </a:cubicBezTo>
                    <a:cubicBezTo>
                      <a:pt x="1" y="14"/>
                      <a:pt x="2" y="17"/>
                      <a:pt x="3" y="20"/>
                    </a:cubicBezTo>
                    <a:cubicBezTo>
                      <a:pt x="2" y="20"/>
                      <a:pt x="1" y="20"/>
                      <a:pt x="1" y="22"/>
                    </a:cubicBezTo>
                    <a:cubicBezTo>
                      <a:pt x="2" y="28"/>
                      <a:pt x="4" y="34"/>
                      <a:pt x="6" y="40"/>
                    </a:cubicBezTo>
                    <a:cubicBezTo>
                      <a:pt x="7" y="42"/>
                      <a:pt x="9" y="43"/>
                      <a:pt x="10" y="42"/>
                    </a:cubicBezTo>
                    <a:cubicBezTo>
                      <a:pt x="11" y="44"/>
                      <a:pt x="12" y="46"/>
                      <a:pt x="13" y="48"/>
                    </a:cubicBezTo>
                    <a:cubicBezTo>
                      <a:pt x="14" y="51"/>
                      <a:pt x="19" y="52"/>
                      <a:pt x="19" y="48"/>
                    </a:cubicBezTo>
                    <a:cubicBezTo>
                      <a:pt x="19" y="47"/>
                      <a:pt x="19" y="47"/>
                      <a:pt x="19" y="46"/>
                    </a:cubicBezTo>
                    <a:cubicBezTo>
                      <a:pt x="24" y="54"/>
                      <a:pt x="29" y="62"/>
                      <a:pt x="35" y="69"/>
                    </a:cubicBezTo>
                    <a:cubicBezTo>
                      <a:pt x="37" y="71"/>
                      <a:pt x="40" y="69"/>
                      <a:pt x="38" y="66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64" name="îṣļîḑé-Freeform 128"/>
              <p:cNvSpPr/>
              <p:nvPr/>
            </p:nvSpPr>
            <p:spPr bwMode="auto">
              <a:xfrm>
                <a:off x="2657" y="810"/>
                <a:ext cx="51" cy="108"/>
              </a:xfrm>
              <a:custGeom>
                <a:avLst/>
                <a:gdLst>
                  <a:gd name="T0" fmla="*/ 46 w 47"/>
                  <a:gd name="T1" fmla="*/ 95 h 98"/>
                  <a:gd name="T2" fmla="*/ 10 w 47"/>
                  <a:gd name="T3" fmla="*/ 23 h 98"/>
                  <a:gd name="T4" fmla="*/ 5 w 47"/>
                  <a:gd name="T5" fmla="*/ 14 h 98"/>
                  <a:gd name="T6" fmla="*/ 2 w 47"/>
                  <a:gd name="T7" fmla="*/ 1 h 98"/>
                  <a:gd name="T8" fmla="*/ 0 w 47"/>
                  <a:gd name="T9" fmla="*/ 1 h 98"/>
                  <a:gd name="T10" fmla="*/ 15 w 47"/>
                  <a:gd name="T11" fmla="*/ 43 h 98"/>
                  <a:gd name="T12" fmla="*/ 43 w 47"/>
                  <a:gd name="T13" fmla="*/ 96 h 98"/>
                  <a:gd name="T14" fmla="*/ 46 w 47"/>
                  <a:gd name="T15" fmla="*/ 95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7" h="98">
                    <a:moveTo>
                      <a:pt x="46" y="95"/>
                    </a:moveTo>
                    <a:cubicBezTo>
                      <a:pt x="33" y="71"/>
                      <a:pt x="21" y="48"/>
                      <a:pt x="10" y="23"/>
                    </a:cubicBezTo>
                    <a:cubicBezTo>
                      <a:pt x="9" y="20"/>
                      <a:pt x="7" y="17"/>
                      <a:pt x="5" y="14"/>
                    </a:cubicBezTo>
                    <a:cubicBezTo>
                      <a:pt x="4" y="10"/>
                      <a:pt x="3" y="6"/>
                      <a:pt x="2" y="1"/>
                    </a:cubicBezTo>
                    <a:cubicBezTo>
                      <a:pt x="2" y="0"/>
                      <a:pt x="0" y="0"/>
                      <a:pt x="0" y="1"/>
                    </a:cubicBezTo>
                    <a:cubicBezTo>
                      <a:pt x="0" y="16"/>
                      <a:pt x="9" y="30"/>
                      <a:pt x="15" y="43"/>
                    </a:cubicBezTo>
                    <a:cubicBezTo>
                      <a:pt x="23" y="61"/>
                      <a:pt x="33" y="79"/>
                      <a:pt x="43" y="96"/>
                    </a:cubicBezTo>
                    <a:cubicBezTo>
                      <a:pt x="44" y="98"/>
                      <a:pt x="47" y="97"/>
                      <a:pt x="46" y="95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65" name="îṣļîḑé-Freeform 129"/>
              <p:cNvSpPr/>
              <p:nvPr/>
            </p:nvSpPr>
            <p:spPr bwMode="auto">
              <a:xfrm>
                <a:off x="2647" y="736"/>
                <a:ext cx="89" cy="196"/>
              </a:xfrm>
              <a:custGeom>
                <a:avLst/>
                <a:gdLst>
                  <a:gd name="T0" fmla="*/ 81 w 81"/>
                  <a:gd name="T1" fmla="*/ 175 h 178"/>
                  <a:gd name="T2" fmla="*/ 77 w 81"/>
                  <a:gd name="T3" fmla="*/ 169 h 178"/>
                  <a:gd name="T4" fmla="*/ 76 w 81"/>
                  <a:gd name="T5" fmla="*/ 168 h 178"/>
                  <a:gd name="T6" fmla="*/ 45 w 81"/>
                  <a:gd name="T7" fmla="*/ 103 h 178"/>
                  <a:gd name="T8" fmla="*/ 22 w 81"/>
                  <a:gd name="T9" fmla="*/ 57 h 178"/>
                  <a:gd name="T10" fmla="*/ 3 w 81"/>
                  <a:gd name="T11" fmla="*/ 2 h 178"/>
                  <a:gd name="T12" fmla="*/ 1 w 81"/>
                  <a:gd name="T13" fmla="*/ 2 h 178"/>
                  <a:gd name="T14" fmla="*/ 35 w 81"/>
                  <a:gd name="T15" fmla="*/ 93 h 178"/>
                  <a:gd name="T16" fmla="*/ 47 w 81"/>
                  <a:gd name="T17" fmla="*/ 121 h 178"/>
                  <a:gd name="T18" fmla="*/ 52 w 81"/>
                  <a:gd name="T19" fmla="*/ 133 h 178"/>
                  <a:gd name="T20" fmla="*/ 56 w 81"/>
                  <a:gd name="T21" fmla="*/ 145 h 178"/>
                  <a:gd name="T22" fmla="*/ 27 w 81"/>
                  <a:gd name="T23" fmla="*/ 83 h 178"/>
                  <a:gd name="T24" fmla="*/ 15 w 81"/>
                  <a:gd name="T25" fmla="*/ 59 h 178"/>
                  <a:gd name="T26" fmla="*/ 6 w 81"/>
                  <a:gd name="T27" fmla="*/ 40 h 178"/>
                  <a:gd name="T28" fmla="*/ 3 w 81"/>
                  <a:gd name="T29" fmla="*/ 41 h 178"/>
                  <a:gd name="T30" fmla="*/ 22 w 81"/>
                  <a:gd name="T31" fmla="*/ 83 h 178"/>
                  <a:gd name="T32" fmla="*/ 25 w 81"/>
                  <a:gd name="T33" fmla="*/ 91 h 178"/>
                  <a:gd name="T34" fmla="*/ 26 w 81"/>
                  <a:gd name="T35" fmla="*/ 91 h 178"/>
                  <a:gd name="T36" fmla="*/ 25 w 81"/>
                  <a:gd name="T37" fmla="*/ 89 h 178"/>
                  <a:gd name="T38" fmla="*/ 31 w 81"/>
                  <a:gd name="T39" fmla="*/ 102 h 178"/>
                  <a:gd name="T40" fmla="*/ 59 w 81"/>
                  <a:gd name="T41" fmla="*/ 161 h 178"/>
                  <a:gd name="T42" fmla="*/ 63 w 81"/>
                  <a:gd name="T43" fmla="*/ 160 h 178"/>
                  <a:gd name="T44" fmla="*/ 62 w 81"/>
                  <a:gd name="T45" fmla="*/ 156 h 178"/>
                  <a:gd name="T46" fmla="*/ 77 w 81"/>
                  <a:gd name="T47" fmla="*/ 177 h 178"/>
                  <a:gd name="T48" fmla="*/ 81 w 81"/>
                  <a:gd name="T49" fmla="*/ 175 h 178"/>
                  <a:gd name="T50" fmla="*/ 5 w 81"/>
                  <a:gd name="T51" fmla="*/ 13 h 178"/>
                  <a:gd name="T52" fmla="*/ 13 w 81"/>
                  <a:gd name="T53" fmla="*/ 36 h 178"/>
                  <a:gd name="T54" fmla="*/ 14 w 81"/>
                  <a:gd name="T55" fmla="*/ 40 h 178"/>
                  <a:gd name="T56" fmla="*/ 6 w 81"/>
                  <a:gd name="T57" fmla="*/ 15 h 178"/>
                  <a:gd name="T58" fmla="*/ 5 w 81"/>
                  <a:gd name="T59" fmla="*/ 13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81" h="178">
                    <a:moveTo>
                      <a:pt x="81" y="175"/>
                    </a:moveTo>
                    <a:cubicBezTo>
                      <a:pt x="80" y="171"/>
                      <a:pt x="80" y="171"/>
                      <a:pt x="77" y="169"/>
                    </a:cubicBezTo>
                    <a:cubicBezTo>
                      <a:pt x="76" y="168"/>
                      <a:pt x="76" y="168"/>
                      <a:pt x="76" y="168"/>
                    </a:cubicBezTo>
                    <a:cubicBezTo>
                      <a:pt x="61" y="149"/>
                      <a:pt x="55" y="125"/>
                      <a:pt x="45" y="103"/>
                    </a:cubicBezTo>
                    <a:cubicBezTo>
                      <a:pt x="38" y="87"/>
                      <a:pt x="30" y="72"/>
                      <a:pt x="22" y="57"/>
                    </a:cubicBezTo>
                    <a:cubicBezTo>
                      <a:pt x="16" y="38"/>
                      <a:pt x="10" y="20"/>
                      <a:pt x="3" y="2"/>
                    </a:cubicBezTo>
                    <a:cubicBezTo>
                      <a:pt x="3" y="1"/>
                      <a:pt x="1" y="0"/>
                      <a:pt x="1" y="2"/>
                    </a:cubicBezTo>
                    <a:cubicBezTo>
                      <a:pt x="3" y="35"/>
                      <a:pt x="20" y="64"/>
                      <a:pt x="35" y="93"/>
                    </a:cubicBezTo>
                    <a:cubicBezTo>
                      <a:pt x="39" y="102"/>
                      <a:pt x="43" y="111"/>
                      <a:pt x="47" y="121"/>
                    </a:cubicBezTo>
                    <a:cubicBezTo>
                      <a:pt x="49" y="125"/>
                      <a:pt x="51" y="129"/>
                      <a:pt x="52" y="133"/>
                    </a:cubicBezTo>
                    <a:cubicBezTo>
                      <a:pt x="54" y="137"/>
                      <a:pt x="55" y="141"/>
                      <a:pt x="56" y="145"/>
                    </a:cubicBezTo>
                    <a:cubicBezTo>
                      <a:pt x="46" y="124"/>
                      <a:pt x="37" y="103"/>
                      <a:pt x="27" y="83"/>
                    </a:cubicBezTo>
                    <a:cubicBezTo>
                      <a:pt x="23" y="75"/>
                      <a:pt x="19" y="67"/>
                      <a:pt x="15" y="59"/>
                    </a:cubicBezTo>
                    <a:cubicBezTo>
                      <a:pt x="12" y="53"/>
                      <a:pt x="9" y="46"/>
                      <a:pt x="6" y="40"/>
                    </a:cubicBezTo>
                    <a:cubicBezTo>
                      <a:pt x="5" y="38"/>
                      <a:pt x="3" y="39"/>
                      <a:pt x="3" y="41"/>
                    </a:cubicBezTo>
                    <a:cubicBezTo>
                      <a:pt x="8" y="56"/>
                      <a:pt x="16" y="69"/>
                      <a:pt x="22" y="83"/>
                    </a:cubicBezTo>
                    <a:cubicBezTo>
                      <a:pt x="23" y="86"/>
                      <a:pt x="24" y="88"/>
                      <a:pt x="25" y="91"/>
                    </a:cubicBezTo>
                    <a:cubicBezTo>
                      <a:pt x="25" y="91"/>
                      <a:pt x="26" y="92"/>
                      <a:pt x="26" y="91"/>
                    </a:cubicBezTo>
                    <a:cubicBezTo>
                      <a:pt x="25" y="90"/>
                      <a:pt x="25" y="90"/>
                      <a:pt x="25" y="89"/>
                    </a:cubicBezTo>
                    <a:cubicBezTo>
                      <a:pt x="27" y="93"/>
                      <a:pt x="29" y="97"/>
                      <a:pt x="31" y="102"/>
                    </a:cubicBezTo>
                    <a:cubicBezTo>
                      <a:pt x="38" y="122"/>
                      <a:pt x="48" y="142"/>
                      <a:pt x="59" y="161"/>
                    </a:cubicBezTo>
                    <a:cubicBezTo>
                      <a:pt x="60" y="163"/>
                      <a:pt x="63" y="162"/>
                      <a:pt x="63" y="160"/>
                    </a:cubicBezTo>
                    <a:cubicBezTo>
                      <a:pt x="63" y="158"/>
                      <a:pt x="63" y="157"/>
                      <a:pt x="62" y="156"/>
                    </a:cubicBezTo>
                    <a:cubicBezTo>
                      <a:pt x="66" y="163"/>
                      <a:pt x="71" y="170"/>
                      <a:pt x="77" y="177"/>
                    </a:cubicBezTo>
                    <a:cubicBezTo>
                      <a:pt x="79" y="178"/>
                      <a:pt x="81" y="177"/>
                      <a:pt x="81" y="175"/>
                    </a:cubicBezTo>
                    <a:close/>
                    <a:moveTo>
                      <a:pt x="5" y="13"/>
                    </a:moveTo>
                    <a:cubicBezTo>
                      <a:pt x="8" y="20"/>
                      <a:pt x="11" y="28"/>
                      <a:pt x="13" y="36"/>
                    </a:cubicBezTo>
                    <a:cubicBezTo>
                      <a:pt x="13" y="37"/>
                      <a:pt x="14" y="38"/>
                      <a:pt x="14" y="40"/>
                    </a:cubicBezTo>
                    <a:cubicBezTo>
                      <a:pt x="11" y="32"/>
                      <a:pt x="8" y="24"/>
                      <a:pt x="6" y="15"/>
                    </a:cubicBezTo>
                    <a:cubicBezTo>
                      <a:pt x="5" y="13"/>
                      <a:pt x="0" y="0"/>
                      <a:pt x="5" y="13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66" name="îṣļîḑé-Freeform 130"/>
              <p:cNvSpPr/>
              <p:nvPr/>
            </p:nvSpPr>
            <p:spPr bwMode="auto">
              <a:xfrm>
                <a:off x="2652" y="716"/>
                <a:ext cx="87" cy="196"/>
              </a:xfrm>
              <a:custGeom>
                <a:avLst/>
                <a:gdLst>
                  <a:gd name="T0" fmla="*/ 78 w 79"/>
                  <a:gd name="T1" fmla="*/ 174 h 178"/>
                  <a:gd name="T2" fmla="*/ 35 w 79"/>
                  <a:gd name="T3" fmla="*/ 77 h 178"/>
                  <a:gd name="T4" fmla="*/ 15 w 79"/>
                  <a:gd name="T5" fmla="*/ 35 h 178"/>
                  <a:gd name="T6" fmla="*/ 9 w 79"/>
                  <a:gd name="T7" fmla="*/ 19 h 178"/>
                  <a:gd name="T8" fmla="*/ 9 w 79"/>
                  <a:gd name="T9" fmla="*/ 20 h 178"/>
                  <a:gd name="T10" fmla="*/ 11 w 79"/>
                  <a:gd name="T11" fmla="*/ 20 h 178"/>
                  <a:gd name="T12" fmla="*/ 4 w 79"/>
                  <a:gd name="T13" fmla="*/ 2 h 178"/>
                  <a:gd name="T14" fmla="*/ 1 w 79"/>
                  <a:gd name="T15" fmla="*/ 2 h 178"/>
                  <a:gd name="T16" fmla="*/ 31 w 79"/>
                  <a:gd name="T17" fmla="*/ 79 h 178"/>
                  <a:gd name="T18" fmla="*/ 74 w 79"/>
                  <a:gd name="T19" fmla="*/ 176 h 178"/>
                  <a:gd name="T20" fmla="*/ 78 w 79"/>
                  <a:gd name="T21" fmla="*/ 174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" h="178">
                    <a:moveTo>
                      <a:pt x="78" y="174"/>
                    </a:moveTo>
                    <a:cubicBezTo>
                      <a:pt x="64" y="142"/>
                      <a:pt x="49" y="110"/>
                      <a:pt x="35" y="77"/>
                    </a:cubicBezTo>
                    <a:cubicBezTo>
                      <a:pt x="29" y="63"/>
                      <a:pt x="21" y="49"/>
                      <a:pt x="15" y="35"/>
                    </a:cubicBezTo>
                    <a:cubicBezTo>
                      <a:pt x="12" y="30"/>
                      <a:pt x="10" y="24"/>
                      <a:pt x="9" y="19"/>
                    </a:cubicBezTo>
                    <a:cubicBezTo>
                      <a:pt x="9" y="19"/>
                      <a:pt x="9" y="20"/>
                      <a:pt x="9" y="20"/>
                    </a:cubicBezTo>
                    <a:cubicBezTo>
                      <a:pt x="10" y="21"/>
                      <a:pt x="11" y="21"/>
                      <a:pt x="11" y="20"/>
                    </a:cubicBezTo>
                    <a:cubicBezTo>
                      <a:pt x="8" y="14"/>
                      <a:pt x="6" y="9"/>
                      <a:pt x="4" y="2"/>
                    </a:cubicBezTo>
                    <a:cubicBezTo>
                      <a:pt x="3" y="1"/>
                      <a:pt x="0" y="0"/>
                      <a:pt x="1" y="2"/>
                    </a:cubicBezTo>
                    <a:cubicBezTo>
                      <a:pt x="7" y="30"/>
                      <a:pt x="20" y="53"/>
                      <a:pt x="31" y="79"/>
                    </a:cubicBezTo>
                    <a:cubicBezTo>
                      <a:pt x="45" y="111"/>
                      <a:pt x="60" y="143"/>
                      <a:pt x="74" y="176"/>
                    </a:cubicBezTo>
                    <a:cubicBezTo>
                      <a:pt x="75" y="178"/>
                      <a:pt x="79" y="177"/>
                      <a:pt x="78" y="174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67" name="îṣļîḑé-Freeform 131"/>
              <p:cNvSpPr/>
              <p:nvPr/>
            </p:nvSpPr>
            <p:spPr bwMode="auto">
              <a:xfrm>
                <a:off x="2658" y="696"/>
                <a:ext cx="55" cy="119"/>
              </a:xfrm>
              <a:custGeom>
                <a:avLst/>
                <a:gdLst>
                  <a:gd name="T0" fmla="*/ 49 w 50"/>
                  <a:gd name="T1" fmla="*/ 106 h 108"/>
                  <a:gd name="T2" fmla="*/ 4 w 50"/>
                  <a:gd name="T3" fmla="*/ 2 h 108"/>
                  <a:gd name="T4" fmla="*/ 1 w 50"/>
                  <a:gd name="T5" fmla="*/ 3 h 108"/>
                  <a:gd name="T6" fmla="*/ 47 w 50"/>
                  <a:gd name="T7" fmla="*/ 107 h 108"/>
                  <a:gd name="T8" fmla="*/ 49 w 50"/>
                  <a:gd name="T9" fmla="*/ 106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108">
                    <a:moveTo>
                      <a:pt x="49" y="106"/>
                    </a:moveTo>
                    <a:cubicBezTo>
                      <a:pt x="34" y="71"/>
                      <a:pt x="19" y="37"/>
                      <a:pt x="4" y="2"/>
                    </a:cubicBezTo>
                    <a:cubicBezTo>
                      <a:pt x="3" y="0"/>
                      <a:pt x="0" y="1"/>
                      <a:pt x="1" y="3"/>
                    </a:cubicBezTo>
                    <a:cubicBezTo>
                      <a:pt x="16" y="38"/>
                      <a:pt x="32" y="72"/>
                      <a:pt x="47" y="107"/>
                    </a:cubicBezTo>
                    <a:cubicBezTo>
                      <a:pt x="48" y="108"/>
                      <a:pt x="50" y="108"/>
                      <a:pt x="49" y="106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68" name="îṣļîḑé-Freeform 132"/>
              <p:cNvSpPr/>
              <p:nvPr/>
            </p:nvSpPr>
            <p:spPr bwMode="auto">
              <a:xfrm>
                <a:off x="2503" y="2666"/>
                <a:ext cx="1" cy="0"/>
              </a:xfrm>
              <a:custGeom>
                <a:avLst/>
                <a:gdLst>
                  <a:gd name="T0" fmla="*/ 0 w 1"/>
                  <a:gd name="T1" fmla="*/ 0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69" name="îṣļîḑé-Freeform 133"/>
              <p:cNvSpPr/>
              <p:nvPr/>
            </p:nvSpPr>
            <p:spPr bwMode="auto">
              <a:xfrm>
                <a:off x="2500" y="2591"/>
                <a:ext cx="278" cy="120"/>
              </a:xfrm>
              <a:custGeom>
                <a:avLst/>
                <a:gdLst>
                  <a:gd name="T0" fmla="*/ 250 w 252"/>
                  <a:gd name="T1" fmla="*/ 99 h 109"/>
                  <a:gd name="T2" fmla="*/ 118 w 252"/>
                  <a:gd name="T3" fmla="*/ 92 h 109"/>
                  <a:gd name="T4" fmla="*/ 70 w 252"/>
                  <a:gd name="T5" fmla="*/ 85 h 109"/>
                  <a:gd name="T6" fmla="*/ 7 w 252"/>
                  <a:gd name="T7" fmla="*/ 1 h 109"/>
                  <a:gd name="T8" fmla="*/ 5 w 252"/>
                  <a:gd name="T9" fmla="*/ 3 h 109"/>
                  <a:gd name="T10" fmla="*/ 66 w 252"/>
                  <a:gd name="T11" fmla="*/ 85 h 109"/>
                  <a:gd name="T12" fmla="*/ 52 w 252"/>
                  <a:gd name="T13" fmla="*/ 84 h 109"/>
                  <a:gd name="T14" fmla="*/ 4 w 252"/>
                  <a:gd name="T15" fmla="*/ 19 h 109"/>
                  <a:gd name="T16" fmla="*/ 3 w 252"/>
                  <a:gd name="T17" fmla="*/ 20 h 109"/>
                  <a:gd name="T18" fmla="*/ 5 w 252"/>
                  <a:gd name="T19" fmla="*/ 25 h 109"/>
                  <a:gd name="T20" fmla="*/ 6 w 252"/>
                  <a:gd name="T21" fmla="*/ 25 h 109"/>
                  <a:gd name="T22" fmla="*/ 9 w 252"/>
                  <a:gd name="T23" fmla="*/ 33 h 109"/>
                  <a:gd name="T24" fmla="*/ 23 w 252"/>
                  <a:gd name="T25" fmla="*/ 53 h 109"/>
                  <a:gd name="T26" fmla="*/ 49 w 252"/>
                  <a:gd name="T27" fmla="*/ 84 h 109"/>
                  <a:gd name="T28" fmla="*/ 44 w 252"/>
                  <a:gd name="T29" fmla="*/ 85 h 109"/>
                  <a:gd name="T30" fmla="*/ 4 w 252"/>
                  <a:gd name="T31" fmla="*/ 34 h 109"/>
                  <a:gd name="T32" fmla="*/ 2 w 252"/>
                  <a:gd name="T33" fmla="*/ 36 h 109"/>
                  <a:gd name="T34" fmla="*/ 40 w 252"/>
                  <a:gd name="T35" fmla="*/ 85 h 109"/>
                  <a:gd name="T36" fmla="*/ 28 w 252"/>
                  <a:gd name="T37" fmla="*/ 86 h 109"/>
                  <a:gd name="T38" fmla="*/ 17 w 252"/>
                  <a:gd name="T39" fmla="*/ 73 h 109"/>
                  <a:gd name="T40" fmla="*/ 7 w 252"/>
                  <a:gd name="T41" fmla="*/ 57 h 109"/>
                  <a:gd name="T42" fmla="*/ 4 w 252"/>
                  <a:gd name="T43" fmla="*/ 58 h 109"/>
                  <a:gd name="T44" fmla="*/ 14 w 252"/>
                  <a:gd name="T45" fmla="*/ 72 h 109"/>
                  <a:gd name="T46" fmla="*/ 23 w 252"/>
                  <a:gd name="T47" fmla="*/ 86 h 109"/>
                  <a:gd name="T48" fmla="*/ 24 w 252"/>
                  <a:gd name="T49" fmla="*/ 87 h 109"/>
                  <a:gd name="T50" fmla="*/ 19 w 252"/>
                  <a:gd name="T51" fmla="*/ 88 h 109"/>
                  <a:gd name="T52" fmla="*/ 17 w 252"/>
                  <a:gd name="T53" fmla="*/ 86 h 109"/>
                  <a:gd name="T54" fmla="*/ 16 w 252"/>
                  <a:gd name="T55" fmla="*/ 85 h 109"/>
                  <a:gd name="T56" fmla="*/ 4 w 252"/>
                  <a:gd name="T57" fmla="*/ 70 h 109"/>
                  <a:gd name="T58" fmla="*/ 2 w 252"/>
                  <a:gd name="T59" fmla="*/ 70 h 109"/>
                  <a:gd name="T60" fmla="*/ 15 w 252"/>
                  <a:gd name="T61" fmla="*/ 88 h 109"/>
                  <a:gd name="T62" fmla="*/ 3 w 252"/>
                  <a:gd name="T63" fmla="*/ 91 h 109"/>
                  <a:gd name="T64" fmla="*/ 3 w 252"/>
                  <a:gd name="T65" fmla="*/ 95 h 109"/>
                  <a:gd name="T66" fmla="*/ 20 w 252"/>
                  <a:gd name="T67" fmla="*/ 92 h 109"/>
                  <a:gd name="T68" fmla="*/ 31 w 252"/>
                  <a:gd name="T69" fmla="*/ 100 h 109"/>
                  <a:gd name="T70" fmla="*/ 33 w 252"/>
                  <a:gd name="T71" fmla="*/ 98 h 109"/>
                  <a:gd name="T72" fmla="*/ 32 w 252"/>
                  <a:gd name="T73" fmla="*/ 95 h 109"/>
                  <a:gd name="T74" fmla="*/ 44 w 252"/>
                  <a:gd name="T75" fmla="*/ 100 h 109"/>
                  <a:gd name="T76" fmla="*/ 44 w 252"/>
                  <a:gd name="T77" fmla="*/ 97 h 109"/>
                  <a:gd name="T78" fmla="*/ 32 w 252"/>
                  <a:gd name="T79" fmla="*/ 91 h 109"/>
                  <a:gd name="T80" fmla="*/ 45 w 252"/>
                  <a:gd name="T81" fmla="*/ 91 h 109"/>
                  <a:gd name="T82" fmla="*/ 48 w 252"/>
                  <a:gd name="T83" fmla="*/ 94 h 109"/>
                  <a:gd name="T84" fmla="*/ 50 w 252"/>
                  <a:gd name="T85" fmla="*/ 92 h 109"/>
                  <a:gd name="T86" fmla="*/ 49 w 252"/>
                  <a:gd name="T87" fmla="*/ 91 h 109"/>
                  <a:gd name="T88" fmla="*/ 72 w 252"/>
                  <a:gd name="T89" fmla="*/ 93 h 109"/>
                  <a:gd name="T90" fmla="*/ 73 w 252"/>
                  <a:gd name="T91" fmla="*/ 94 h 109"/>
                  <a:gd name="T92" fmla="*/ 76 w 252"/>
                  <a:gd name="T93" fmla="*/ 93 h 109"/>
                  <a:gd name="T94" fmla="*/ 130 w 252"/>
                  <a:gd name="T95" fmla="*/ 102 h 109"/>
                  <a:gd name="T96" fmla="*/ 250 w 252"/>
                  <a:gd name="T97" fmla="*/ 102 h 109"/>
                  <a:gd name="T98" fmla="*/ 250 w 252"/>
                  <a:gd name="T99" fmla="*/ 99 h 109"/>
                  <a:gd name="T100" fmla="*/ 29 w 252"/>
                  <a:gd name="T101" fmla="*/ 95 h 109"/>
                  <a:gd name="T102" fmla="*/ 25 w 252"/>
                  <a:gd name="T103" fmla="*/ 92 h 109"/>
                  <a:gd name="T104" fmla="*/ 27 w 252"/>
                  <a:gd name="T105" fmla="*/ 92 h 109"/>
                  <a:gd name="T106" fmla="*/ 29 w 252"/>
                  <a:gd name="T107" fmla="*/ 95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52" h="109">
                    <a:moveTo>
                      <a:pt x="250" y="99"/>
                    </a:moveTo>
                    <a:cubicBezTo>
                      <a:pt x="206" y="96"/>
                      <a:pt x="161" y="101"/>
                      <a:pt x="118" y="92"/>
                    </a:cubicBezTo>
                    <a:cubicBezTo>
                      <a:pt x="102" y="88"/>
                      <a:pt x="86" y="86"/>
                      <a:pt x="70" y="85"/>
                    </a:cubicBezTo>
                    <a:cubicBezTo>
                      <a:pt x="49" y="57"/>
                      <a:pt x="28" y="29"/>
                      <a:pt x="7" y="1"/>
                    </a:cubicBezTo>
                    <a:cubicBezTo>
                      <a:pt x="6" y="0"/>
                      <a:pt x="4" y="1"/>
                      <a:pt x="5" y="3"/>
                    </a:cubicBezTo>
                    <a:cubicBezTo>
                      <a:pt x="25" y="30"/>
                      <a:pt x="45" y="57"/>
                      <a:pt x="66" y="85"/>
                    </a:cubicBezTo>
                    <a:cubicBezTo>
                      <a:pt x="61" y="84"/>
                      <a:pt x="57" y="84"/>
                      <a:pt x="52" y="84"/>
                    </a:cubicBezTo>
                    <a:cubicBezTo>
                      <a:pt x="35" y="64"/>
                      <a:pt x="18" y="43"/>
                      <a:pt x="4" y="19"/>
                    </a:cubicBezTo>
                    <a:cubicBezTo>
                      <a:pt x="3" y="18"/>
                      <a:pt x="2" y="19"/>
                      <a:pt x="3" y="20"/>
                    </a:cubicBezTo>
                    <a:cubicBezTo>
                      <a:pt x="4" y="24"/>
                      <a:pt x="3" y="23"/>
                      <a:pt x="5" y="25"/>
                    </a:cubicBezTo>
                    <a:cubicBezTo>
                      <a:pt x="5" y="25"/>
                      <a:pt x="6" y="25"/>
                      <a:pt x="6" y="25"/>
                    </a:cubicBezTo>
                    <a:cubicBezTo>
                      <a:pt x="7" y="28"/>
                      <a:pt x="9" y="33"/>
                      <a:pt x="9" y="33"/>
                    </a:cubicBezTo>
                    <a:cubicBezTo>
                      <a:pt x="13" y="40"/>
                      <a:pt x="18" y="46"/>
                      <a:pt x="23" y="53"/>
                    </a:cubicBezTo>
                    <a:cubicBezTo>
                      <a:pt x="31" y="64"/>
                      <a:pt x="40" y="74"/>
                      <a:pt x="49" y="84"/>
                    </a:cubicBezTo>
                    <a:cubicBezTo>
                      <a:pt x="47" y="84"/>
                      <a:pt x="46" y="85"/>
                      <a:pt x="44" y="85"/>
                    </a:cubicBezTo>
                    <a:cubicBezTo>
                      <a:pt x="31" y="68"/>
                      <a:pt x="18" y="50"/>
                      <a:pt x="4" y="34"/>
                    </a:cubicBezTo>
                    <a:cubicBezTo>
                      <a:pt x="3" y="33"/>
                      <a:pt x="1" y="34"/>
                      <a:pt x="2" y="36"/>
                    </a:cubicBezTo>
                    <a:cubicBezTo>
                      <a:pt x="15" y="51"/>
                      <a:pt x="27" y="69"/>
                      <a:pt x="40" y="85"/>
                    </a:cubicBezTo>
                    <a:cubicBezTo>
                      <a:pt x="36" y="85"/>
                      <a:pt x="32" y="86"/>
                      <a:pt x="28" y="86"/>
                    </a:cubicBezTo>
                    <a:cubicBezTo>
                      <a:pt x="25" y="81"/>
                      <a:pt x="21" y="77"/>
                      <a:pt x="17" y="73"/>
                    </a:cubicBezTo>
                    <a:cubicBezTo>
                      <a:pt x="14" y="67"/>
                      <a:pt x="11" y="62"/>
                      <a:pt x="7" y="57"/>
                    </a:cubicBezTo>
                    <a:cubicBezTo>
                      <a:pt x="6" y="55"/>
                      <a:pt x="4" y="56"/>
                      <a:pt x="4" y="58"/>
                    </a:cubicBezTo>
                    <a:cubicBezTo>
                      <a:pt x="7" y="63"/>
                      <a:pt x="10" y="68"/>
                      <a:pt x="14" y="72"/>
                    </a:cubicBezTo>
                    <a:cubicBezTo>
                      <a:pt x="17" y="77"/>
                      <a:pt x="20" y="82"/>
                      <a:pt x="23" y="86"/>
                    </a:cubicBezTo>
                    <a:cubicBezTo>
                      <a:pt x="23" y="86"/>
                      <a:pt x="24" y="86"/>
                      <a:pt x="24" y="87"/>
                    </a:cubicBezTo>
                    <a:cubicBezTo>
                      <a:pt x="22" y="87"/>
                      <a:pt x="21" y="87"/>
                      <a:pt x="19" y="88"/>
                    </a:cubicBezTo>
                    <a:cubicBezTo>
                      <a:pt x="18" y="87"/>
                      <a:pt x="17" y="86"/>
                      <a:pt x="17" y="86"/>
                    </a:cubicBezTo>
                    <a:cubicBezTo>
                      <a:pt x="17" y="85"/>
                      <a:pt x="17" y="85"/>
                      <a:pt x="16" y="85"/>
                    </a:cubicBezTo>
                    <a:cubicBezTo>
                      <a:pt x="12" y="80"/>
                      <a:pt x="8" y="75"/>
                      <a:pt x="4" y="70"/>
                    </a:cubicBezTo>
                    <a:cubicBezTo>
                      <a:pt x="3" y="69"/>
                      <a:pt x="2" y="69"/>
                      <a:pt x="2" y="70"/>
                    </a:cubicBezTo>
                    <a:cubicBezTo>
                      <a:pt x="3" y="77"/>
                      <a:pt x="9" y="83"/>
                      <a:pt x="15" y="88"/>
                    </a:cubicBezTo>
                    <a:cubicBezTo>
                      <a:pt x="11" y="89"/>
                      <a:pt x="7" y="90"/>
                      <a:pt x="3" y="91"/>
                    </a:cubicBezTo>
                    <a:cubicBezTo>
                      <a:pt x="0" y="92"/>
                      <a:pt x="1" y="96"/>
                      <a:pt x="3" y="95"/>
                    </a:cubicBezTo>
                    <a:cubicBezTo>
                      <a:pt x="9" y="94"/>
                      <a:pt x="14" y="93"/>
                      <a:pt x="20" y="92"/>
                    </a:cubicBezTo>
                    <a:cubicBezTo>
                      <a:pt x="24" y="95"/>
                      <a:pt x="27" y="98"/>
                      <a:pt x="31" y="100"/>
                    </a:cubicBezTo>
                    <a:cubicBezTo>
                      <a:pt x="32" y="101"/>
                      <a:pt x="33" y="99"/>
                      <a:pt x="33" y="98"/>
                    </a:cubicBezTo>
                    <a:cubicBezTo>
                      <a:pt x="33" y="97"/>
                      <a:pt x="32" y="96"/>
                      <a:pt x="32" y="95"/>
                    </a:cubicBezTo>
                    <a:cubicBezTo>
                      <a:pt x="35" y="98"/>
                      <a:pt x="40" y="100"/>
                      <a:pt x="44" y="100"/>
                    </a:cubicBezTo>
                    <a:cubicBezTo>
                      <a:pt x="46" y="100"/>
                      <a:pt x="45" y="97"/>
                      <a:pt x="44" y="97"/>
                    </a:cubicBezTo>
                    <a:cubicBezTo>
                      <a:pt x="39" y="96"/>
                      <a:pt x="36" y="94"/>
                      <a:pt x="32" y="91"/>
                    </a:cubicBezTo>
                    <a:cubicBezTo>
                      <a:pt x="37" y="91"/>
                      <a:pt x="41" y="91"/>
                      <a:pt x="45" y="91"/>
                    </a:cubicBezTo>
                    <a:cubicBezTo>
                      <a:pt x="46" y="92"/>
                      <a:pt x="47" y="93"/>
                      <a:pt x="48" y="94"/>
                    </a:cubicBezTo>
                    <a:cubicBezTo>
                      <a:pt x="49" y="96"/>
                      <a:pt x="51" y="94"/>
                      <a:pt x="50" y="92"/>
                    </a:cubicBezTo>
                    <a:cubicBezTo>
                      <a:pt x="50" y="92"/>
                      <a:pt x="49" y="92"/>
                      <a:pt x="49" y="91"/>
                    </a:cubicBezTo>
                    <a:cubicBezTo>
                      <a:pt x="57" y="92"/>
                      <a:pt x="65" y="92"/>
                      <a:pt x="72" y="93"/>
                    </a:cubicBezTo>
                    <a:cubicBezTo>
                      <a:pt x="73" y="93"/>
                      <a:pt x="73" y="94"/>
                      <a:pt x="73" y="94"/>
                    </a:cubicBezTo>
                    <a:cubicBezTo>
                      <a:pt x="74" y="95"/>
                      <a:pt x="76" y="95"/>
                      <a:pt x="76" y="93"/>
                    </a:cubicBezTo>
                    <a:cubicBezTo>
                      <a:pt x="94" y="96"/>
                      <a:pt x="111" y="99"/>
                      <a:pt x="130" y="102"/>
                    </a:cubicBezTo>
                    <a:cubicBezTo>
                      <a:pt x="168" y="109"/>
                      <a:pt x="211" y="106"/>
                      <a:pt x="250" y="102"/>
                    </a:cubicBezTo>
                    <a:cubicBezTo>
                      <a:pt x="251" y="102"/>
                      <a:pt x="252" y="99"/>
                      <a:pt x="250" y="99"/>
                    </a:cubicBezTo>
                    <a:close/>
                    <a:moveTo>
                      <a:pt x="29" y="95"/>
                    </a:moveTo>
                    <a:cubicBezTo>
                      <a:pt x="27" y="94"/>
                      <a:pt x="26" y="93"/>
                      <a:pt x="25" y="92"/>
                    </a:cubicBezTo>
                    <a:cubicBezTo>
                      <a:pt x="26" y="92"/>
                      <a:pt x="26" y="92"/>
                      <a:pt x="27" y="92"/>
                    </a:cubicBezTo>
                    <a:cubicBezTo>
                      <a:pt x="28" y="93"/>
                      <a:pt x="28" y="94"/>
                      <a:pt x="29" y="95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70" name="îṣļîḑé-Freeform 134"/>
              <p:cNvSpPr/>
              <p:nvPr/>
            </p:nvSpPr>
            <p:spPr bwMode="auto">
              <a:xfrm>
                <a:off x="2500" y="2569"/>
                <a:ext cx="95" cy="115"/>
              </a:xfrm>
              <a:custGeom>
                <a:avLst/>
                <a:gdLst>
                  <a:gd name="T0" fmla="*/ 85 w 86"/>
                  <a:gd name="T1" fmla="*/ 102 h 105"/>
                  <a:gd name="T2" fmla="*/ 1 w 86"/>
                  <a:gd name="T3" fmla="*/ 1 h 105"/>
                  <a:gd name="T4" fmla="*/ 0 w 86"/>
                  <a:gd name="T5" fmla="*/ 2 h 105"/>
                  <a:gd name="T6" fmla="*/ 84 w 86"/>
                  <a:gd name="T7" fmla="*/ 104 h 105"/>
                  <a:gd name="T8" fmla="*/ 85 w 86"/>
                  <a:gd name="T9" fmla="*/ 102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05">
                    <a:moveTo>
                      <a:pt x="85" y="102"/>
                    </a:moveTo>
                    <a:cubicBezTo>
                      <a:pt x="53" y="73"/>
                      <a:pt x="28" y="36"/>
                      <a:pt x="1" y="1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25" y="37"/>
                      <a:pt x="51" y="76"/>
                      <a:pt x="84" y="104"/>
                    </a:cubicBezTo>
                    <a:cubicBezTo>
                      <a:pt x="85" y="105"/>
                      <a:pt x="86" y="103"/>
                      <a:pt x="85" y="102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71" name="ïşḻïďê-Freeform 135"/>
              <p:cNvSpPr/>
              <p:nvPr/>
            </p:nvSpPr>
            <p:spPr bwMode="auto">
              <a:xfrm>
                <a:off x="2496" y="2534"/>
                <a:ext cx="80" cy="108"/>
              </a:xfrm>
              <a:custGeom>
                <a:avLst/>
                <a:gdLst>
                  <a:gd name="T0" fmla="*/ 72 w 73"/>
                  <a:gd name="T1" fmla="*/ 96 h 99"/>
                  <a:gd name="T2" fmla="*/ 3 w 73"/>
                  <a:gd name="T3" fmla="*/ 2 h 99"/>
                  <a:gd name="T4" fmla="*/ 1 w 73"/>
                  <a:gd name="T5" fmla="*/ 4 h 99"/>
                  <a:gd name="T6" fmla="*/ 70 w 73"/>
                  <a:gd name="T7" fmla="*/ 98 h 99"/>
                  <a:gd name="T8" fmla="*/ 72 w 73"/>
                  <a:gd name="T9" fmla="*/ 96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" h="99">
                    <a:moveTo>
                      <a:pt x="72" y="96"/>
                    </a:moveTo>
                    <a:cubicBezTo>
                      <a:pt x="47" y="66"/>
                      <a:pt x="24" y="35"/>
                      <a:pt x="3" y="2"/>
                    </a:cubicBezTo>
                    <a:cubicBezTo>
                      <a:pt x="2" y="0"/>
                      <a:pt x="0" y="2"/>
                      <a:pt x="1" y="4"/>
                    </a:cubicBezTo>
                    <a:cubicBezTo>
                      <a:pt x="21" y="37"/>
                      <a:pt x="45" y="68"/>
                      <a:pt x="70" y="98"/>
                    </a:cubicBezTo>
                    <a:cubicBezTo>
                      <a:pt x="71" y="99"/>
                      <a:pt x="73" y="98"/>
                      <a:pt x="72" y="96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72" name="ïşḻïďê-Freeform 136"/>
              <p:cNvSpPr/>
              <p:nvPr/>
            </p:nvSpPr>
            <p:spPr bwMode="auto">
              <a:xfrm>
                <a:off x="2513" y="2535"/>
                <a:ext cx="99" cy="127"/>
              </a:xfrm>
              <a:custGeom>
                <a:avLst/>
                <a:gdLst>
                  <a:gd name="T0" fmla="*/ 89 w 90"/>
                  <a:gd name="T1" fmla="*/ 113 h 116"/>
                  <a:gd name="T2" fmla="*/ 2 w 90"/>
                  <a:gd name="T3" fmla="*/ 1 h 116"/>
                  <a:gd name="T4" fmla="*/ 0 w 90"/>
                  <a:gd name="T5" fmla="*/ 3 h 116"/>
                  <a:gd name="T6" fmla="*/ 87 w 90"/>
                  <a:gd name="T7" fmla="*/ 114 h 116"/>
                  <a:gd name="T8" fmla="*/ 89 w 90"/>
                  <a:gd name="T9" fmla="*/ 113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" h="116">
                    <a:moveTo>
                      <a:pt x="89" y="113"/>
                    </a:moveTo>
                    <a:cubicBezTo>
                      <a:pt x="58" y="77"/>
                      <a:pt x="28" y="41"/>
                      <a:pt x="2" y="1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26" y="43"/>
                      <a:pt x="56" y="79"/>
                      <a:pt x="87" y="114"/>
                    </a:cubicBezTo>
                    <a:cubicBezTo>
                      <a:pt x="88" y="116"/>
                      <a:pt x="90" y="114"/>
                      <a:pt x="89" y="113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73" name="ïşḻïďê-Freeform 137"/>
              <p:cNvSpPr/>
              <p:nvPr/>
            </p:nvSpPr>
            <p:spPr bwMode="auto">
              <a:xfrm>
                <a:off x="2521" y="2504"/>
                <a:ext cx="88" cy="122"/>
              </a:xfrm>
              <a:custGeom>
                <a:avLst/>
                <a:gdLst>
                  <a:gd name="T0" fmla="*/ 79 w 80"/>
                  <a:gd name="T1" fmla="*/ 108 h 111"/>
                  <a:gd name="T2" fmla="*/ 3 w 80"/>
                  <a:gd name="T3" fmla="*/ 1 h 111"/>
                  <a:gd name="T4" fmla="*/ 1 w 80"/>
                  <a:gd name="T5" fmla="*/ 3 h 111"/>
                  <a:gd name="T6" fmla="*/ 77 w 80"/>
                  <a:gd name="T7" fmla="*/ 109 h 111"/>
                  <a:gd name="T8" fmla="*/ 79 w 80"/>
                  <a:gd name="T9" fmla="*/ 108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" h="111">
                    <a:moveTo>
                      <a:pt x="79" y="108"/>
                    </a:moveTo>
                    <a:cubicBezTo>
                      <a:pt x="54" y="73"/>
                      <a:pt x="27" y="38"/>
                      <a:pt x="3" y="1"/>
                    </a:cubicBezTo>
                    <a:cubicBezTo>
                      <a:pt x="2" y="0"/>
                      <a:pt x="0" y="1"/>
                      <a:pt x="1" y="3"/>
                    </a:cubicBezTo>
                    <a:cubicBezTo>
                      <a:pt x="25" y="39"/>
                      <a:pt x="52" y="74"/>
                      <a:pt x="77" y="109"/>
                    </a:cubicBezTo>
                    <a:cubicBezTo>
                      <a:pt x="78" y="111"/>
                      <a:pt x="80" y="109"/>
                      <a:pt x="79" y="108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74" name="ïşḻïďê-Freeform 138"/>
              <p:cNvSpPr/>
              <p:nvPr/>
            </p:nvSpPr>
            <p:spPr bwMode="auto">
              <a:xfrm>
                <a:off x="2522" y="2315"/>
                <a:ext cx="28" cy="34"/>
              </a:xfrm>
              <a:custGeom>
                <a:avLst/>
                <a:gdLst>
                  <a:gd name="T0" fmla="*/ 24 w 25"/>
                  <a:gd name="T1" fmla="*/ 29 h 31"/>
                  <a:gd name="T2" fmla="*/ 2 w 25"/>
                  <a:gd name="T3" fmla="*/ 1 h 31"/>
                  <a:gd name="T4" fmla="*/ 0 w 25"/>
                  <a:gd name="T5" fmla="*/ 2 h 31"/>
                  <a:gd name="T6" fmla="*/ 24 w 25"/>
                  <a:gd name="T7" fmla="*/ 30 h 31"/>
                  <a:gd name="T8" fmla="*/ 24 w 25"/>
                  <a:gd name="T9" fmla="*/ 29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31">
                    <a:moveTo>
                      <a:pt x="24" y="29"/>
                    </a:moveTo>
                    <a:cubicBezTo>
                      <a:pt x="16" y="20"/>
                      <a:pt x="9" y="11"/>
                      <a:pt x="2" y="1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8" y="12"/>
                      <a:pt x="15" y="21"/>
                      <a:pt x="24" y="30"/>
                    </a:cubicBezTo>
                    <a:cubicBezTo>
                      <a:pt x="24" y="31"/>
                      <a:pt x="25" y="30"/>
                      <a:pt x="24" y="29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75" name="ïşḻïďê-Freeform 139"/>
              <p:cNvSpPr/>
              <p:nvPr/>
            </p:nvSpPr>
            <p:spPr bwMode="auto">
              <a:xfrm>
                <a:off x="2507" y="2272"/>
                <a:ext cx="94" cy="123"/>
              </a:xfrm>
              <a:custGeom>
                <a:avLst/>
                <a:gdLst>
                  <a:gd name="T0" fmla="*/ 85 w 86"/>
                  <a:gd name="T1" fmla="*/ 108 h 112"/>
                  <a:gd name="T2" fmla="*/ 3 w 86"/>
                  <a:gd name="T3" fmla="*/ 2 h 112"/>
                  <a:gd name="T4" fmla="*/ 1 w 86"/>
                  <a:gd name="T5" fmla="*/ 3 h 112"/>
                  <a:gd name="T6" fmla="*/ 82 w 86"/>
                  <a:gd name="T7" fmla="*/ 110 h 112"/>
                  <a:gd name="T8" fmla="*/ 85 w 86"/>
                  <a:gd name="T9" fmla="*/ 108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12">
                    <a:moveTo>
                      <a:pt x="85" y="108"/>
                    </a:moveTo>
                    <a:cubicBezTo>
                      <a:pt x="57" y="73"/>
                      <a:pt x="31" y="37"/>
                      <a:pt x="3" y="2"/>
                    </a:cubicBezTo>
                    <a:cubicBezTo>
                      <a:pt x="2" y="0"/>
                      <a:pt x="0" y="2"/>
                      <a:pt x="1" y="3"/>
                    </a:cubicBezTo>
                    <a:cubicBezTo>
                      <a:pt x="29" y="38"/>
                      <a:pt x="55" y="75"/>
                      <a:pt x="82" y="110"/>
                    </a:cubicBezTo>
                    <a:cubicBezTo>
                      <a:pt x="84" y="112"/>
                      <a:pt x="86" y="110"/>
                      <a:pt x="85" y="108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76" name="ïşḻïďê-Freeform 140"/>
              <p:cNvSpPr/>
              <p:nvPr/>
            </p:nvSpPr>
            <p:spPr bwMode="auto">
              <a:xfrm>
                <a:off x="2538" y="2283"/>
                <a:ext cx="67" cy="87"/>
              </a:xfrm>
              <a:custGeom>
                <a:avLst/>
                <a:gdLst>
                  <a:gd name="T0" fmla="*/ 59 w 61"/>
                  <a:gd name="T1" fmla="*/ 75 h 79"/>
                  <a:gd name="T2" fmla="*/ 4 w 61"/>
                  <a:gd name="T3" fmla="*/ 2 h 79"/>
                  <a:gd name="T4" fmla="*/ 1 w 61"/>
                  <a:gd name="T5" fmla="*/ 4 h 79"/>
                  <a:gd name="T6" fmla="*/ 57 w 61"/>
                  <a:gd name="T7" fmla="*/ 77 h 79"/>
                  <a:gd name="T8" fmla="*/ 59 w 61"/>
                  <a:gd name="T9" fmla="*/ 75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79">
                    <a:moveTo>
                      <a:pt x="59" y="75"/>
                    </a:moveTo>
                    <a:cubicBezTo>
                      <a:pt x="39" y="52"/>
                      <a:pt x="21" y="27"/>
                      <a:pt x="4" y="2"/>
                    </a:cubicBezTo>
                    <a:cubicBezTo>
                      <a:pt x="2" y="0"/>
                      <a:pt x="0" y="2"/>
                      <a:pt x="1" y="4"/>
                    </a:cubicBezTo>
                    <a:cubicBezTo>
                      <a:pt x="19" y="29"/>
                      <a:pt x="36" y="54"/>
                      <a:pt x="57" y="77"/>
                    </a:cubicBezTo>
                    <a:cubicBezTo>
                      <a:pt x="58" y="79"/>
                      <a:pt x="61" y="77"/>
                      <a:pt x="59" y="75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77" name="ïşḻïďê-Freeform 141"/>
              <p:cNvSpPr/>
              <p:nvPr/>
            </p:nvSpPr>
            <p:spPr bwMode="auto">
              <a:xfrm>
                <a:off x="2818" y="2309"/>
                <a:ext cx="167" cy="321"/>
              </a:xfrm>
              <a:custGeom>
                <a:avLst/>
                <a:gdLst>
                  <a:gd name="T0" fmla="*/ 150 w 151"/>
                  <a:gd name="T1" fmla="*/ 191 h 292"/>
                  <a:gd name="T2" fmla="*/ 67 w 151"/>
                  <a:gd name="T3" fmla="*/ 87 h 292"/>
                  <a:gd name="T4" fmla="*/ 2 w 151"/>
                  <a:gd name="T5" fmla="*/ 1 h 292"/>
                  <a:gd name="T6" fmla="*/ 0 w 151"/>
                  <a:gd name="T7" fmla="*/ 2 h 292"/>
                  <a:gd name="T8" fmla="*/ 60 w 151"/>
                  <a:gd name="T9" fmla="*/ 83 h 292"/>
                  <a:gd name="T10" fmla="*/ 145 w 151"/>
                  <a:gd name="T11" fmla="*/ 191 h 292"/>
                  <a:gd name="T12" fmla="*/ 145 w 151"/>
                  <a:gd name="T13" fmla="*/ 192 h 292"/>
                  <a:gd name="T14" fmla="*/ 140 w 151"/>
                  <a:gd name="T15" fmla="*/ 291 h 292"/>
                  <a:gd name="T16" fmla="*/ 142 w 151"/>
                  <a:gd name="T17" fmla="*/ 291 h 292"/>
                  <a:gd name="T18" fmla="*/ 147 w 151"/>
                  <a:gd name="T19" fmla="*/ 193 h 292"/>
                  <a:gd name="T20" fmla="*/ 147 w 151"/>
                  <a:gd name="T21" fmla="*/ 193 h 292"/>
                  <a:gd name="T22" fmla="*/ 150 w 151"/>
                  <a:gd name="T23" fmla="*/ 191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51" h="292">
                    <a:moveTo>
                      <a:pt x="150" y="191"/>
                    </a:moveTo>
                    <a:cubicBezTo>
                      <a:pt x="122" y="156"/>
                      <a:pt x="94" y="122"/>
                      <a:pt x="67" y="87"/>
                    </a:cubicBezTo>
                    <a:cubicBezTo>
                      <a:pt x="46" y="59"/>
                      <a:pt x="17" y="33"/>
                      <a:pt x="2" y="1"/>
                    </a:cubicBezTo>
                    <a:cubicBezTo>
                      <a:pt x="1" y="0"/>
                      <a:pt x="0" y="0"/>
                      <a:pt x="0" y="2"/>
                    </a:cubicBezTo>
                    <a:cubicBezTo>
                      <a:pt x="10" y="33"/>
                      <a:pt x="40" y="58"/>
                      <a:pt x="60" y="83"/>
                    </a:cubicBezTo>
                    <a:cubicBezTo>
                      <a:pt x="87" y="120"/>
                      <a:pt x="116" y="156"/>
                      <a:pt x="145" y="191"/>
                    </a:cubicBezTo>
                    <a:cubicBezTo>
                      <a:pt x="145" y="191"/>
                      <a:pt x="145" y="191"/>
                      <a:pt x="145" y="192"/>
                    </a:cubicBezTo>
                    <a:cubicBezTo>
                      <a:pt x="142" y="225"/>
                      <a:pt x="139" y="258"/>
                      <a:pt x="140" y="291"/>
                    </a:cubicBezTo>
                    <a:cubicBezTo>
                      <a:pt x="140" y="292"/>
                      <a:pt x="142" y="292"/>
                      <a:pt x="142" y="291"/>
                    </a:cubicBezTo>
                    <a:cubicBezTo>
                      <a:pt x="142" y="258"/>
                      <a:pt x="144" y="225"/>
                      <a:pt x="147" y="193"/>
                    </a:cubicBezTo>
                    <a:cubicBezTo>
                      <a:pt x="147" y="193"/>
                      <a:pt x="147" y="193"/>
                      <a:pt x="147" y="193"/>
                    </a:cubicBezTo>
                    <a:cubicBezTo>
                      <a:pt x="149" y="195"/>
                      <a:pt x="151" y="193"/>
                      <a:pt x="150" y="191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78" name="ïşḻïďê-Freeform 142"/>
              <p:cNvSpPr/>
              <p:nvPr/>
            </p:nvSpPr>
            <p:spPr bwMode="auto">
              <a:xfrm>
                <a:off x="2650" y="2286"/>
                <a:ext cx="310" cy="369"/>
              </a:xfrm>
              <a:custGeom>
                <a:avLst/>
                <a:gdLst>
                  <a:gd name="T0" fmla="*/ 196 w 281"/>
                  <a:gd name="T1" fmla="*/ 102 h 335"/>
                  <a:gd name="T2" fmla="*/ 123 w 281"/>
                  <a:gd name="T3" fmla="*/ 19 h 335"/>
                  <a:gd name="T4" fmla="*/ 123 w 281"/>
                  <a:gd name="T5" fmla="*/ 34 h 335"/>
                  <a:gd name="T6" fmla="*/ 135 w 281"/>
                  <a:gd name="T7" fmla="*/ 69 h 335"/>
                  <a:gd name="T8" fmla="*/ 123 w 281"/>
                  <a:gd name="T9" fmla="*/ 52 h 335"/>
                  <a:gd name="T10" fmla="*/ 76 w 281"/>
                  <a:gd name="T11" fmla="*/ 9 h 335"/>
                  <a:gd name="T12" fmla="*/ 64 w 281"/>
                  <a:gd name="T13" fmla="*/ 15 h 335"/>
                  <a:gd name="T14" fmla="*/ 50 w 281"/>
                  <a:gd name="T15" fmla="*/ 15 h 335"/>
                  <a:gd name="T16" fmla="*/ 8 w 281"/>
                  <a:gd name="T17" fmla="*/ 3 h 335"/>
                  <a:gd name="T18" fmla="*/ 80 w 281"/>
                  <a:gd name="T19" fmla="*/ 125 h 335"/>
                  <a:gd name="T20" fmla="*/ 119 w 281"/>
                  <a:gd name="T21" fmla="*/ 177 h 335"/>
                  <a:gd name="T22" fmla="*/ 132 w 281"/>
                  <a:gd name="T23" fmla="*/ 268 h 335"/>
                  <a:gd name="T24" fmla="*/ 156 w 281"/>
                  <a:gd name="T25" fmla="*/ 328 h 335"/>
                  <a:gd name="T26" fmla="*/ 161 w 281"/>
                  <a:gd name="T27" fmla="*/ 314 h 335"/>
                  <a:gd name="T28" fmla="*/ 184 w 281"/>
                  <a:gd name="T29" fmla="*/ 295 h 335"/>
                  <a:gd name="T30" fmla="*/ 212 w 281"/>
                  <a:gd name="T31" fmla="*/ 295 h 335"/>
                  <a:gd name="T32" fmla="*/ 247 w 281"/>
                  <a:gd name="T33" fmla="*/ 302 h 335"/>
                  <a:gd name="T34" fmla="*/ 270 w 281"/>
                  <a:gd name="T35" fmla="*/ 225 h 335"/>
                  <a:gd name="T36" fmla="*/ 77 w 281"/>
                  <a:gd name="T37" fmla="*/ 102 h 335"/>
                  <a:gd name="T38" fmla="*/ 78 w 281"/>
                  <a:gd name="T39" fmla="*/ 52 h 335"/>
                  <a:gd name="T40" fmla="*/ 85 w 281"/>
                  <a:gd name="T41" fmla="*/ 67 h 335"/>
                  <a:gd name="T42" fmla="*/ 95 w 281"/>
                  <a:gd name="T43" fmla="*/ 105 h 335"/>
                  <a:gd name="T44" fmla="*/ 87 w 281"/>
                  <a:gd name="T45" fmla="*/ 58 h 335"/>
                  <a:gd name="T46" fmla="*/ 114 w 281"/>
                  <a:gd name="T47" fmla="*/ 94 h 335"/>
                  <a:gd name="T48" fmla="*/ 121 w 281"/>
                  <a:gd name="T49" fmla="*/ 128 h 335"/>
                  <a:gd name="T50" fmla="*/ 123 w 281"/>
                  <a:gd name="T51" fmla="*/ 97 h 335"/>
                  <a:gd name="T52" fmla="*/ 132 w 281"/>
                  <a:gd name="T53" fmla="*/ 173 h 335"/>
                  <a:gd name="T54" fmla="*/ 127 w 281"/>
                  <a:gd name="T55" fmla="*/ 111 h 335"/>
                  <a:gd name="T56" fmla="*/ 127 w 281"/>
                  <a:gd name="T57" fmla="*/ 83 h 335"/>
                  <a:gd name="T58" fmla="*/ 155 w 281"/>
                  <a:gd name="T59" fmla="*/ 206 h 335"/>
                  <a:gd name="T60" fmla="*/ 136 w 281"/>
                  <a:gd name="T61" fmla="*/ 217 h 335"/>
                  <a:gd name="T62" fmla="*/ 136 w 281"/>
                  <a:gd name="T63" fmla="*/ 254 h 335"/>
                  <a:gd name="T64" fmla="*/ 144 w 281"/>
                  <a:gd name="T65" fmla="*/ 186 h 335"/>
                  <a:gd name="T66" fmla="*/ 158 w 281"/>
                  <a:gd name="T67" fmla="*/ 172 h 335"/>
                  <a:gd name="T68" fmla="*/ 136 w 281"/>
                  <a:gd name="T69" fmla="*/ 121 h 335"/>
                  <a:gd name="T70" fmla="*/ 156 w 281"/>
                  <a:gd name="T71" fmla="*/ 121 h 335"/>
                  <a:gd name="T72" fmla="*/ 167 w 281"/>
                  <a:gd name="T73" fmla="*/ 273 h 335"/>
                  <a:gd name="T74" fmla="*/ 161 w 281"/>
                  <a:gd name="T75" fmla="*/ 292 h 335"/>
                  <a:gd name="T76" fmla="*/ 161 w 281"/>
                  <a:gd name="T77" fmla="*/ 196 h 335"/>
                  <a:gd name="T78" fmla="*/ 170 w 281"/>
                  <a:gd name="T79" fmla="*/ 186 h 335"/>
                  <a:gd name="T80" fmla="*/ 236 w 281"/>
                  <a:gd name="T81" fmla="*/ 210 h 335"/>
                  <a:gd name="T82" fmla="*/ 233 w 281"/>
                  <a:gd name="T83" fmla="*/ 186 h 335"/>
                  <a:gd name="T84" fmla="*/ 216 w 281"/>
                  <a:gd name="T85" fmla="*/ 152 h 335"/>
                  <a:gd name="T86" fmla="*/ 166 w 281"/>
                  <a:gd name="T87" fmla="*/ 91 h 335"/>
                  <a:gd name="T88" fmla="*/ 147 w 281"/>
                  <a:gd name="T89" fmla="*/ 72 h 335"/>
                  <a:gd name="T90" fmla="*/ 208 w 281"/>
                  <a:gd name="T91" fmla="*/ 248 h 335"/>
                  <a:gd name="T92" fmla="*/ 187 w 281"/>
                  <a:gd name="T93" fmla="*/ 155 h 335"/>
                  <a:gd name="T94" fmla="*/ 176 w 281"/>
                  <a:gd name="T95" fmla="*/ 125 h 335"/>
                  <a:gd name="T96" fmla="*/ 179 w 281"/>
                  <a:gd name="T97" fmla="*/ 295 h 335"/>
                  <a:gd name="T98" fmla="*/ 174 w 281"/>
                  <a:gd name="T99" fmla="*/ 204 h 335"/>
                  <a:gd name="T100" fmla="*/ 178 w 281"/>
                  <a:gd name="T101" fmla="*/ 270 h 335"/>
                  <a:gd name="T102" fmla="*/ 174 w 281"/>
                  <a:gd name="T103" fmla="*/ 171 h 335"/>
                  <a:gd name="T104" fmla="*/ 182 w 281"/>
                  <a:gd name="T105" fmla="*/ 160 h 335"/>
                  <a:gd name="T106" fmla="*/ 184 w 281"/>
                  <a:gd name="T107" fmla="*/ 267 h 335"/>
                  <a:gd name="T108" fmla="*/ 196 w 281"/>
                  <a:gd name="T109" fmla="*/ 233 h 335"/>
                  <a:gd name="T110" fmla="*/ 198 w 281"/>
                  <a:gd name="T111" fmla="*/ 196 h 335"/>
                  <a:gd name="T112" fmla="*/ 208 w 281"/>
                  <a:gd name="T113" fmla="*/ 220 h 335"/>
                  <a:gd name="T114" fmla="*/ 203 w 281"/>
                  <a:gd name="T115" fmla="*/ 174 h 335"/>
                  <a:gd name="T116" fmla="*/ 228 w 281"/>
                  <a:gd name="T117" fmla="*/ 253 h 335"/>
                  <a:gd name="T118" fmla="*/ 244 w 281"/>
                  <a:gd name="T119" fmla="*/ 275 h 335"/>
                  <a:gd name="T120" fmla="*/ 245 w 281"/>
                  <a:gd name="T121" fmla="*/ 215 h 335"/>
                  <a:gd name="T122" fmla="*/ 262 w 281"/>
                  <a:gd name="T123" fmla="*/ 294 h 335"/>
                  <a:gd name="T124" fmla="*/ 265 w 281"/>
                  <a:gd name="T125" fmla="*/ 198 h 3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81" h="335">
                    <a:moveTo>
                      <a:pt x="278" y="207"/>
                    </a:moveTo>
                    <a:cubicBezTo>
                      <a:pt x="280" y="208"/>
                      <a:pt x="281" y="206"/>
                      <a:pt x="280" y="204"/>
                    </a:cubicBezTo>
                    <a:cubicBezTo>
                      <a:pt x="260" y="179"/>
                      <a:pt x="240" y="154"/>
                      <a:pt x="221" y="129"/>
                    </a:cubicBezTo>
                    <a:cubicBezTo>
                      <a:pt x="226" y="134"/>
                      <a:pt x="231" y="140"/>
                      <a:pt x="236" y="146"/>
                    </a:cubicBezTo>
                    <a:cubicBezTo>
                      <a:pt x="238" y="149"/>
                      <a:pt x="243" y="146"/>
                      <a:pt x="240" y="143"/>
                    </a:cubicBezTo>
                    <a:cubicBezTo>
                      <a:pt x="209" y="106"/>
                      <a:pt x="177" y="69"/>
                      <a:pt x="150" y="30"/>
                    </a:cubicBezTo>
                    <a:cubicBezTo>
                      <a:pt x="149" y="29"/>
                      <a:pt x="148" y="29"/>
                      <a:pt x="148" y="30"/>
                    </a:cubicBezTo>
                    <a:cubicBezTo>
                      <a:pt x="146" y="27"/>
                      <a:pt x="144" y="24"/>
                      <a:pt x="142" y="22"/>
                    </a:cubicBezTo>
                    <a:cubicBezTo>
                      <a:pt x="141" y="20"/>
                      <a:pt x="139" y="22"/>
                      <a:pt x="140" y="23"/>
                    </a:cubicBezTo>
                    <a:cubicBezTo>
                      <a:pt x="145" y="30"/>
                      <a:pt x="150" y="36"/>
                      <a:pt x="154" y="42"/>
                    </a:cubicBezTo>
                    <a:cubicBezTo>
                      <a:pt x="156" y="48"/>
                      <a:pt x="161" y="53"/>
                      <a:pt x="164" y="58"/>
                    </a:cubicBezTo>
                    <a:cubicBezTo>
                      <a:pt x="174" y="73"/>
                      <a:pt x="185" y="88"/>
                      <a:pt x="196" y="102"/>
                    </a:cubicBezTo>
                    <a:cubicBezTo>
                      <a:pt x="214" y="128"/>
                      <a:pt x="231" y="154"/>
                      <a:pt x="250" y="179"/>
                    </a:cubicBezTo>
                    <a:cubicBezTo>
                      <a:pt x="250" y="179"/>
                      <a:pt x="249" y="179"/>
                      <a:pt x="249" y="180"/>
                    </a:cubicBezTo>
                    <a:cubicBezTo>
                      <a:pt x="249" y="180"/>
                      <a:pt x="249" y="180"/>
                      <a:pt x="249" y="181"/>
                    </a:cubicBezTo>
                    <a:cubicBezTo>
                      <a:pt x="216" y="136"/>
                      <a:pt x="179" y="95"/>
                      <a:pt x="149" y="48"/>
                    </a:cubicBezTo>
                    <a:cubicBezTo>
                      <a:pt x="148" y="44"/>
                      <a:pt x="147" y="41"/>
                      <a:pt x="146" y="37"/>
                    </a:cubicBezTo>
                    <a:cubicBezTo>
                      <a:pt x="145" y="35"/>
                      <a:pt x="142" y="36"/>
                      <a:pt x="142" y="38"/>
                    </a:cubicBezTo>
                    <a:cubicBezTo>
                      <a:pt x="141" y="35"/>
                      <a:pt x="139" y="32"/>
                      <a:pt x="137" y="29"/>
                    </a:cubicBezTo>
                    <a:cubicBezTo>
                      <a:pt x="137" y="28"/>
                      <a:pt x="135" y="29"/>
                      <a:pt x="135" y="30"/>
                    </a:cubicBezTo>
                    <a:cubicBezTo>
                      <a:pt x="135" y="30"/>
                      <a:pt x="135" y="30"/>
                      <a:pt x="135" y="30"/>
                    </a:cubicBezTo>
                    <a:cubicBezTo>
                      <a:pt x="131" y="24"/>
                      <a:pt x="127" y="18"/>
                      <a:pt x="122" y="14"/>
                    </a:cubicBezTo>
                    <a:cubicBezTo>
                      <a:pt x="121" y="13"/>
                      <a:pt x="119" y="15"/>
                      <a:pt x="120" y="16"/>
                    </a:cubicBezTo>
                    <a:cubicBezTo>
                      <a:pt x="121" y="17"/>
                      <a:pt x="122" y="18"/>
                      <a:pt x="123" y="19"/>
                    </a:cubicBezTo>
                    <a:cubicBezTo>
                      <a:pt x="123" y="19"/>
                      <a:pt x="123" y="20"/>
                      <a:pt x="123" y="20"/>
                    </a:cubicBezTo>
                    <a:cubicBezTo>
                      <a:pt x="123" y="20"/>
                      <a:pt x="123" y="21"/>
                      <a:pt x="124" y="21"/>
                    </a:cubicBezTo>
                    <a:cubicBezTo>
                      <a:pt x="131" y="31"/>
                      <a:pt x="136" y="43"/>
                      <a:pt x="145" y="52"/>
                    </a:cubicBezTo>
                    <a:cubicBezTo>
                      <a:pt x="146" y="53"/>
                      <a:pt x="146" y="53"/>
                      <a:pt x="147" y="53"/>
                    </a:cubicBezTo>
                    <a:cubicBezTo>
                      <a:pt x="158" y="71"/>
                      <a:pt x="171" y="89"/>
                      <a:pt x="184" y="106"/>
                    </a:cubicBezTo>
                    <a:cubicBezTo>
                      <a:pt x="166" y="84"/>
                      <a:pt x="150" y="60"/>
                      <a:pt x="130" y="40"/>
                    </a:cubicBezTo>
                    <a:cubicBezTo>
                      <a:pt x="125" y="31"/>
                      <a:pt x="120" y="23"/>
                      <a:pt x="114" y="17"/>
                    </a:cubicBezTo>
                    <a:cubicBezTo>
                      <a:pt x="114" y="16"/>
                      <a:pt x="113" y="16"/>
                      <a:pt x="113" y="17"/>
                    </a:cubicBezTo>
                    <a:cubicBezTo>
                      <a:pt x="113" y="18"/>
                      <a:pt x="113" y="19"/>
                      <a:pt x="113" y="20"/>
                    </a:cubicBezTo>
                    <a:cubicBezTo>
                      <a:pt x="113" y="21"/>
                      <a:pt x="114" y="21"/>
                      <a:pt x="114" y="20"/>
                    </a:cubicBezTo>
                    <a:cubicBezTo>
                      <a:pt x="114" y="18"/>
                      <a:pt x="116" y="22"/>
                      <a:pt x="117" y="23"/>
                    </a:cubicBezTo>
                    <a:cubicBezTo>
                      <a:pt x="119" y="26"/>
                      <a:pt x="121" y="30"/>
                      <a:pt x="123" y="34"/>
                    </a:cubicBezTo>
                    <a:cubicBezTo>
                      <a:pt x="122" y="34"/>
                      <a:pt x="122" y="35"/>
                      <a:pt x="123" y="36"/>
                    </a:cubicBezTo>
                    <a:cubicBezTo>
                      <a:pt x="124" y="37"/>
                      <a:pt x="125" y="39"/>
                      <a:pt x="127" y="41"/>
                    </a:cubicBezTo>
                    <a:cubicBezTo>
                      <a:pt x="129" y="44"/>
                      <a:pt x="131" y="48"/>
                      <a:pt x="133" y="52"/>
                    </a:cubicBezTo>
                    <a:cubicBezTo>
                      <a:pt x="134" y="55"/>
                      <a:pt x="136" y="58"/>
                      <a:pt x="138" y="60"/>
                    </a:cubicBezTo>
                    <a:cubicBezTo>
                      <a:pt x="127" y="44"/>
                      <a:pt x="115" y="27"/>
                      <a:pt x="101" y="14"/>
                    </a:cubicBezTo>
                    <a:cubicBezTo>
                      <a:pt x="101" y="13"/>
                      <a:pt x="99" y="14"/>
                      <a:pt x="100" y="15"/>
                    </a:cubicBezTo>
                    <a:cubicBezTo>
                      <a:pt x="104" y="24"/>
                      <a:pt x="109" y="32"/>
                      <a:pt x="113" y="40"/>
                    </a:cubicBezTo>
                    <a:cubicBezTo>
                      <a:pt x="113" y="41"/>
                      <a:pt x="114" y="41"/>
                      <a:pt x="114" y="40"/>
                    </a:cubicBezTo>
                    <a:cubicBezTo>
                      <a:pt x="112" y="34"/>
                      <a:pt x="109" y="28"/>
                      <a:pt x="106" y="23"/>
                    </a:cubicBezTo>
                    <a:cubicBezTo>
                      <a:pt x="109" y="28"/>
                      <a:pt x="112" y="33"/>
                      <a:pt x="116" y="38"/>
                    </a:cubicBezTo>
                    <a:cubicBezTo>
                      <a:pt x="122" y="47"/>
                      <a:pt x="128" y="58"/>
                      <a:pt x="135" y="67"/>
                    </a:cubicBezTo>
                    <a:cubicBezTo>
                      <a:pt x="135" y="68"/>
                      <a:pt x="135" y="68"/>
                      <a:pt x="135" y="69"/>
                    </a:cubicBezTo>
                    <a:cubicBezTo>
                      <a:pt x="145" y="90"/>
                      <a:pt x="157" y="109"/>
                      <a:pt x="171" y="128"/>
                    </a:cubicBezTo>
                    <a:cubicBezTo>
                      <a:pt x="171" y="130"/>
                      <a:pt x="170" y="132"/>
                      <a:pt x="170" y="134"/>
                    </a:cubicBezTo>
                    <a:cubicBezTo>
                      <a:pt x="158" y="121"/>
                      <a:pt x="147" y="107"/>
                      <a:pt x="136" y="92"/>
                    </a:cubicBezTo>
                    <a:cubicBezTo>
                      <a:pt x="136" y="87"/>
                      <a:pt x="136" y="87"/>
                      <a:pt x="136" y="87"/>
                    </a:cubicBezTo>
                    <a:cubicBezTo>
                      <a:pt x="141" y="95"/>
                      <a:pt x="147" y="103"/>
                      <a:pt x="153" y="110"/>
                    </a:cubicBezTo>
                    <a:cubicBezTo>
                      <a:pt x="154" y="111"/>
                      <a:pt x="157" y="110"/>
                      <a:pt x="156" y="108"/>
                    </a:cubicBezTo>
                    <a:cubicBezTo>
                      <a:pt x="150" y="97"/>
                      <a:pt x="143" y="87"/>
                      <a:pt x="136" y="76"/>
                    </a:cubicBezTo>
                    <a:cubicBezTo>
                      <a:pt x="136" y="75"/>
                      <a:pt x="136" y="74"/>
                      <a:pt x="136" y="73"/>
                    </a:cubicBezTo>
                    <a:cubicBezTo>
                      <a:pt x="136" y="71"/>
                      <a:pt x="134" y="71"/>
                      <a:pt x="133" y="72"/>
                    </a:cubicBezTo>
                    <a:cubicBezTo>
                      <a:pt x="131" y="69"/>
                      <a:pt x="128" y="66"/>
                      <a:pt x="126" y="63"/>
                    </a:cubicBezTo>
                    <a:cubicBezTo>
                      <a:pt x="126" y="60"/>
                      <a:pt x="125" y="56"/>
                      <a:pt x="125" y="53"/>
                    </a:cubicBezTo>
                    <a:cubicBezTo>
                      <a:pt x="125" y="52"/>
                      <a:pt x="123" y="51"/>
                      <a:pt x="123" y="52"/>
                    </a:cubicBezTo>
                    <a:cubicBezTo>
                      <a:pt x="122" y="54"/>
                      <a:pt x="121" y="55"/>
                      <a:pt x="121" y="56"/>
                    </a:cubicBezTo>
                    <a:cubicBezTo>
                      <a:pt x="116" y="49"/>
                      <a:pt x="110" y="43"/>
                      <a:pt x="104" y="36"/>
                    </a:cubicBezTo>
                    <a:cubicBezTo>
                      <a:pt x="104" y="34"/>
                      <a:pt x="104" y="32"/>
                      <a:pt x="104" y="30"/>
                    </a:cubicBezTo>
                    <a:cubicBezTo>
                      <a:pt x="104" y="29"/>
                      <a:pt x="102" y="29"/>
                      <a:pt x="102" y="30"/>
                    </a:cubicBezTo>
                    <a:cubicBezTo>
                      <a:pt x="102" y="31"/>
                      <a:pt x="102" y="32"/>
                      <a:pt x="102" y="34"/>
                    </a:cubicBezTo>
                    <a:cubicBezTo>
                      <a:pt x="100" y="31"/>
                      <a:pt x="98" y="29"/>
                      <a:pt x="97" y="27"/>
                    </a:cubicBezTo>
                    <a:cubicBezTo>
                      <a:pt x="96" y="26"/>
                      <a:pt x="94" y="26"/>
                      <a:pt x="95" y="28"/>
                    </a:cubicBezTo>
                    <a:cubicBezTo>
                      <a:pt x="96" y="31"/>
                      <a:pt x="95" y="30"/>
                      <a:pt x="98" y="33"/>
                    </a:cubicBezTo>
                    <a:cubicBezTo>
                      <a:pt x="98" y="33"/>
                      <a:pt x="99" y="33"/>
                      <a:pt x="99" y="32"/>
                    </a:cubicBezTo>
                    <a:cubicBezTo>
                      <a:pt x="100" y="34"/>
                      <a:pt x="101" y="36"/>
                      <a:pt x="102" y="37"/>
                    </a:cubicBezTo>
                    <a:cubicBezTo>
                      <a:pt x="102" y="42"/>
                      <a:pt x="102" y="47"/>
                      <a:pt x="102" y="52"/>
                    </a:cubicBezTo>
                    <a:cubicBezTo>
                      <a:pt x="92" y="38"/>
                      <a:pt x="84" y="25"/>
                      <a:pt x="76" y="9"/>
                    </a:cubicBezTo>
                    <a:cubicBezTo>
                      <a:pt x="76" y="8"/>
                      <a:pt x="74" y="9"/>
                      <a:pt x="75" y="10"/>
                    </a:cubicBezTo>
                    <a:cubicBezTo>
                      <a:pt x="82" y="27"/>
                      <a:pt x="92" y="43"/>
                      <a:pt x="102" y="59"/>
                    </a:cubicBezTo>
                    <a:cubicBezTo>
                      <a:pt x="102" y="63"/>
                      <a:pt x="102" y="67"/>
                      <a:pt x="102" y="72"/>
                    </a:cubicBezTo>
                    <a:cubicBezTo>
                      <a:pt x="97" y="65"/>
                      <a:pt x="92" y="59"/>
                      <a:pt x="87" y="52"/>
                    </a:cubicBezTo>
                    <a:cubicBezTo>
                      <a:pt x="87" y="49"/>
                      <a:pt x="87" y="46"/>
                      <a:pt x="87" y="43"/>
                    </a:cubicBezTo>
                    <a:cubicBezTo>
                      <a:pt x="87" y="42"/>
                      <a:pt x="85" y="41"/>
                      <a:pt x="85" y="42"/>
                    </a:cubicBezTo>
                    <a:cubicBezTo>
                      <a:pt x="85" y="45"/>
                      <a:pt x="85" y="47"/>
                      <a:pt x="85" y="49"/>
                    </a:cubicBezTo>
                    <a:cubicBezTo>
                      <a:pt x="83" y="47"/>
                      <a:pt x="82" y="46"/>
                      <a:pt x="81" y="44"/>
                    </a:cubicBezTo>
                    <a:cubicBezTo>
                      <a:pt x="81" y="41"/>
                      <a:pt x="81" y="38"/>
                      <a:pt x="82" y="35"/>
                    </a:cubicBezTo>
                    <a:cubicBezTo>
                      <a:pt x="82" y="34"/>
                      <a:pt x="79" y="33"/>
                      <a:pt x="79" y="35"/>
                    </a:cubicBezTo>
                    <a:cubicBezTo>
                      <a:pt x="79" y="37"/>
                      <a:pt x="79" y="39"/>
                      <a:pt x="79" y="41"/>
                    </a:cubicBezTo>
                    <a:cubicBezTo>
                      <a:pt x="74" y="33"/>
                      <a:pt x="70" y="22"/>
                      <a:pt x="64" y="15"/>
                    </a:cubicBezTo>
                    <a:cubicBezTo>
                      <a:pt x="64" y="14"/>
                      <a:pt x="64" y="13"/>
                      <a:pt x="64" y="12"/>
                    </a:cubicBezTo>
                    <a:cubicBezTo>
                      <a:pt x="64" y="11"/>
                      <a:pt x="62" y="11"/>
                      <a:pt x="62" y="12"/>
                    </a:cubicBezTo>
                    <a:cubicBezTo>
                      <a:pt x="62" y="12"/>
                      <a:pt x="62" y="12"/>
                      <a:pt x="62" y="12"/>
                    </a:cubicBezTo>
                    <a:cubicBezTo>
                      <a:pt x="62" y="12"/>
                      <a:pt x="62" y="12"/>
                      <a:pt x="61" y="12"/>
                    </a:cubicBezTo>
                    <a:cubicBezTo>
                      <a:pt x="61" y="12"/>
                      <a:pt x="60" y="12"/>
                      <a:pt x="60" y="12"/>
                    </a:cubicBezTo>
                    <a:cubicBezTo>
                      <a:pt x="60" y="12"/>
                      <a:pt x="60" y="13"/>
                      <a:pt x="60" y="13"/>
                    </a:cubicBezTo>
                    <a:cubicBezTo>
                      <a:pt x="60" y="13"/>
                      <a:pt x="60" y="13"/>
                      <a:pt x="60" y="13"/>
                    </a:cubicBezTo>
                    <a:cubicBezTo>
                      <a:pt x="60" y="13"/>
                      <a:pt x="60" y="13"/>
                      <a:pt x="60" y="14"/>
                    </a:cubicBezTo>
                    <a:cubicBezTo>
                      <a:pt x="61" y="14"/>
                      <a:pt x="61" y="15"/>
                      <a:pt x="62" y="16"/>
                    </a:cubicBezTo>
                    <a:cubicBezTo>
                      <a:pt x="62" y="20"/>
                      <a:pt x="62" y="24"/>
                      <a:pt x="62" y="28"/>
                    </a:cubicBezTo>
                    <a:cubicBezTo>
                      <a:pt x="58" y="24"/>
                      <a:pt x="54" y="19"/>
                      <a:pt x="51" y="14"/>
                    </a:cubicBezTo>
                    <a:cubicBezTo>
                      <a:pt x="50" y="14"/>
                      <a:pt x="49" y="14"/>
                      <a:pt x="50" y="15"/>
                    </a:cubicBezTo>
                    <a:cubicBezTo>
                      <a:pt x="53" y="21"/>
                      <a:pt x="58" y="27"/>
                      <a:pt x="62" y="34"/>
                    </a:cubicBezTo>
                    <a:cubicBezTo>
                      <a:pt x="61" y="41"/>
                      <a:pt x="61" y="48"/>
                      <a:pt x="61" y="55"/>
                    </a:cubicBezTo>
                    <a:cubicBezTo>
                      <a:pt x="61" y="55"/>
                      <a:pt x="60" y="54"/>
                      <a:pt x="60" y="54"/>
                    </a:cubicBezTo>
                    <a:cubicBezTo>
                      <a:pt x="54" y="46"/>
                      <a:pt x="48" y="39"/>
                      <a:pt x="43" y="32"/>
                    </a:cubicBezTo>
                    <a:cubicBezTo>
                      <a:pt x="41" y="29"/>
                      <a:pt x="27" y="13"/>
                      <a:pt x="37" y="23"/>
                    </a:cubicBezTo>
                    <a:cubicBezTo>
                      <a:pt x="38" y="23"/>
                      <a:pt x="38" y="23"/>
                      <a:pt x="38" y="22"/>
                    </a:cubicBezTo>
                    <a:cubicBezTo>
                      <a:pt x="35" y="19"/>
                      <a:pt x="33" y="17"/>
                      <a:pt x="30" y="14"/>
                    </a:cubicBezTo>
                    <a:cubicBezTo>
                      <a:pt x="30" y="13"/>
                      <a:pt x="28" y="14"/>
                      <a:pt x="29" y="15"/>
                    </a:cubicBezTo>
                    <a:cubicBezTo>
                      <a:pt x="38" y="32"/>
                      <a:pt x="49" y="48"/>
                      <a:pt x="61" y="64"/>
                    </a:cubicBezTo>
                    <a:cubicBezTo>
                      <a:pt x="61" y="68"/>
                      <a:pt x="61" y="71"/>
                      <a:pt x="61" y="75"/>
                    </a:cubicBezTo>
                    <a:cubicBezTo>
                      <a:pt x="44" y="51"/>
                      <a:pt x="26" y="27"/>
                      <a:pt x="10" y="1"/>
                    </a:cubicBezTo>
                    <a:cubicBezTo>
                      <a:pt x="9" y="0"/>
                      <a:pt x="7" y="1"/>
                      <a:pt x="8" y="3"/>
                    </a:cubicBezTo>
                    <a:cubicBezTo>
                      <a:pt x="25" y="30"/>
                      <a:pt x="43" y="55"/>
                      <a:pt x="61" y="81"/>
                    </a:cubicBezTo>
                    <a:cubicBezTo>
                      <a:pt x="61" y="87"/>
                      <a:pt x="61" y="92"/>
                      <a:pt x="61" y="98"/>
                    </a:cubicBezTo>
                    <a:cubicBezTo>
                      <a:pt x="42" y="73"/>
                      <a:pt x="22" y="49"/>
                      <a:pt x="3" y="24"/>
                    </a:cubicBezTo>
                    <a:cubicBezTo>
                      <a:pt x="2" y="23"/>
                      <a:pt x="0" y="24"/>
                      <a:pt x="1" y="26"/>
                    </a:cubicBezTo>
                    <a:cubicBezTo>
                      <a:pt x="21" y="51"/>
                      <a:pt x="41" y="76"/>
                      <a:pt x="61" y="102"/>
                    </a:cubicBezTo>
                    <a:cubicBezTo>
                      <a:pt x="61" y="115"/>
                      <a:pt x="61" y="128"/>
                      <a:pt x="61" y="142"/>
                    </a:cubicBezTo>
                    <a:cubicBezTo>
                      <a:pt x="61" y="144"/>
                      <a:pt x="64" y="143"/>
                      <a:pt x="64" y="142"/>
                    </a:cubicBezTo>
                    <a:cubicBezTo>
                      <a:pt x="64" y="130"/>
                      <a:pt x="64" y="117"/>
                      <a:pt x="64" y="105"/>
                    </a:cubicBezTo>
                    <a:cubicBezTo>
                      <a:pt x="68" y="111"/>
                      <a:pt x="72" y="116"/>
                      <a:pt x="76" y="121"/>
                    </a:cubicBezTo>
                    <a:cubicBezTo>
                      <a:pt x="76" y="131"/>
                      <a:pt x="76" y="142"/>
                      <a:pt x="76" y="152"/>
                    </a:cubicBezTo>
                    <a:cubicBezTo>
                      <a:pt x="76" y="154"/>
                      <a:pt x="80" y="154"/>
                      <a:pt x="80" y="152"/>
                    </a:cubicBezTo>
                    <a:cubicBezTo>
                      <a:pt x="80" y="143"/>
                      <a:pt x="80" y="134"/>
                      <a:pt x="80" y="125"/>
                    </a:cubicBezTo>
                    <a:cubicBezTo>
                      <a:pt x="87" y="135"/>
                      <a:pt x="94" y="144"/>
                      <a:pt x="102" y="154"/>
                    </a:cubicBezTo>
                    <a:cubicBezTo>
                      <a:pt x="102" y="175"/>
                      <a:pt x="102" y="195"/>
                      <a:pt x="102" y="216"/>
                    </a:cubicBezTo>
                    <a:cubicBezTo>
                      <a:pt x="102" y="217"/>
                      <a:pt x="105" y="217"/>
                      <a:pt x="105" y="215"/>
                    </a:cubicBezTo>
                    <a:cubicBezTo>
                      <a:pt x="105" y="189"/>
                      <a:pt x="105" y="163"/>
                      <a:pt x="105" y="137"/>
                    </a:cubicBezTo>
                    <a:cubicBezTo>
                      <a:pt x="110" y="143"/>
                      <a:pt x="114" y="149"/>
                      <a:pt x="119" y="155"/>
                    </a:cubicBezTo>
                    <a:cubicBezTo>
                      <a:pt x="119" y="157"/>
                      <a:pt x="119" y="159"/>
                      <a:pt x="119" y="161"/>
                    </a:cubicBezTo>
                    <a:cubicBezTo>
                      <a:pt x="119" y="161"/>
                      <a:pt x="118" y="160"/>
                      <a:pt x="118" y="160"/>
                    </a:cubicBezTo>
                    <a:cubicBezTo>
                      <a:pt x="115" y="158"/>
                      <a:pt x="113" y="160"/>
                      <a:pt x="114" y="163"/>
                    </a:cubicBezTo>
                    <a:cubicBezTo>
                      <a:pt x="114" y="165"/>
                      <a:pt x="115" y="167"/>
                      <a:pt x="116" y="169"/>
                    </a:cubicBezTo>
                    <a:cubicBezTo>
                      <a:pt x="115" y="169"/>
                      <a:pt x="115" y="170"/>
                      <a:pt x="115" y="170"/>
                    </a:cubicBezTo>
                    <a:cubicBezTo>
                      <a:pt x="116" y="170"/>
                      <a:pt x="116" y="171"/>
                      <a:pt x="117" y="172"/>
                    </a:cubicBezTo>
                    <a:cubicBezTo>
                      <a:pt x="117" y="174"/>
                      <a:pt x="118" y="175"/>
                      <a:pt x="119" y="177"/>
                    </a:cubicBezTo>
                    <a:cubicBezTo>
                      <a:pt x="118" y="219"/>
                      <a:pt x="116" y="260"/>
                      <a:pt x="117" y="302"/>
                    </a:cubicBezTo>
                    <a:cubicBezTo>
                      <a:pt x="117" y="304"/>
                      <a:pt x="120" y="304"/>
                      <a:pt x="120" y="302"/>
                    </a:cubicBezTo>
                    <a:cubicBezTo>
                      <a:pt x="121" y="263"/>
                      <a:pt x="122" y="225"/>
                      <a:pt x="123" y="187"/>
                    </a:cubicBezTo>
                    <a:cubicBezTo>
                      <a:pt x="126" y="193"/>
                      <a:pt x="129" y="199"/>
                      <a:pt x="132" y="204"/>
                    </a:cubicBezTo>
                    <a:cubicBezTo>
                      <a:pt x="132" y="205"/>
                      <a:pt x="132" y="206"/>
                      <a:pt x="132" y="207"/>
                    </a:cubicBezTo>
                    <a:cubicBezTo>
                      <a:pt x="129" y="204"/>
                      <a:pt x="127" y="201"/>
                      <a:pt x="124" y="197"/>
                    </a:cubicBezTo>
                    <a:cubicBezTo>
                      <a:pt x="124" y="196"/>
                      <a:pt x="122" y="197"/>
                      <a:pt x="123" y="198"/>
                    </a:cubicBezTo>
                    <a:cubicBezTo>
                      <a:pt x="126" y="202"/>
                      <a:pt x="129" y="207"/>
                      <a:pt x="132" y="211"/>
                    </a:cubicBezTo>
                    <a:cubicBezTo>
                      <a:pt x="132" y="224"/>
                      <a:pt x="132" y="224"/>
                      <a:pt x="132" y="224"/>
                    </a:cubicBezTo>
                    <a:cubicBezTo>
                      <a:pt x="130" y="223"/>
                      <a:pt x="129" y="225"/>
                      <a:pt x="130" y="227"/>
                    </a:cubicBezTo>
                    <a:cubicBezTo>
                      <a:pt x="131" y="227"/>
                      <a:pt x="131" y="228"/>
                      <a:pt x="132" y="229"/>
                    </a:cubicBezTo>
                    <a:cubicBezTo>
                      <a:pt x="132" y="268"/>
                      <a:pt x="132" y="268"/>
                      <a:pt x="132" y="268"/>
                    </a:cubicBezTo>
                    <a:cubicBezTo>
                      <a:pt x="131" y="267"/>
                      <a:pt x="129" y="268"/>
                      <a:pt x="130" y="269"/>
                    </a:cubicBezTo>
                    <a:cubicBezTo>
                      <a:pt x="131" y="270"/>
                      <a:pt x="131" y="271"/>
                      <a:pt x="132" y="271"/>
                    </a:cubicBezTo>
                    <a:cubicBezTo>
                      <a:pt x="132" y="272"/>
                      <a:pt x="132" y="273"/>
                      <a:pt x="132" y="274"/>
                    </a:cubicBezTo>
                    <a:cubicBezTo>
                      <a:pt x="132" y="276"/>
                      <a:pt x="133" y="276"/>
                      <a:pt x="135" y="276"/>
                    </a:cubicBezTo>
                    <a:cubicBezTo>
                      <a:pt x="142" y="286"/>
                      <a:pt x="149" y="298"/>
                      <a:pt x="156" y="308"/>
                    </a:cubicBezTo>
                    <a:cubicBezTo>
                      <a:pt x="157" y="310"/>
                      <a:pt x="157" y="311"/>
                      <a:pt x="157" y="313"/>
                    </a:cubicBezTo>
                    <a:cubicBezTo>
                      <a:pt x="151" y="305"/>
                      <a:pt x="145" y="297"/>
                      <a:pt x="137" y="290"/>
                    </a:cubicBezTo>
                    <a:cubicBezTo>
                      <a:pt x="136" y="289"/>
                      <a:pt x="134" y="291"/>
                      <a:pt x="135" y="292"/>
                    </a:cubicBezTo>
                    <a:cubicBezTo>
                      <a:pt x="139" y="301"/>
                      <a:pt x="146" y="310"/>
                      <a:pt x="151" y="319"/>
                    </a:cubicBezTo>
                    <a:cubicBezTo>
                      <a:pt x="149" y="317"/>
                      <a:pt x="147" y="315"/>
                      <a:pt x="145" y="313"/>
                    </a:cubicBezTo>
                    <a:cubicBezTo>
                      <a:pt x="143" y="311"/>
                      <a:pt x="141" y="314"/>
                      <a:pt x="143" y="316"/>
                    </a:cubicBezTo>
                    <a:cubicBezTo>
                      <a:pt x="147" y="320"/>
                      <a:pt x="151" y="324"/>
                      <a:pt x="156" y="328"/>
                    </a:cubicBezTo>
                    <a:cubicBezTo>
                      <a:pt x="157" y="330"/>
                      <a:pt x="159" y="328"/>
                      <a:pt x="158" y="327"/>
                    </a:cubicBezTo>
                    <a:cubicBezTo>
                      <a:pt x="156" y="321"/>
                      <a:pt x="153" y="316"/>
                      <a:pt x="150" y="312"/>
                    </a:cubicBezTo>
                    <a:cubicBezTo>
                      <a:pt x="152" y="315"/>
                      <a:pt x="155" y="318"/>
                      <a:pt x="158" y="321"/>
                    </a:cubicBezTo>
                    <a:cubicBezTo>
                      <a:pt x="158" y="322"/>
                      <a:pt x="158" y="324"/>
                      <a:pt x="158" y="325"/>
                    </a:cubicBezTo>
                    <a:cubicBezTo>
                      <a:pt x="158" y="326"/>
                      <a:pt x="160" y="326"/>
                      <a:pt x="160" y="325"/>
                    </a:cubicBezTo>
                    <a:cubicBezTo>
                      <a:pt x="160" y="325"/>
                      <a:pt x="160" y="324"/>
                      <a:pt x="160" y="324"/>
                    </a:cubicBezTo>
                    <a:cubicBezTo>
                      <a:pt x="162" y="326"/>
                      <a:pt x="164" y="327"/>
                      <a:pt x="166" y="329"/>
                    </a:cubicBezTo>
                    <a:cubicBezTo>
                      <a:pt x="168" y="330"/>
                      <a:pt x="170" y="329"/>
                      <a:pt x="169" y="326"/>
                    </a:cubicBezTo>
                    <a:cubicBezTo>
                      <a:pt x="168" y="324"/>
                      <a:pt x="167" y="322"/>
                      <a:pt x="165" y="321"/>
                    </a:cubicBezTo>
                    <a:cubicBezTo>
                      <a:pt x="164" y="320"/>
                      <a:pt x="164" y="320"/>
                      <a:pt x="163" y="321"/>
                    </a:cubicBezTo>
                    <a:cubicBezTo>
                      <a:pt x="162" y="320"/>
                      <a:pt x="161" y="319"/>
                      <a:pt x="161" y="318"/>
                    </a:cubicBezTo>
                    <a:cubicBezTo>
                      <a:pt x="161" y="316"/>
                      <a:pt x="161" y="315"/>
                      <a:pt x="161" y="314"/>
                    </a:cubicBezTo>
                    <a:cubicBezTo>
                      <a:pt x="166" y="320"/>
                      <a:pt x="172" y="326"/>
                      <a:pt x="179" y="331"/>
                    </a:cubicBezTo>
                    <a:cubicBezTo>
                      <a:pt x="181" y="333"/>
                      <a:pt x="182" y="330"/>
                      <a:pt x="181" y="328"/>
                    </a:cubicBezTo>
                    <a:cubicBezTo>
                      <a:pt x="177" y="325"/>
                      <a:pt x="173" y="322"/>
                      <a:pt x="170" y="319"/>
                    </a:cubicBezTo>
                    <a:cubicBezTo>
                      <a:pt x="171" y="318"/>
                      <a:pt x="171" y="318"/>
                      <a:pt x="171" y="317"/>
                    </a:cubicBezTo>
                    <a:cubicBezTo>
                      <a:pt x="171" y="313"/>
                      <a:pt x="171" y="310"/>
                      <a:pt x="172" y="306"/>
                    </a:cubicBezTo>
                    <a:cubicBezTo>
                      <a:pt x="174" y="310"/>
                      <a:pt x="177" y="313"/>
                      <a:pt x="180" y="317"/>
                    </a:cubicBezTo>
                    <a:cubicBezTo>
                      <a:pt x="180" y="318"/>
                      <a:pt x="180" y="319"/>
                      <a:pt x="180" y="320"/>
                    </a:cubicBezTo>
                    <a:cubicBezTo>
                      <a:pt x="180" y="322"/>
                      <a:pt x="184" y="322"/>
                      <a:pt x="184" y="319"/>
                    </a:cubicBezTo>
                    <a:cubicBezTo>
                      <a:pt x="184" y="313"/>
                      <a:pt x="184" y="307"/>
                      <a:pt x="184" y="301"/>
                    </a:cubicBezTo>
                    <a:cubicBezTo>
                      <a:pt x="193" y="312"/>
                      <a:pt x="202" y="323"/>
                      <a:pt x="212" y="333"/>
                    </a:cubicBezTo>
                    <a:cubicBezTo>
                      <a:pt x="213" y="335"/>
                      <a:pt x="215" y="333"/>
                      <a:pt x="214" y="331"/>
                    </a:cubicBezTo>
                    <a:cubicBezTo>
                      <a:pt x="203" y="319"/>
                      <a:pt x="193" y="307"/>
                      <a:pt x="184" y="295"/>
                    </a:cubicBezTo>
                    <a:cubicBezTo>
                      <a:pt x="184" y="291"/>
                      <a:pt x="184" y="287"/>
                      <a:pt x="184" y="283"/>
                    </a:cubicBezTo>
                    <a:cubicBezTo>
                      <a:pt x="194" y="296"/>
                      <a:pt x="205" y="310"/>
                      <a:pt x="216" y="323"/>
                    </a:cubicBezTo>
                    <a:cubicBezTo>
                      <a:pt x="218" y="324"/>
                      <a:pt x="220" y="323"/>
                      <a:pt x="219" y="321"/>
                    </a:cubicBezTo>
                    <a:cubicBezTo>
                      <a:pt x="212" y="313"/>
                      <a:pt x="205" y="305"/>
                      <a:pt x="199" y="297"/>
                    </a:cubicBezTo>
                    <a:cubicBezTo>
                      <a:pt x="199" y="297"/>
                      <a:pt x="199" y="297"/>
                      <a:pt x="199" y="296"/>
                    </a:cubicBezTo>
                    <a:cubicBezTo>
                      <a:pt x="199" y="293"/>
                      <a:pt x="199" y="289"/>
                      <a:pt x="199" y="285"/>
                    </a:cubicBezTo>
                    <a:cubicBezTo>
                      <a:pt x="202" y="289"/>
                      <a:pt x="205" y="293"/>
                      <a:pt x="208" y="296"/>
                    </a:cubicBezTo>
                    <a:cubicBezTo>
                      <a:pt x="208" y="297"/>
                      <a:pt x="208" y="298"/>
                      <a:pt x="208" y="299"/>
                    </a:cubicBezTo>
                    <a:cubicBezTo>
                      <a:pt x="208" y="301"/>
                      <a:pt x="211" y="301"/>
                      <a:pt x="211" y="300"/>
                    </a:cubicBezTo>
                    <a:cubicBezTo>
                      <a:pt x="218" y="308"/>
                      <a:pt x="225" y="315"/>
                      <a:pt x="232" y="323"/>
                    </a:cubicBezTo>
                    <a:cubicBezTo>
                      <a:pt x="233" y="324"/>
                      <a:pt x="235" y="323"/>
                      <a:pt x="234" y="321"/>
                    </a:cubicBezTo>
                    <a:cubicBezTo>
                      <a:pt x="226" y="313"/>
                      <a:pt x="219" y="304"/>
                      <a:pt x="212" y="295"/>
                    </a:cubicBezTo>
                    <a:cubicBezTo>
                      <a:pt x="212" y="290"/>
                      <a:pt x="212" y="285"/>
                      <a:pt x="212" y="279"/>
                    </a:cubicBezTo>
                    <a:cubicBezTo>
                      <a:pt x="216" y="285"/>
                      <a:pt x="221" y="292"/>
                      <a:pt x="226" y="298"/>
                    </a:cubicBezTo>
                    <a:cubicBezTo>
                      <a:pt x="226" y="302"/>
                      <a:pt x="226" y="306"/>
                      <a:pt x="226" y="309"/>
                    </a:cubicBezTo>
                    <a:cubicBezTo>
                      <a:pt x="226" y="311"/>
                      <a:pt x="229" y="311"/>
                      <a:pt x="229" y="309"/>
                    </a:cubicBezTo>
                    <a:cubicBezTo>
                      <a:pt x="229" y="307"/>
                      <a:pt x="229" y="304"/>
                      <a:pt x="229" y="301"/>
                    </a:cubicBezTo>
                    <a:cubicBezTo>
                      <a:pt x="235" y="309"/>
                      <a:pt x="241" y="316"/>
                      <a:pt x="247" y="323"/>
                    </a:cubicBezTo>
                    <a:cubicBezTo>
                      <a:pt x="248" y="324"/>
                      <a:pt x="250" y="323"/>
                      <a:pt x="249" y="321"/>
                    </a:cubicBezTo>
                    <a:cubicBezTo>
                      <a:pt x="243" y="313"/>
                      <a:pt x="236" y="305"/>
                      <a:pt x="230" y="297"/>
                    </a:cubicBezTo>
                    <a:cubicBezTo>
                      <a:pt x="230" y="291"/>
                      <a:pt x="230" y="286"/>
                      <a:pt x="230" y="280"/>
                    </a:cubicBezTo>
                    <a:cubicBezTo>
                      <a:pt x="235" y="286"/>
                      <a:pt x="240" y="292"/>
                      <a:pt x="244" y="298"/>
                    </a:cubicBezTo>
                    <a:cubicBezTo>
                      <a:pt x="244" y="299"/>
                      <a:pt x="244" y="300"/>
                      <a:pt x="244" y="302"/>
                    </a:cubicBezTo>
                    <a:cubicBezTo>
                      <a:pt x="244" y="303"/>
                      <a:pt x="247" y="303"/>
                      <a:pt x="247" y="302"/>
                    </a:cubicBezTo>
                    <a:cubicBezTo>
                      <a:pt x="247" y="301"/>
                      <a:pt x="247" y="301"/>
                      <a:pt x="247" y="301"/>
                    </a:cubicBezTo>
                    <a:cubicBezTo>
                      <a:pt x="249" y="304"/>
                      <a:pt x="252" y="307"/>
                      <a:pt x="254" y="310"/>
                    </a:cubicBezTo>
                    <a:cubicBezTo>
                      <a:pt x="256" y="312"/>
                      <a:pt x="258" y="310"/>
                      <a:pt x="257" y="308"/>
                    </a:cubicBezTo>
                    <a:cubicBezTo>
                      <a:pt x="254" y="304"/>
                      <a:pt x="250" y="300"/>
                      <a:pt x="247" y="295"/>
                    </a:cubicBezTo>
                    <a:cubicBezTo>
                      <a:pt x="247" y="290"/>
                      <a:pt x="247" y="285"/>
                      <a:pt x="247" y="279"/>
                    </a:cubicBezTo>
                    <a:cubicBezTo>
                      <a:pt x="254" y="290"/>
                      <a:pt x="262" y="300"/>
                      <a:pt x="270" y="310"/>
                    </a:cubicBezTo>
                    <a:cubicBezTo>
                      <a:pt x="271" y="312"/>
                      <a:pt x="273" y="310"/>
                      <a:pt x="272" y="308"/>
                    </a:cubicBezTo>
                    <a:cubicBezTo>
                      <a:pt x="269" y="304"/>
                      <a:pt x="266" y="300"/>
                      <a:pt x="262" y="295"/>
                    </a:cubicBezTo>
                    <a:cubicBezTo>
                      <a:pt x="263" y="296"/>
                      <a:pt x="265" y="295"/>
                      <a:pt x="265" y="294"/>
                    </a:cubicBezTo>
                    <a:cubicBezTo>
                      <a:pt x="265" y="271"/>
                      <a:pt x="266" y="248"/>
                      <a:pt x="267" y="226"/>
                    </a:cubicBezTo>
                    <a:cubicBezTo>
                      <a:pt x="267" y="226"/>
                      <a:pt x="267" y="226"/>
                      <a:pt x="268" y="227"/>
                    </a:cubicBezTo>
                    <a:cubicBezTo>
                      <a:pt x="269" y="227"/>
                      <a:pt x="270" y="226"/>
                      <a:pt x="270" y="225"/>
                    </a:cubicBezTo>
                    <a:cubicBezTo>
                      <a:pt x="269" y="223"/>
                      <a:pt x="268" y="222"/>
                      <a:pt x="267" y="220"/>
                    </a:cubicBezTo>
                    <a:cubicBezTo>
                      <a:pt x="267" y="218"/>
                      <a:pt x="267" y="216"/>
                      <a:pt x="267" y="214"/>
                    </a:cubicBezTo>
                    <a:cubicBezTo>
                      <a:pt x="269" y="216"/>
                      <a:pt x="272" y="214"/>
                      <a:pt x="270" y="212"/>
                    </a:cubicBezTo>
                    <a:cubicBezTo>
                      <a:pt x="269" y="210"/>
                      <a:pt x="268" y="209"/>
                      <a:pt x="267" y="207"/>
                    </a:cubicBezTo>
                    <a:cubicBezTo>
                      <a:pt x="267" y="204"/>
                      <a:pt x="267" y="202"/>
                      <a:pt x="267" y="199"/>
                    </a:cubicBezTo>
                    <a:cubicBezTo>
                      <a:pt x="270" y="203"/>
                      <a:pt x="274" y="207"/>
                      <a:pt x="277" y="211"/>
                    </a:cubicBezTo>
                    <a:cubicBezTo>
                      <a:pt x="279" y="213"/>
                      <a:pt x="281" y="211"/>
                      <a:pt x="280" y="209"/>
                    </a:cubicBezTo>
                    <a:cubicBezTo>
                      <a:pt x="279" y="209"/>
                      <a:pt x="279" y="208"/>
                      <a:pt x="278" y="207"/>
                    </a:cubicBezTo>
                    <a:close/>
                    <a:moveTo>
                      <a:pt x="76" y="118"/>
                    </a:moveTo>
                    <a:cubicBezTo>
                      <a:pt x="72" y="112"/>
                      <a:pt x="68" y="107"/>
                      <a:pt x="64" y="102"/>
                    </a:cubicBezTo>
                    <a:cubicBezTo>
                      <a:pt x="64" y="96"/>
                      <a:pt x="64" y="91"/>
                      <a:pt x="64" y="85"/>
                    </a:cubicBezTo>
                    <a:cubicBezTo>
                      <a:pt x="68" y="91"/>
                      <a:pt x="73" y="96"/>
                      <a:pt x="77" y="102"/>
                    </a:cubicBezTo>
                    <a:cubicBezTo>
                      <a:pt x="77" y="107"/>
                      <a:pt x="77" y="112"/>
                      <a:pt x="76" y="118"/>
                    </a:cubicBezTo>
                    <a:close/>
                    <a:moveTo>
                      <a:pt x="77" y="95"/>
                    </a:moveTo>
                    <a:cubicBezTo>
                      <a:pt x="73" y="90"/>
                      <a:pt x="68" y="84"/>
                      <a:pt x="64" y="79"/>
                    </a:cubicBezTo>
                    <a:cubicBezTo>
                      <a:pt x="64" y="75"/>
                      <a:pt x="64" y="71"/>
                      <a:pt x="64" y="68"/>
                    </a:cubicBezTo>
                    <a:cubicBezTo>
                      <a:pt x="68" y="73"/>
                      <a:pt x="73" y="78"/>
                      <a:pt x="77" y="83"/>
                    </a:cubicBezTo>
                    <a:cubicBezTo>
                      <a:pt x="77" y="87"/>
                      <a:pt x="77" y="91"/>
                      <a:pt x="77" y="95"/>
                    </a:cubicBezTo>
                    <a:close/>
                    <a:moveTo>
                      <a:pt x="77" y="75"/>
                    </a:moveTo>
                    <a:cubicBezTo>
                      <a:pt x="73" y="70"/>
                      <a:pt x="69" y="64"/>
                      <a:pt x="64" y="59"/>
                    </a:cubicBezTo>
                    <a:cubicBezTo>
                      <a:pt x="64" y="52"/>
                      <a:pt x="64" y="44"/>
                      <a:pt x="64" y="37"/>
                    </a:cubicBezTo>
                    <a:cubicBezTo>
                      <a:pt x="69" y="44"/>
                      <a:pt x="73" y="51"/>
                      <a:pt x="78" y="58"/>
                    </a:cubicBezTo>
                    <a:cubicBezTo>
                      <a:pt x="78" y="64"/>
                      <a:pt x="78" y="70"/>
                      <a:pt x="77" y="75"/>
                    </a:cubicBezTo>
                    <a:close/>
                    <a:moveTo>
                      <a:pt x="78" y="52"/>
                    </a:moveTo>
                    <a:cubicBezTo>
                      <a:pt x="74" y="45"/>
                      <a:pt x="69" y="38"/>
                      <a:pt x="64" y="31"/>
                    </a:cubicBezTo>
                    <a:cubicBezTo>
                      <a:pt x="64" y="27"/>
                      <a:pt x="64" y="23"/>
                      <a:pt x="64" y="19"/>
                    </a:cubicBezTo>
                    <a:cubicBezTo>
                      <a:pt x="69" y="27"/>
                      <a:pt x="72" y="37"/>
                      <a:pt x="77" y="44"/>
                    </a:cubicBezTo>
                    <a:cubicBezTo>
                      <a:pt x="78" y="45"/>
                      <a:pt x="78" y="46"/>
                      <a:pt x="79" y="47"/>
                    </a:cubicBezTo>
                    <a:cubicBezTo>
                      <a:pt x="79" y="48"/>
                      <a:pt x="79" y="50"/>
                      <a:pt x="78" y="52"/>
                    </a:cubicBezTo>
                    <a:close/>
                    <a:moveTo>
                      <a:pt x="81" y="50"/>
                    </a:moveTo>
                    <a:cubicBezTo>
                      <a:pt x="82" y="52"/>
                      <a:pt x="83" y="54"/>
                      <a:pt x="85" y="55"/>
                    </a:cubicBezTo>
                    <a:cubicBezTo>
                      <a:pt x="85" y="57"/>
                      <a:pt x="85" y="59"/>
                      <a:pt x="85" y="60"/>
                    </a:cubicBezTo>
                    <a:cubicBezTo>
                      <a:pt x="83" y="58"/>
                      <a:pt x="82" y="57"/>
                      <a:pt x="81" y="55"/>
                    </a:cubicBezTo>
                    <a:cubicBezTo>
                      <a:pt x="81" y="53"/>
                      <a:pt x="81" y="52"/>
                      <a:pt x="81" y="50"/>
                    </a:cubicBezTo>
                    <a:close/>
                    <a:moveTo>
                      <a:pt x="81" y="62"/>
                    </a:moveTo>
                    <a:cubicBezTo>
                      <a:pt x="82" y="63"/>
                      <a:pt x="83" y="65"/>
                      <a:pt x="85" y="67"/>
                    </a:cubicBezTo>
                    <a:cubicBezTo>
                      <a:pt x="85" y="73"/>
                      <a:pt x="85" y="79"/>
                      <a:pt x="85" y="84"/>
                    </a:cubicBezTo>
                    <a:cubicBezTo>
                      <a:pt x="83" y="83"/>
                      <a:pt x="82" y="81"/>
                      <a:pt x="80" y="79"/>
                    </a:cubicBezTo>
                    <a:cubicBezTo>
                      <a:pt x="80" y="73"/>
                      <a:pt x="80" y="67"/>
                      <a:pt x="81" y="62"/>
                    </a:cubicBezTo>
                    <a:close/>
                    <a:moveTo>
                      <a:pt x="102" y="151"/>
                    </a:moveTo>
                    <a:cubicBezTo>
                      <a:pt x="95" y="141"/>
                      <a:pt x="87" y="132"/>
                      <a:pt x="80" y="122"/>
                    </a:cubicBezTo>
                    <a:cubicBezTo>
                      <a:pt x="80" y="116"/>
                      <a:pt x="80" y="111"/>
                      <a:pt x="80" y="106"/>
                    </a:cubicBezTo>
                    <a:cubicBezTo>
                      <a:pt x="87" y="115"/>
                      <a:pt x="94" y="124"/>
                      <a:pt x="102" y="134"/>
                    </a:cubicBezTo>
                    <a:cubicBezTo>
                      <a:pt x="102" y="140"/>
                      <a:pt x="102" y="145"/>
                      <a:pt x="102" y="151"/>
                    </a:cubicBezTo>
                    <a:close/>
                    <a:moveTo>
                      <a:pt x="102" y="128"/>
                    </a:moveTo>
                    <a:cubicBezTo>
                      <a:pt x="95" y="118"/>
                      <a:pt x="87" y="109"/>
                      <a:pt x="80" y="99"/>
                    </a:cubicBezTo>
                    <a:cubicBezTo>
                      <a:pt x="80" y="95"/>
                      <a:pt x="80" y="91"/>
                      <a:pt x="80" y="87"/>
                    </a:cubicBezTo>
                    <a:cubicBezTo>
                      <a:pt x="85" y="93"/>
                      <a:pt x="90" y="99"/>
                      <a:pt x="95" y="105"/>
                    </a:cubicBezTo>
                    <a:cubicBezTo>
                      <a:pt x="98" y="108"/>
                      <a:pt x="100" y="110"/>
                      <a:pt x="102" y="113"/>
                    </a:cubicBezTo>
                    <a:cubicBezTo>
                      <a:pt x="102" y="118"/>
                      <a:pt x="102" y="123"/>
                      <a:pt x="102" y="128"/>
                    </a:cubicBezTo>
                    <a:close/>
                    <a:moveTo>
                      <a:pt x="102" y="105"/>
                    </a:moveTo>
                    <a:cubicBezTo>
                      <a:pt x="100" y="102"/>
                      <a:pt x="98" y="100"/>
                      <a:pt x="95" y="97"/>
                    </a:cubicBezTo>
                    <a:cubicBezTo>
                      <a:pt x="92" y="94"/>
                      <a:pt x="89" y="90"/>
                      <a:pt x="87" y="87"/>
                    </a:cubicBezTo>
                    <a:cubicBezTo>
                      <a:pt x="87" y="81"/>
                      <a:pt x="87" y="76"/>
                      <a:pt x="87" y="70"/>
                    </a:cubicBezTo>
                    <a:cubicBezTo>
                      <a:pt x="92" y="77"/>
                      <a:pt x="97" y="84"/>
                      <a:pt x="102" y="91"/>
                    </a:cubicBezTo>
                    <a:cubicBezTo>
                      <a:pt x="102" y="96"/>
                      <a:pt x="102" y="101"/>
                      <a:pt x="102" y="105"/>
                    </a:cubicBezTo>
                    <a:close/>
                    <a:moveTo>
                      <a:pt x="102" y="84"/>
                    </a:moveTo>
                    <a:cubicBezTo>
                      <a:pt x="101" y="83"/>
                      <a:pt x="100" y="82"/>
                      <a:pt x="99" y="80"/>
                    </a:cubicBezTo>
                    <a:cubicBezTo>
                      <a:pt x="95" y="75"/>
                      <a:pt x="91" y="69"/>
                      <a:pt x="87" y="63"/>
                    </a:cubicBezTo>
                    <a:cubicBezTo>
                      <a:pt x="87" y="61"/>
                      <a:pt x="87" y="60"/>
                      <a:pt x="87" y="58"/>
                    </a:cubicBezTo>
                    <a:cubicBezTo>
                      <a:pt x="92" y="65"/>
                      <a:pt x="97" y="71"/>
                      <a:pt x="102" y="78"/>
                    </a:cubicBezTo>
                    <a:cubicBezTo>
                      <a:pt x="102" y="80"/>
                      <a:pt x="102" y="82"/>
                      <a:pt x="102" y="84"/>
                    </a:cubicBezTo>
                    <a:close/>
                    <a:moveTo>
                      <a:pt x="104" y="40"/>
                    </a:moveTo>
                    <a:cubicBezTo>
                      <a:pt x="111" y="49"/>
                      <a:pt x="117" y="59"/>
                      <a:pt x="124" y="69"/>
                    </a:cubicBezTo>
                    <a:cubicBezTo>
                      <a:pt x="124" y="70"/>
                      <a:pt x="124" y="72"/>
                      <a:pt x="124" y="73"/>
                    </a:cubicBezTo>
                    <a:cubicBezTo>
                      <a:pt x="124" y="75"/>
                      <a:pt x="124" y="77"/>
                      <a:pt x="124" y="79"/>
                    </a:cubicBezTo>
                    <a:cubicBezTo>
                      <a:pt x="117" y="71"/>
                      <a:pt x="111" y="63"/>
                      <a:pt x="105" y="55"/>
                    </a:cubicBezTo>
                    <a:cubicBezTo>
                      <a:pt x="104" y="50"/>
                      <a:pt x="104" y="45"/>
                      <a:pt x="104" y="40"/>
                    </a:cubicBezTo>
                    <a:close/>
                    <a:moveTo>
                      <a:pt x="105" y="81"/>
                    </a:moveTo>
                    <a:cubicBezTo>
                      <a:pt x="105" y="81"/>
                      <a:pt x="105" y="82"/>
                      <a:pt x="106" y="82"/>
                    </a:cubicBezTo>
                    <a:cubicBezTo>
                      <a:pt x="109" y="86"/>
                      <a:pt x="111" y="90"/>
                      <a:pt x="114" y="93"/>
                    </a:cubicBezTo>
                    <a:cubicBezTo>
                      <a:pt x="114" y="93"/>
                      <a:pt x="114" y="94"/>
                      <a:pt x="114" y="94"/>
                    </a:cubicBezTo>
                    <a:cubicBezTo>
                      <a:pt x="116" y="98"/>
                      <a:pt x="118" y="102"/>
                      <a:pt x="120" y="106"/>
                    </a:cubicBezTo>
                    <a:cubicBezTo>
                      <a:pt x="115" y="100"/>
                      <a:pt x="110" y="94"/>
                      <a:pt x="105" y="88"/>
                    </a:cubicBezTo>
                    <a:cubicBezTo>
                      <a:pt x="105" y="85"/>
                      <a:pt x="105" y="83"/>
                      <a:pt x="105" y="81"/>
                    </a:cubicBezTo>
                    <a:close/>
                    <a:moveTo>
                      <a:pt x="119" y="149"/>
                    </a:moveTo>
                    <a:cubicBezTo>
                      <a:pt x="115" y="143"/>
                      <a:pt x="110" y="137"/>
                      <a:pt x="105" y="131"/>
                    </a:cubicBezTo>
                    <a:cubicBezTo>
                      <a:pt x="105" y="126"/>
                      <a:pt x="105" y="121"/>
                      <a:pt x="105" y="117"/>
                    </a:cubicBezTo>
                    <a:cubicBezTo>
                      <a:pt x="107" y="119"/>
                      <a:pt x="109" y="122"/>
                      <a:pt x="111" y="124"/>
                    </a:cubicBezTo>
                    <a:cubicBezTo>
                      <a:pt x="113" y="130"/>
                      <a:pt x="116" y="135"/>
                      <a:pt x="120" y="139"/>
                    </a:cubicBezTo>
                    <a:cubicBezTo>
                      <a:pt x="120" y="143"/>
                      <a:pt x="119" y="146"/>
                      <a:pt x="119" y="149"/>
                    </a:cubicBezTo>
                    <a:close/>
                    <a:moveTo>
                      <a:pt x="120" y="128"/>
                    </a:moveTo>
                    <a:cubicBezTo>
                      <a:pt x="117" y="124"/>
                      <a:pt x="113" y="119"/>
                      <a:pt x="110" y="114"/>
                    </a:cubicBezTo>
                    <a:cubicBezTo>
                      <a:pt x="109" y="112"/>
                      <a:pt x="117" y="123"/>
                      <a:pt x="121" y="128"/>
                    </a:cubicBezTo>
                    <a:cubicBezTo>
                      <a:pt x="120" y="128"/>
                      <a:pt x="120" y="128"/>
                      <a:pt x="120" y="128"/>
                    </a:cubicBezTo>
                    <a:close/>
                    <a:moveTo>
                      <a:pt x="121" y="123"/>
                    </a:moveTo>
                    <a:cubicBezTo>
                      <a:pt x="117" y="117"/>
                      <a:pt x="112" y="112"/>
                      <a:pt x="107" y="107"/>
                    </a:cubicBezTo>
                    <a:cubicBezTo>
                      <a:pt x="106" y="106"/>
                      <a:pt x="105" y="107"/>
                      <a:pt x="105" y="107"/>
                    </a:cubicBezTo>
                    <a:cubicBezTo>
                      <a:pt x="105" y="103"/>
                      <a:pt x="105" y="99"/>
                      <a:pt x="105" y="95"/>
                    </a:cubicBezTo>
                    <a:cubicBezTo>
                      <a:pt x="110" y="102"/>
                      <a:pt x="116" y="110"/>
                      <a:pt x="121" y="117"/>
                    </a:cubicBezTo>
                    <a:cubicBezTo>
                      <a:pt x="121" y="119"/>
                      <a:pt x="121" y="121"/>
                      <a:pt x="121" y="123"/>
                    </a:cubicBezTo>
                    <a:close/>
                    <a:moveTo>
                      <a:pt x="109" y="80"/>
                    </a:moveTo>
                    <a:cubicBezTo>
                      <a:pt x="108" y="78"/>
                      <a:pt x="106" y="76"/>
                      <a:pt x="105" y="75"/>
                    </a:cubicBezTo>
                    <a:cubicBezTo>
                      <a:pt x="105" y="70"/>
                      <a:pt x="105" y="66"/>
                      <a:pt x="105" y="62"/>
                    </a:cubicBezTo>
                    <a:cubicBezTo>
                      <a:pt x="111" y="71"/>
                      <a:pt x="117" y="79"/>
                      <a:pt x="124" y="87"/>
                    </a:cubicBezTo>
                    <a:cubicBezTo>
                      <a:pt x="123" y="90"/>
                      <a:pt x="123" y="94"/>
                      <a:pt x="123" y="97"/>
                    </a:cubicBezTo>
                    <a:cubicBezTo>
                      <a:pt x="118" y="91"/>
                      <a:pt x="114" y="86"/>
                      <a:pt x="109" y="80"/>
                    </a:cubicBezTo>
                    <a:close/>
                    <a:moveTo>
                      <a:pt x="132" y="192"/>
                    </a:moveTo>
                    <a:cubicBezTo>
                      <a:pt x="129" y="186"/>
                      <a:pt x="126" y="179"/>
                      <a:pt x="123" y="173"/>
                    </a:cubicBezTo>
                    <a:cubicBezTo>
                      <a:pt x="123" y="173"/>
                      <a:pt x="123" y="172"/>
                      <a:pt x="123" y="172"/>
                    </a:cubicBezTo>
                    <a:cubicBezTo>
                      <a:pt x="123" y="172"/>
                      <a:pt x="123" y="172"/>
                      <a:pt x="123" y="171"/>
                    </a:cubicBezTo>
                    <a:cubicBezTo>
                      <a:pt x="126" y="174"/>
                      <a:pt x="129" y="177"/>
                      <a:pt x="132" y="180"/>
                    </a:cubicBezTo>
                    <a:lnTo>
                      <a:pt x="132" y="192"/>
                    </a:lnTo>
                    <a:close/>
                    <a:moveTo>
                      <a:pt x="132" y="173"/>
                    </a:moveTo>
                    <a:cubicBezTo>
                      <a:pt x="129" y="170"/>
                      <a:pt x="126" y="167"/>
                      <a:pt x="123" y="165"/>
                    </a:cubicBezTo>
                    <a:cubicBezTo>
                      <a:pt x="123" y="163"/>
                      <a:pt x="123" y="161"/>
                      <a:pt x="123" y="160"/>
                    </a:cubicBezTo>
                    <a:cubicBezTo>
                      <a:pt x="126" y="163"/>
                      <a:pt x="129" y="166"/>
                      <a:pt x="132" y="170"/>
                    </a:cubicBezTo>
                    <a:cubicBezTo>
                      <a:pt x="132" y="171"/>
                      <a:pt x="132" y="172"/>
                      <a:pt x="132" y="173"/>
                    </a:cubicBezTo>
                    <a:close/>
                    <a:moveTo>
                      <a:pt x="132" y="164"/>
                    </a:moveTo>
                    <a:cubicBezTo>
                      <a:pt x="129" y="161"/>
                      <a:pt x="126" y="157"/>
                      <a:pt x="124" y="154"/>
                    </a:cubicBezTo>
                    <a:cubicBezTo>
                      <a:pt x="124" y="151"/>
                      <a:pt x="124" y="148"/>
                      <a:pt x="124" y="145"/>
                    </a:cubicBezTo>
                    <a:cubicBezTo>
                      <a:pt x="127" y="149"/>
                      <a:pt x="129" y="152"/>
                      <a:pt x="132" y="155"/>
                    </a:cubicBezTo>
                    <a:lnTo>
                      <a:pt x="132" y="164"/>
                    </a:lnTo>
                    <a:close/>
                    <a:moveTo>
                      <a:pt x="132" y="138"/>
                    </a:moveTo>
                    <a:cubicBezTo>
                      <a:pt x="130" y="135"/>
                      <a:pt x="128" y="132"/>
                      <a:pt x="125" y="129"/>
                    </a:cubicBezTo>
                    <a:cubicBezTo>
                      <a:pt x="126" y="127"/>
                      <a:pt x="126" y="125"/>
                      <a:pt x="126" y="123"/>
                    </a:cubicBezTo>
                    <a:cubicBezTo>
                      <a:pt x="128" y="125"/>
                      <a:pt x="130" y="128"/>
                      <a:pt x="132" y="131"/>
                    </a:cubicBezTo>
                    <a:cubicBezTo>
                      <a:pt x="132" y="133"/>
                      <a:pt x="132" y="136"/>
                      <a:pt x="132" y="138"/>
                    </a:cubicBezTo>
                    <a:close/>
                    <a:moveTo>
                      <a:pt x="132" y="120"/>
                    </a:moveTo>
                    <a:cubicBezTo>
                      <a:pt x="130" y="117"/>
                      <a:pt x="129" y="114"/>
                      <a:pt x="127" y="111"/>
                    </a:cubicBezTo>
                    <a:cubicBezTo>
                      <a:pt x="129" y="113"/>
                      <a:pt x="130" y="115"/>
                      <a:pt x="132" y="117"/>
                    </a:cubicBezTo>
                    <a:cubicBezTo>
                      <a:pt x="132" y="118"/>
                      <a:pt x="132" y="119"/>
                      <a:pt x="132" y="120"/>
                    </a:cubicBezTo>
                    <a:close/>
                    <a:moveTo>
                      <a:pt x="132" y="107"/>
                    </a:moveTo>
                    <a:cubicBezTo>
                      <a:pt x="131" y="106"/>
                      <a:pt x="130" y="105"/>
                      <a:pt x="128" y="103"/>
                    </a:cubicBezTo>
                    <a:cubicBezTo>
                      <a:pt x="128" y="103"/>
                      <a:pt x="127" y="102"/>
                      <a:pt x="127" y="102"/>
                    </a:cubicBezTo>
                    <a:cubicBezTo>
                      <a:pt x="127" y="98"/>
                      <a:pt x="127" y="95"/>
                      <a:pt x="127" y="92"/>
                    </a:cubicBezTo>
                    <a:cubicBezTo>
                      <a:pt x="129" y="93"/>
                      <a:pt x="130" y="95"/>
                      <a:pt x="132" y="97"/>
                    </a:cubicBezTo>
                    <a:cubicBezTo>
                      <a:pt x="132" y="101"/>
                      <a:pt x="132" y="104"/>
                      <a:pt x="132" y="107"/>
                    </a:cubicBezTo>
                    <a:close/>
                    <a:moveTo>
                      <a:pt x="132" y="88"/>
                    </a:moveTo>
                    <a:cubicBezTo>
                      <a:pt x="131" y="87"/>
                      <a:pt x="131" y="86"/>
                      <a:pt x="130" y="85"/>
                    </a:cubicBezTo>
                    <a:cubicBezTo>
                      <a:pt x="129" y="85"/>
                      <a:pt x="129" y="84"/>
                      <a:pt x="128" y="84"/>
                    </a:cubicBezTo>
                    <a:cubicBezTo>
                      <a:pt x="128" y="84"/>
                      <a:pt x="128" y="84"/>
                      <a:pt x="127" y="83"/>
                    </a:cubicBezTo>
                    <a:cubicBezTo>
                      <a:pt x="127" y="80"/>
                      <a:pt x="127" y="77"/>
                      <a:pt x="127" y="74"/>
                    </a:cubicBezTo>
                    <a:cubicBezTo>
                      <a:pt x="129" y="77"/>
                      <a:pt x="130" y="79"/>
                      <a:pt x="132" y="82"/>
                    </a:cubicBezTo>
                    <a:cubicBezTo>
                      <a:pt x="132" y="84"/>
                      <a:pt x="132" y="86"/>
                      <a:pt x="132" y="88"/>
                    </a:cubicBezTo>
                    <a:close/>
                    <a:moveTo>
                      <a:pt x="170" y="158"/>
                    </a:moveTo>
                    <a:cubicBezTo>
                      <a:pt x="168" y="155"/>
                      <a:pt x="166" y="152"/>
                      <a:pt x="163" y="149"/>
                    </a:cubicBezTo>
                    <a:cubicBezTo>
                      <a:pt x="163" y="149"/>
                      <a:pt x="163" y="149"/>
                      <a:pt x="163" y="148"/>
                    </a:cubicBezTo>
                    <a:cubicBezTo>
                      <a:pt x="163" y="148"/>
                      <a:pt x="162" y="147"/>
                      <a:pt x="162" y="147"/>
                    </a:cubicBezTo>
                    <a:cubicBezTo>
                      <a:pt x="162" y="145"/>
                      <a:pt x="162" y="144"/>
                      <a:pt x="162" y="143"/>
                    </a:cubicBezTo>
                    <a:cubicBezTo>
                      <a:pt x="165" y="146"/>
                      <a:pt x="167" y="150"/>
                      <a:pt x="170" y="154"/>
                    </a:cubicBezTo>
                    <a:cubicBezTo>
                      <a:pt x="170" y="155"/>
                      <a:pt x="170" y="157"/>
                      <a:pt x="170" y="158"/>
                    </a:cubicBezTo>
                    <a:close/>
                    <a:moveTo>
                      <a:pt x="136" y="184"/>
                    </a:moveTo>
                    <a:cubicBezTo>
                      <a:pt x="142" y="191"/>
                      <a:pt x="148" y="198"/>
                      <a:pt x="155" y="206"/>
                    </a:cubicBezTo>
                    <a:cubicBezTo>
                      <a:pt x="155" y="206"/>
                      <a:pt x="155" y="206"/>
                      <a:pt x="156" y="207"/>
                    </a:cubicBezTo>
                    <a:cubicBezTo>
                      <a:pt x="155" y="213"/>
                      <a:pt x="155" y="219"/>
                      <a:pt x="155" y="225"/>
                    </a:cubicBezTo>
                    <a:cubicBezTo>
                      <a:pt x="152" y="220"/>
                      <a:pt x="148" y="216"/>
                      <a:pt x="145" y="212"/>
                    </a:cubicBezTo>
                    <a:cubicBezTo>
                      <a:pt x="143" y="208"/>
                      <a:pt x="139" y="204"/>
                      <a:pt x="136" y="200"/>
                    </a:cubicBezTo>
                    <a:cubicBezTo>
                      <a:pt x="136" y="194"/>
                      <a:pt x="136" y="189"/>
                      <a:pt x="136" y="184"/>
                    </a:cubicBezTo>
                    <a:close/>
                    <a:moveTo>
                      <a:pt x="154" y="235"/>
                    </a:moveTo>
                    <a:cubicBezTo>
                      <a:pt x="150" y="227"/>
                      <a:pt x="146" y="220"/>
                      <a:pt x="142" y="213"/>
                    </a:cubicBezTo>
                    <a:cubicBezTo>
                      <a:pt x="146" y="218"/>
                      <a:pt x="150" y="224"/>
                      <a:pt x="155" y="230"/>
                    </a:cubicBezTo>
                    <a:cubicBezTo>
                      <a:pt x="155" y="233"/>
                      <a:pt x="155" y="236"/>
                      <a:pt x="155" y="239"/>
                    </a:cubicBezTo>
                    <a:cubicBezTo>
                      <a:pt x="154" y="238"/>
                      <a:pt x="154" y="238"/>
                      <a:pt x="154" y="237"/>
                    </a:cubicBezTo>
                    <a:cubicBezTo>
                      <a:pt x="154" y="237"/>
                      <a:pt x="154" y="236"/>
                      <a:pt x="154" y="235"/>
                    </a:cubicBezTo>
                    <a:close/>
                    <a:moveTo>
                      <a:pt x="136" y="217"/>
                    </a:moveTo>
                    <a:cubicBezTo>
                      <a:pt x="140" y="223"/>
                      <a:pt x="144" y="229"/>
                      <a:pt x="148" y="235"/>
                    </a:cubicBezTo>
                    <a:cubicBezTo>
                      <a:pt x="149" y="235"/>
                      <a:pt x="149" y="236"/>
                      <a:pt x="149" y="236"/>
                    </a:cubicBezTo>
                    <a:cubicBezTo>
                      <a:pt x="150" y="237"/>
                      <a:pt x="150" y="237"/>
                      <a:pt x="150" y="238"/>
                    </a:cubicBezTo>
                    <a:cubicBezTo>
                      <a:pt x="152" y="239"/>
                      <a:pt x="153" y="241"/>
                      <a:pt x="154" y="243"/>
                    </a:cubicBezTo>
                    <a:cubicBezTo>
                      <a:pt x="154" y="247"/>
                      <a:pt x="154" y="252"/>
                      <a:pt x="154" y="256"/>
                    </a:cubicBezTo>
                    <a:cubicBezTo>
                      <a:pt x="148" y="247"/>
                      <a:pt x="142" y="238"/>
                      <a:pt x="136" y="229"/>
                    </a:cubicBezTo>
                    <a:cubicBezTo>
                      <a:pt x="136" y="225"/>
                      <a:pt x="136" y="221"/>
                      <a:pt x="136" y="217"/>
                    </a:cubicBezTo>
                    <a:close/>
                    <a:moveTo>
                      <a:pt x="136" y="235"/>
                    </a:moveTo>
                    <a:cubicBezTo>
                      <a:pt x="142" y="244"/>
                      <a:pt x="148" y="253"/>
                      <a:pt x="154" y="262"/>
                    </a:cubicBezTo>
                    <a:cubicBezTo>
                      <a:pt x="155" y="268"/>
                      <a:pt x="155" y="273"/>
                      <a:pt x="155" y="279"/>
                    </a:cubicBezTo>
                    <a:cubicBezTo>
                      <a:pt x="149" y="271"/>
                      <a:pt x="143" y="263"/>
                      <a:pt x="138" y="255"/>
                    </a:cubicBezTo>
                    <a:cubicBezTo>
                      <a:pt x="137" y="254"/>
                      <a:pt x="136" y="254"/>
                      <a:pt x="136" y="254"/>
                    </a:cubicBezTo>
                    <a:cubicBezTo>
                      <a:pt x="136" y="248"/>
                      <a:pt x="136" y="242"/>
                      <a:pt x="136" y="235"/>
                    </a:cubicBezTo>
                    <a:close/>
                    <a:moveTo>
                      <a:pt x="154" y="299"/>
                    </a:moveTo>
                    <a:cubicBezTo>
                      <a:pt x="150" y="293"/>
                      <a:pt x="147" y="288"/>
                      <a:pt x="143" y="283"/>
                    </a:cubicBezTo>
                    <a:cubicBezTo>
                      <a:pt x="143" y="282"/>
                      <a:pt x="139" y="276"/>
                      <a:pt x="136" y="273"/>
                    </a:cubicBezTo>
                    <a:cubicBezTo>
                      <a:pt x="136" y="268"/>
                      <a:pt x="136" y="263"/>
                      <a:pt x="136" y="258"/>
                    </a:cubicBezTo>
                    <a:cubicBezTo>
                      <a:pt x="142" y="267"/>
                      <a:pt x="148" y="276"/>
                      <a:pt x="155" y="284"/>
                    </a:cubicBezTo>
                    <a:cubicBezTo>
                      <a:pt x="155" y="290"/>
                      <a:pt x="156" y="296"/>
                      <a:pt x="156" y="302"/>
                    </a:cubicBezTo>
                    <a:cubicBezTo>
                      <a:pt x="155" y="301"/>
                      <a:pt x="154" y="300"/>
                      <a:pt x="154" y="299"/>
                    </a:cubicBezTo>
                    <a:close/>
                    <a:moveTo>
                      <a:pt x="156" y="199"/>
                    </a:moveTo>
                    <a:cubicBezTo>
                      <a:pt x="153" y="195"/>
                      <a:pt x="149" y="192"/>
                      <a:pt x="146" y="188"/>
                    </a:cubicBezTo>
                    <a:cubicBezTo>
                      <a:pt x="146" y="187"/>
                      <a:pt x="146" y="187"/>
                      <a:pt x="145" y="187"/>
                    </a:cubicBezTo>
                    <a:cubicBezTo>
                      <a:pt x="145" y="186"/>
                      <a:pt x="145" y="186"/>
                      <a:pt x="144" y="186"/>
                    </a:cubicBezTo>
                    <a:cubicBezTo>
                      <a:pt x="142" y="183"/>
                      <a:pt x="139" y="180"/>
                      <a:pt x="136" y="177"/>
                    </a:cubicBezTo>
                    <a:cubicBezTo>
                      <a:pt x="136" y="176"/>
                      <a:pt x="136" y="175"/>
                      <a:pt x="136" y="174"/>
                    </a:cubicBezTo>
                    <a:cubicBezTo>
                      <a:pt x="137" y="175"/>
                      <a:pt x="139" y="173"/>
                      <a:pt x="138" y="171"/>
                    </a:cubicBezTo>
                    <a:cubicBezTo>
                      <a:pt x="137" y="170"/>
                      <a:pt x="136" y="170"/>
                      <a:pt x="136" y="169"/>
                    </a:cubicBezTo>
                    <a:cubicBezTo>
                      <a:pt x="136" y="166"/>
                      <a:pt x="136" y="163"/>
                      <a:pt x="136" y="160"/>
                    </a:cubicBezTo>
                    <a:cubicBezTo>
                      <a:pt x="143" y="170"/>
                      <a:pt x="150" y="179"/>
                      <a:pt x="156" y="189"/>
                    </a:cubicBezTo>
                    <a:cubicBezTo>
                      <a:pt x="156" y="193"/>
                      <a:pt x="156" y="196"/>
                      <a:pt x="156" y="199"/>
                    </a:cubicBezTo>
                    <a:close/>
                    <a:moveTo>
                      <a:pt x="157" y="180"/>
                    </a:moveTo>
                    <a:cubicBezTo>
                      <a:pt x="156" y="179"/>
                      <a:pt x="155" y="177"/>
                      <a:pt x="154" y="175"/>
                    </a:cubicBezTo>
                    <a:cubicBezTo>
                      <a:pt x="155" y="176"/>
                      <a:pt x="156" y="177"/>
                      <a:pt x="157" y="178"/>
                    </a:cubicBezTo>
                    <a:cubicBezTo>
                      <a:pt x="157" y="179"/>
                      <a:pt x="157" y="180"/>
                      <a:pt x="157" y="180"/>
                    </a:cubicBezTo>
                    <a:close/>
                    <a:moveTo>
                      <a:pt x="158" y="172"/>
                    </a:moveTo>
                    <a:cubicBezTo>
                      <a:pt x="152" y="166"/>
                      <a:pt x="147" y="160"/>
                      <a:pt x="143" y="153"/>
                    </a:cubicBezTo>
                    <a:cubicBezTo>
                      <a:pt x="140" y="150"/>
                      <a:pt x="138" y="147"/>
                      <a:pt x="136" y="144"/>
                    </a:cubicBezTo>
                    <a:cubicBezTo>
                      <a:pt x="136" y="141"/>
                      <a:pt x="136" y="138"/>
                      <a:pt x="136" y="135"/>
                    </a:cubicBezTo>
                    <a:cubicBezTo>
                      <a:pt x="136" y="136"/>
                      <a:pt x="137" y="136"/>
                      <a:pt x="137" y="137"/>
                    </a:cubicBezTo>
                    <a:cubicBezTo>
                      <a:pt x="144" y="147"/>
                      <a:pt x="151" y="157"/>
                      <a:pt x="158" y="167"/>
                    </a:cubicBezTo>
                    <a:cubicBezTo>
                      <a:pt x="158" y="168"/>
                      <a:pt x="158" y="170"/>
                      <a:pt x="158" y="172"/>
                    </a:cubicBezTo>
                    <a:close/>
                    <a:moveTo>
                      <a:pt x="158" y="159"/>
                    </a:moveTo>
                    <a:cubicBezTo>
                      <a:pt x="158" y="159"/>
                      <a:pt x="158" y="158"/>
                      <a:pt x="157" y="158"/>
                    </a:cubicBezTo>
                    <a:cubicBezTo>
                      <a:pt x="155" y="155"/>
                      <a:pt x="153" y="152"/>
                      <a:pt x="151" y="149"/>
                    </a:cubicBezTo>
                    <a:cubicBezTo>
                      <a:pt x="151" y="149"/>
                      <a:pt x="150" y="148"/>
                      <a:pt x="150" y="148"/>
                    </a:cubicBezTo>
                    <a:cubicBezTo>
                      <a:pt x="146" y="141"/>
                      <a:pt x="141" y="134"/>
                      <a:pt x="136" y="127"/>
                    </a:cubicBezTo>
                    <a:cubicBezTo>
                      <a:pt x="136" y="125"/>
                      <a:pt x="136" y="123"/>
                      <a:pt x="136" y="121"/>
                    </a:cubicBezTo>
                    <a:cubicBezTo>
                      <a:pt x="142" y="130"/>
                      <a:pt x="149" y="138"/>
                      <a:pt x="157" y="146"/>
                    </a:cubicBezTo>
                    <a:cubicBezTo>
                      <a:pt x="157" y="148"/>
                      <a:pt x="158" y="149"/>
                      <a:pt x="159" y="150"/>
                    </a:cubicBezTo>
                    <a:cubicBezTo>
                      <a:pt x="159" y="153"/>
                      <a:pt x="159" y="156"/>
                      <a:pt x="158" y="159"/>
                    </a:cubicBezTo>
                    <a:close/>
                    <a:moveTo>
                      <a:pt x="160" y="144"/>
                    </a:moveTo>
                    <a:cubicBezTo>
                      <a:pt x="158" y="142"/>
                      <a:pt x="157" y="140"/>
                      <a:pt x="155" y="138"/>
                    </a:cubicBezTo>
                    <a:cubicBezTo>
                      <a:pt x="149" y="129"/>
                      <a:pt x="143" y="120"/>
                      <a:pt x="136" y="111"/>
                    </a:cubicBezTo>
                    <a:cubicBezTo>
                      <a:pt x="136" y="108"/>
                      <a:pt x="136" y="105"/>
                      <a:pt x="136" y="101"/>
                    </a:cubicBezTo>
                    <a:cubicBezTo>
                      <a:pt x="136" y="102"/>
                      <a:pt x="136" y="102"/>
                      <a:pt x="136" y="102"/>
                    </a:cubicBezTo>
                    <a:cubicBezTo>
                      <a:pt x="144" y="115"/>
                      <a:pt x="152" y="127"/>
                      <a:pt x="160" y="140"/>
                    </a:cubicBezTo>
                    <a:cubicBezTo>
                      <a:pt x="160" y="141"/>
                      <a:pt x="160" y="142"/>
                      <a:pt x="160" y="144"/>
                    </a:cubicBezTo>
                    <a:close/>
                    <a:moveTo>
                      <a:pt x="153" y="121"/>
                    </a:moveTo>
                    <a:cubicBezTo>
                      <a:pt x="154" y="121"/>
                      <a:pt x="155" y="121"/>
                      <a:pt x="156" y="121"/>
                    </a:cubicBezTo>
                    <a:cubicBezTo>
                      <a:pt x="160" y="126"/>
                      <a:pt x="165" y="132"/>
                      <a:pt x="170" y="138"/>
                    </a:cubicBezTo>
                    <a:cubicBezTo>
                      <a:pt x="170" y="140"/>
                      <a:pt x="170" y="142"/>
                      <a:pt x="170" y="144"/>
                    </a:cubicBezTo>
                    <a:cubicBezTo>
                      <a:pt x="168" y="141"/>
                      <a:pt x="165" y="138"/>
                      <a:pt x="163" y="134"/>
                    </a:cubicBezTo>
                    <a:cubicBezTo>
                      <a:pt x="163" y="133"/>
                      <a:pt x="163" y="133"/>
                      <a:pt x="163" y="132"/>
                    </a:cubicBezTo>
                    <a:cubicBezTo>
                      <a:pt x="163" y="130"/>
                      <a:pt x="161" y="130"/>
                      <a:pt x="161" y="131"/>
                    </a:cubicBezTo>
                    <a:cubicBezTo>
                      <a:pt x="161" y="131"/>
                      <a:pt x="161" y="132"/>
                      <a:pt x="161" y="132"/>
                    </a:cubicBezTo>
                    <a:cubicBezTo>
                      <a:pt x="158" y="128"/>
                      <a:pt x="156" y="124"/>
                      <a:pt x="153" y="121"/>
                    </a:cubicBezTo>
                    <a:close/>
                    <a:moveTo>
                      <a:pt x="167" y="273"/>
                    </a:moveTo>
                    <a:cubicBezTo>
                      <a:pt x="165" y="270"/>
                      <a:pt x="163" y="268"/>
                      <a:pt x="161" y="265"/>
                    </a:cubicBezTo>
                    <a:cubicBezTo>
                      <a:pt x="161" y="261"/>
                      <a:pt x="161" y="256"/>
                      <a:pt x="161" y="252"/>
                    </a:cubicBezTo>
                    <a:cubicBezTo>
                      <a:pt x="163" y="255"/>
                      <a:pt x="165" y="258"/>
                      <a:pt x="167" y="260"/>
                    </a:cubicBezTo>
                    <a:cubicBezTo>
                      <a:pt x="167" y="264"/>
                      <a:pt x="167" y="269"/>
                      <a:pt x="167" y="273"/>
                    </a:cubicBezTo>
                    <a:close/>
                    <a:moveTo>
                      <a:pt x="167" y="294"/>
                    </a:moveTo>
                    <a:cubicBezTo>
                      <a:pt x="165" y="292"/>
                      <a:pt x="163" y="290"/>
                      <a:pt x="161" y="287"/>
                    </a:cubicBezTo>
                    <a:cubicBezTo>
                      <a:pt x="161" y="282"/>
                      <a:pt x="161" y="277"/>
                      <a:pt x="161" y="272"/>
                    </a:cubicBezTo>
                    <a:cubicBezTo>
                      <a:pt x="163" y="274"/>
                      <a:pt x="165" y="277"/>
                      <a:pt x="167" y="279"/>
                    </a:cubicBezTo>
                    <a:cubicBezTo>
                      <a:pt x="167" y="284"/>
                      <a:pt x="167" y="289"/>
                      <a:pt x="167" y="294"/>
                    </a:cubicBezTo>
                    <a:close/>
                    <a:moveTo>
                      <a:pt x="161" y="247"/>
                    </a:moveTo>
                    <a:cubicBezTo>
                      <a:pt x="161" y="244"/>
                      <a:pt x="161" y="241"/>
                      <a:pt x="161" y="238"/>
                    </a:cubicBezTo>
                    <a:cubicBezTo>
                      <a:pt x="163" y="241"/>
                      <a:pt x="165" y="244"/>
                      <a:pt x="167" y="247"/>
                    </a:cubicBezTo>
                    <a:cubicBezTo>
                      <a:pt x="167" y="250"/>
                      <a:pt x="167" y="252"/>
                      <a:pt x="167" y="255"/>
                    </a:cubicBezTo>
                    <a:cubicBezTo>
                      <a:pt x="165" y="253"/>
                      <a:pt x="163" y="250"/>
                      <a:pt x="161" y="247"/>
                    </a:cubicBezTo>
                    <a:close/>
                    <a:moveTo>
                      <a:pt x="161" y="308"/>
                    </a:moveTo>
                    <a:cubicBezTo>
                      <a:pt x="161" y="303"/>
                      <a:pt x="161" y="297"/>
                      <a:pt x="161" y="292"/>
                    </a:cubicBezTo>
                    <a:cubicBezTo>
                      <a:pt x="163" y="295"/>
                      <a:pt x="165" y="297"/>
                      <a:pt x="167" y="300"/>
                    </a:cubicBezTo>
                    <a:cubicBezTo>
                      <a:pt x="167" y="305"/>
                      <a:pt x="167" y="311"/>
                      <a:pt x="168" y="316"/>
                    </a:cubicBezTo>
                    <a:cubicBezTo>
                      <a:pt x="165" y="313"/>
                      <a:pt x="163" y="311"/>
                      <a:pt x="161" y="308"/>
                    </a:cubicBezTo>
                    <a:close/>
                    <a:moveTo>
                      <a:pt x="168" y="242"/>
                    </a:moveTo>
                    <a:cubicBezTo>
                      <a:pt x="165" y="239"/>
                      <a:pt x="163" y="236"/>
                      <a:pt x="161" y="233"/>
                    </a:cubicBezTo>
                    <a:cubicBezTo>
                      <a:pt x="161" y="226"/>
                      <a:pt x="161" y="220"/>
                      <a:pt x="161" y="213"/>
                    </a:cubicBezTo>
                    <a:cubicBezTo>
                      <a:pt x="163" y="217"/>
                      <a:pt x="166" y="221"/>
                      <a:pt x="169" y="224"/>
                    </a:cubicBezTo>
                    <a:cubicBezTo>
                      <a:pt x="168" y="230"/>
                      <a:pt x="168" y="236"/>
                      <a:pt x="168" y="242"/>
                    </a:cubicBezTo>
                    <a:close/>
                    <a:moveTo>
                      <a:pt x="169" y="212"/>
                    </a:moveTo>
                    <a:cubicBezTo>
                      <a:pt x="169" y="213"/>
                      <a:pt x="169" y="213"/>
                      <a:pt x="169" y="213"/>
                    </a:cubicBezTo>
                    <a:cubicBezTo>
                      <a:pt x="166" y="210"/>
                      <a:pt x="163" y="207"/>
                      <a:pt x="161" y="204"/>
                    </a:cubicBezTo>
                    <a:cubicBezTo>
                      <a:pt x="161" y="201"/>
                      <a:pt x="161" y="199"/>
                      <a:pt x="161" y="196"/>
                    </a:cubicBezTo>
                    <a:cubicBezTo>
                      <a:pt x="164" y="201"/>
                      <a:pt x="167" y="206"/>
                      <a:pt x="169" y="211"/>
                    </a:cubicBezTo>
                    <a:cubicBezTo>
                      <a:pt x="169" y="211"/>
                      <a:pt x="169" y="212"/>
                      <a:pt x="169" y="212"/>
                    </a:cubicBezTo>
                    <a:close/>
                    <a:moveTo>
                      <a:pt x="170" y="199"/>
                    </a:moveTo>
                    <a:cubicBezTo>
                      <a:pt x="167" y="195"/>
                      <a:pt x="164" y="190"/>
                      <a:pt x="161" y="186"/>
                    </a:cubicBezTo>
                    <a:cubicBezTo>
                      <a:pt x="161" y="184"/>
                      <a:pt x="161" y="183"/>
                      <a:pt x="161" y="182"/>
                    </a:cubicBezTo>
                    <a:cubicBezTo>
                      <a:pt x="164" y="185"/>
                      <a:pt x="167" y="188"/>
                      <a:pt x="170" y="192"/>
                    </a:cubicBezTo>
                    <a:cubicBezTo>
                      <a:pt x="170" y="194"/>
                      <a:pt x="170" y="197"/>
                      <a:pt x="170" y="199"/>
                    </a:cubicBezTo>
                    <a:close/>
                    <a:moveTo>
                      <a:pt x="170" y="186"/>
                    </a:moveTo>
                    <a:cubicBezTo>
                      <a:pt x="167" y="182"/>
                      <a:pt x="164" y="179"/>
                      <a:pt x="161" y="175"/>
                    </a:cubicBezTo>
                    <a:cubicBezTo>
                      <a:pt x="161" y="174"/>
                      <a:pt x="161" y="173"/>
                      <a:pt x="161" y="171"/>
                    </a:cubicBezTo>
                    <a:cubicBezTo>
                      <a:pt x="164" y="175"/>
                      <a:pt x="167" y="180"/>
                      <a:pt x="170" y="184"/>
                    </a:cubicBezTo>
                    <a:cubicBezTo>
                      <a:pt x="170" y="185"/>
                      <a:pt x="170" y="185"/>
                      <a:pt x="170" y="186"/>
                    </a:cubicBezTo>
                    <a:close/>
                    <a:moveTo>
                      <a:pt x="161" y="163"/>
                    </a:moveTo>
                    <a:cubicBezTo>
                      <a:pt x="161" y="160"/>
                      <a:pt x="161" y="157"/>
                      <a:pt x="162" y="154"/>
                    </a:cubicBezTo>
                    <a:cubicBezTo>
                      <a:pt x="162" y="155"/>
                      <a:pt x="163" y="157"/>
                      <a:pt x="164" y="158"/>
                    </a:cubicBezTo>
                    <a:cubicBezTo>
                      <a:pt x="166" y="161"/>
                      <a:pt x="168" y="163"/>
                      <a:pt x="170" y="166"/>
                    </a:cubicBezTo>
                    <a:cubicBezTo>
                      <a:pt x="170" y="169"/>
                      <a:pt x="170" y="173"/>
                      <a:pt x="170" y="176"/>
                    </a:cubicBezTo>
                    <a:cubicBezTo>
                      <a:pt x="167" y="172"/>
                      <a:pt x="164" y="167"/>
                      <a:pt x="161" y="163"/>
                    </a:cubicBezTo>
                    <a:close/>
                    <a:moveTo>
                      <a:pt x="249" y="205"/>
                    </a:moveTo>
                    <a:cubicBezTo>
                      <a:pt x="251" y="207"/>
                      <a:pt x="252" y="209"/>
                      <a:pt x="254" y="212"/>
                    </a:cubicBezTo>
                    <a:cubicBezTo>
                      <a:pt x="252" y="210"/>
                      <a:pt x="250" y="208"/>
                      <a:pt x="249" y="206"/>
                    </a:cubicBezTo>
                    <a:cubicBezTo>
                      <a:pt x="249" y="206"/>
                      <a:pt x="249" y="205"/>
                      <a:pt x="249" y="205"/>
                    </a:cubicBezTo>
                    <a:close/>
                    <a:moveTo>
                      <a:pt x="234" y="208"/>
                    </a:moveTo>
                    <a:cubicBezTo>
                      <a:pt x="235" y="209"/>
                      <a:pt x="235" y="210"/>
                      <a:pt x="236" y="210"/>
                    </a:cubicBezTo>
                    <a:cubicBezTo>
                      <a:pt x="240" y="216"/>
                      <a:pt x="247" y="221"/>
                      <a:pt x="234" y="211"/>
                    </a:cubicBezTo>
                    <a:cubicBezTo>
                      <a:pt x="234" y="210"/>
                      <a:pt x="234" y="209"/>
                      <a:pt x="234" y="208"/>
                    </a:cubicBezTo>
                    <a:close/>
                    <a:moveTo>
                      <a:pt x="219" y="155"/>
                    </a:moveTo>
                    <a:cubicBezTo>
                      <a:pt x="224" y="161"/>
                      <a:pt x="229" y="166"/>
                      <a:pt x="234" y="172"/>
                    </a:cubicBezTo>
                    <a:cubicBezTo>
                      <a:pt x="234" y="174"/>
                      <a:pt x="233" y="175"/>
                      <a:pt x="233" y="176"/>
                    </a:cubicBezTo>
                    <a:cubicBezTo>
                      <a:pt x="228" y="170"/>
                      <a:pt x="223" y="164"/>
                      <a:pt x="218" y="159"/>
                    </a:cubicBezTo>
                    <a:cubicBezTo>
                      <a:pt x="218" y="157"/>
                      <a:pt x="218" y="156"/>
                      <a:pt x="219" y="155"/>
                    </a:cubicBezTo>
                    <a:close/>
                    <a:moveTo>
                      <a:pt x="233" y="186"/>
                    </a:moveTo>
                    <a:cubicBezTo>
                      <a:pt x="233" y="187"/>
                      <a:pt x="232" y="189"/>
                      <a:pt x="232" y="190"/>
                    </a:cubicBezTo>
                    <a:cubicBezTo>
                      <a:pt x="227" y="184"/>
                      <a:pt x="221" y="178"/>
                      <a:pt x="216" y="172"/>
                    </a:cubicBezTo>
                    <a:cubicBezTo>
                      <a:pt x="216" y="170"/>
                      <a:pt x="216" y="169"/>
                      <a:pt x="216" y="167"/>
                    </a:cubicBezTo>
                    <a:cubicBezTo>
                      <a:pt x="222" y="173"/>
                      <a:pt x="227" y="180"/>
                      <a:pt x="233" y="186"/>
                    </a:cubicBezTo>
                    <a:close/>
                    <a:moveTo>
                      <a:pt x="217" y="176"/>
                    </a:moveTo>
                    <a:cubicBezTo>
                      <a:pt x="222" y="181"/>
                      <a:pt x="227" y="186"/>
                      <a:pt x="232" y="192"/>
                    </a:cubicBezTo>
                    <a:cubicBezTo>
                      <a:pt x="232" y="193"/>
                      <a:pt x="232" y="193"/>
                      <a:pt x="232" y="194"/>
                    </a:cubicBezTo>
                    <a:cubicBezTo>
                      <a:pt x="228" y="188"/>
                      <a:pt x="223" y="182"/>
                      <a:pt x="217" y="176"/>
                    </a:cubicBezTo>
                    <a:close/>
                    <a:moveTo>
                      <a:pt x="231" y="204"/>
                    </a:moveTo>
                    <a:cubicBezTo>
                      <a:pt x="231" y="205"/>
                      <a:pt x="231" y="207"/>
                      <a:pt x="231" y="208"/>
                    </a:cubicBezTo>
                    <a:cubicBezTo>
                      <a:pt x="226" y="204"/>
                      <a:pt x="222" y="199"/>
                      <a:pt x="218" y="194"/>
                    </a:cubicBezTo>
                    <a:cubicBezTo>
                      <a:pt x="216" y="192"/>
                      <a:pt x="215" y="190"/>
                      <a:pt x="214" y="188"/>
                    </a:cubicBezTo>
                    <a:cubicBezTo>
                      <a:pt x="214" y="186"/>
                      <a:pt x="214" y="184"/>
                      <a:pt x="214" y="182"/>
                    </a:cubicBezTo>
                    <a:cubicBezTo>
                      <a:pt x="220" y="189"/>
                      <a:pt x="226" y="196"/>
                      <a:pt x="231" y="204"/>
                    </a:cubicBezTo>
                    <a:close/>
                    <a:moveTo>
                      <a:pt x="206" y="140"/>
                    </a:moveTo>
                    <a:cubicBezTo>
                      <a:pt x="210" y="144"/>
                      <a:pt x="213" y="148"/>
                      <a:pt x="216" y="152"/>
                    </a:cubicBezTo>
                    <a:cubicBezTo>
                      <a:pt x="216" y="152"/>
                      <a:pt x="216" y="152"/>
                      <a:pt x="216" y="152"/>
                    </a:cubicBezTo>
                    <a:cubicBezTo>
                      <a:pt x="216" y="153"/>
                      <a:pt x="216" y="155"/>
                      <a:pt x="215" y="156"/>
                    </a:cubicBezTo>
                    <a:cubicBezTo>
                      <a:pt x="212" y="152"/>
                      <a:pt x="209" y="149"/>
                      <a:pt x="206" y="145"/>
                    </a:cubicBezTo>
                    <a:cubicBezTo>
                      <a:pt x="206" y="143"/>
                      <a:pt x="206" y="142"/>
                      <a:pt x="206" y="140"/>
                    </a:cubicBezTo>
                    <a:close/>
                    <a:moveTo>
                      <a:pt x="214" y="164"/>
                    </a:moveTo>
                    <a:cubicBezTo>
                      <a:pt x="214" y="166"/>
                      <a:pt x="213" y="167"/>
                      <a:pt x="213" y="169"/>
                    </a:cubicBezTo>
                    <a:cubicBezTo>
                      <a:pt x="210" y="166"/>
                      <a:pt x="207" y="162"/>
                      <a:pt x="204" y="158"/>
                    </a:cubicBezTo>
                    <a:cubicBezTo>
                      <a:pt x="204" y="157"/>
                      <a:pt x="204" y="155"/>
                      <a:pt x="205" y="153"/>
                    </a:cubicBezTo>
                    <a:cubicBezTo>
                      <a:pt x="208" y="157"/>
                      <a:pt x="211" y="160"/>
                      <a:pt x="214" y="164"/>
                    </a:cubicBezTo>
                    <a:close/>
                    <a:moveTo>
                      <a:pt x="156" y="77"/>
                    </a:moveTo>
                    <a:cubicBezTo>
                      <a:pt x="158" y="80"/>
                      <a:pt x="160" y="83"/>
                      <a:pt x="162" y="86"/>
                    </a:cubicBezTo>
                    <a:cubicBezTo>
                      <a:pt x="164" y="87"/>
                      <a:pt x="165" y="89"/>
                      <a:pt x="166" y="91"/>
                    </a:cubicBezTo>
                    <a:cubicBezTo>
                      <a:pt x="166" y="92"/>
                      <a:pt x="167" y="92"/>
                      <a:pt x="167" y="92"/>
                    </a:cubicBezTo>
                    <a:cubicBezTo>
                      <a:pt x="172" y="98"/>
                      <a:pt x="176" y="104"/>
                      <a:pt x="181" y="109"/>
                    </a:cubicBezTo>
                    <a:cubicBezTo>
                      <a:pt x="189" y="119"/>
                      <a:pt x="197" y="128"/>
                      <a:pt x="205" y="138"/>
                    </a:cubicBezTo>
                    <a:cubicBezTo>
                      <a:pt x="204" y="138"/>
                      <a:pt x="204" y="138"/>
                      <a:pt x="204" y="139"/>
                    </a:cubicBezTo>
                    <a:cubicBezTo>
                      <a:pt x="203" y="140"/>
                      <a:pt x="203" y="141"/>
                      <a:pt x="203" y="142"/>
                    </a:cubicBezTo>
                    <a:cubicBezTo>
                      <a:pt x="200" y="138"/>
                      <a:pt x="197" y="135"/>
                      <a:pt x="195" y="131"/>
                    </a:cubicBezTo>
                    <a:cubicBezTo>
                      <a:pt x="182" y="113"/>
                      <a:pt x="169" y="96"/>
                      <a:pt x="156" y="79"/>
                    </a:cubicBezTo>
                    <a:cubicBezTo>
                      <a:pt x="156" y="78"/>
                      <a:pt x="156" y="78"/>
                      <a:pt x="155" y="78"/>
                    </a:cubicBezTo>
                    <a:cubicBezTo>
                      <a:pt x="156" y="77"/>
                      <a:pt x="156" y="77"/>
                      <a:pt x="156" y="77"/>
                    </a:cubicBezTo>
                    <a:close/>
                    <a:moveTo>
                      <a:pt x="151" y="80"/>
                    </a:moveTo>
                    <a:cubicBezTo>
                      <a:pt x="147" y="75"/>
                      <a:pt x="144" y="70"/>
                      <a:pt x="141" y="65"/>
                    </a:cubicBezTo>
                    <a:cubicBezTo>
                      <a:pt x="142" y="67"/>
                      <a:pt x="145" y="70"/>
                      <a:pt x="147" y="72"/>
                    </a:cubicBezTo>
                    <a:cubicBezTo>
                      <a:pt x="158" y="94"/>
                      <a:pt x="177" y="115"/>
                      <a:pt x="190" y="134"/>
                    </a:cubicBezTo>
                    <a:cubicBezTo>
                      <a:pt x="194" y="139"/>
                      <a:pt x="198" y="144"/>
                      <a:pt x="202" y="150"/>
                    </a:cubicBezTo>
                    <a:cubicBezTo>
                      <a:pt x="202" y="151"/>
                      <a:pt x="202" y="153"/>
                      <a:pt x="201" y="155"/>
                    </a:cubicBezTo>
                    <a:cubicBezTo>
                      <a:pt x="201" y="155"/>
                      <a:pt x="200" y="154"/>
                      <a:pt x="199" y="153"/>
                    </a:cubicBezTo>
                    <a:cubicBezTo>
                      <a:pt x="196" y="148"/>
                      <a:pt x="192" y="144"/>
                      <a:pt x="188" y="139"/>
                    </a:cubicBezTo>
                    <a:cubicBezTo>
                      <a:pt x="188" y="137"/>
                      <a:pt x="188" y="136"/>
                      <a:pt x="188" y="134"/>
                    </a:cubicBezTo>
                    <a:cubicBezTo>
                      <a:pt x="188" y="133"/>
                      <a:pt x="187" y="132"/>
                      <a:pt x="186" y="133"/>
                    </a:cubicBezTo>
                    <a:cubicBezTo>
                      <a:pt x="186" y="134"/>
                      <a:pt x="185" y="135"/>
                      <a:pt x="185" y="135"/>
                    </a:cubicBezTo>
                    <a:cubicBezTo>
                      <a:pt x="171" y="117"/>
                      <a:pt x="158" y="99"/>
                      <a:pt x="146" y="80"/>
                    </a:cubicBezTo>
                    <a:cubicBezTo>
                      <a:pt x="146" y="81"/>
                      <a:pt x="147" y="82"/>
                      <a:pt x="148" y="82"/>
                    </a:cubicBezTo>
                    <a:cubicBezTo>
                      <a:pt x="150" y="84"/>
                      <a:pt x="152" y="82"/>
                      <a:pt x="151" y="80"/>
                    </a:cubicBezTo>
                    <a:close/>
                    <a:moveTo>
                      <a:pt x="208" y="248"/>
                    </a:moveTo>
                    <a:cubicBezTo>
                      <a:pt x="205" y="244"/>
                      <a:pt x="202" y="241"/>
                      <a:pt x="200" y="237"/>
                    </a:cubicBezTo>
                    <a:cubicBezTo>
                      <a:pt x="200" y="229"/>
                      <a:pt x="200" y="221"/>
                      <a:pt x="200" y="213"/>
                    </a:cubicBezTo>
                    <a:cubicBezTo>
                      <a:pt x="203" y="217"/>
                      <a:pt x="206" y="221"/>
                      <a:pt x="208" y="225"/>
                    </a:cubicBezTo>
                    <a:cubicBezTo>
                      <a:pt x="208" y="232"/>
                      <a:pt x="208" y="240"/>
                      <a:pt x="208" y="248"/>
                    </a:cubicBezTo>
                    <a:close/>
                    <a:moveTo>
                      <a:pt x="208" y="270"/>
                    </a:moveTo>
                    <a:cubicBezTo>
                      <a:pt x="205" y="266"/>
                      <a:pt x="202" y="263"/>
                      <a:pt x="199" y="259"/>
                    </a:cubicBezTo>
                    <a:cubicBezTo>
                      <a:pt x="199" y="253"/>
                      <a:pt x="199" y="248"/>
                      <a:pt x="200" y="242"/>
                    </a:cubicBezTo>
                    <a:cubicBezTo>
                      <a:pt x="202" y="246"/>
                      <a:pt x="205" y="249"/>
                      <a:pt x="208" y="253"/>
                    </a:cubicBezTo>
                    <a:cubicBezTo>
                      <a:pt x="208" y="259"/>
                      <a:pt x="208" y="264"/>
                      <a:pt x="208" y="270"/>
                    </a:cubicBezTo>
                    <a:close/>
                    <a:moveTo>
                      <a:pt x="200" y="170"/>
                    </a:moveTo>
                    <a:cubicBezTo>
                      <a:pt x="198" y="167"/>
                      <a:pt x="195" y="164"/>
                      <a:pt x="193" y="161"/>
                    </a:cubicBezTo>
                    <a:cubicBezTo>
                      <a:pt x="191" y="159"/>
                      <a:pt x="189" y="157"/>
                      <a:pt x="187" y="155"/>
                    </a:cubicBezTo>
                    <a:cubicBezTo>
                      <a:pt x="187" y="152"/>
                      <a:pt x="187" y="150"/>
                      <a:pt x="188" y="148"/>
                    </a:cubicBezTo>
                    <a:cubicBezTo>
                      <a:pt x="192" y="154"/>
                      <a:pt x="196" y="159"/>
                      <a:pt x="200" y="164"/>
                    </a:cubicBezTo>
                    <a:cubicBezTo>
                      <a:pt x="200" y="166"/>
                      <a:pt x="200" y="168"/>
                      <a:pt x="200" y="170"/>
                    </a:cubicBezTo>
                    <a:close/>
                    <a:moveTo>
                      <a:pt x="194" y="148"/>
                    </a:moveTo>
                    <a:cubicBezTo>
                      <a:pt x="192" y="145"/>
                      <a:pt x="190" y="143"/>
                      <a:pt x="188" y="140"/>
                    </a:cubicBezTo>
                    <a:cubicBezTo>
                      <a:pt x="188" y="140"/>
                      <a:pt x="188" y="140"/>
                      <a:pt x="188" y="140"/>
                    </a:cubicBezTo>
                    <a:cubicBezTo>
                      <a:pt x="192" y="145"/>
                      <a:pt x="197" y="151"/>
                      <a:pt x="201" y="156"/>
                    </a:cubicBezTo>
                    <a:cubicBezTo>
                      <a:pt x="201" y="156"/>
                      <a:pt x="201" y="156"/>
                      <a:pt x="201" y="156"/>
                    </a:cubicBezTo>
                    <a:cubicBezTo>
                      <a:pt x="199" y="154"/>
                      <a:pt x="196" y="151"/>
                      <a:pt x="194" y="148"/>
                    </a:cubicBezTo>
                    <a:close/>
                    <a:moveTo>
                      <a:pt x="185" y="136"/>
                    </a:moveTo>
                    <a:cubicBezTo>
                      <a:pt x="185" y="136"/>
                      <a:pt x="185" y="136"/>
                      <a:pt x="185" y="136"/>
                    </a:cubicBezTo>
                    <a:cubicBezTo>
                      <a:pt x="182" y="132"/>
                      <a:pt x="179" y="128"/>
                      <a:pt x="176" y="125"/>
                    </a:cubicBezTo>
                    <a:cubicBezTo>
                      <a:pt x="176" y="125"/>
                      <a:pt x="176" y="125"/>
                      <a:pt x="176" y="125"/>
                    </a:cubicBezTo>
                    <a:cubicBezTo>
                      <a:pt x="176" y="124"/>
                      <a:pt x="176" y="124"/>
                      <a:pt x="176" y="124"/>
                    </a:cubicBezTo>
                    <a:cubicBezTo>
                      <a:pt x="179" y="128"/>
                      <a:pt x="182" y="132"/>
                      <a:pt x="185" y="136"/>
                    </a:cubicBezTo>
                    <a:close/>
                    <a:moveTo>
                      <a:pt x="163" y="108"/>
                    </a:moveTo>
                    <a:cubicBezTo>
                      <a:pt x="159" y="103"/>
                      <a:pt x="155" y="97"/>
                      <a:pt x="151" y="91"/>
                    </a:cubicBezTo>
                    <a:cubicBezTo>
                      <a:pt x="151" y="90"/>
                      <a:pt x="150" y="89"/>
                      <a:pt x="149" y="88"/>
                    </a:cubicBezTo>
                    <a:cubicBezTo>
                      <a:pt x="158" y="100"/>
                      <a:pt x="166" y="111"/>
                      <a:pt x="175" y="123"/>
                    </a:cubicBezTo>
                    <a:cubicBezTo>
                      <a:pt x="175" y="123"/>
                      <a:pt x="174" y="123"/>
                      <a:pt x="174" y="123"/>
                    </a:cubicBezTo>
                    <a:cubicBezTo>
                      <a:pt x="171" y="118"/>
                      <a:pt x="167" y="113"/>
                      <a:pt x="163" y="108"/>
                    </a:cubicBezTo>
                    <a:close/>
                    <a:moveTo>
                      <a:pt x="172" y="301"/>
                    </a:moveTo>
                    <a:cubicBezTo>
                      <a:pt x="172" y="296"/>
                      <a:pt x="172" y="291"/>
                      <a:pt x="172" y="287"/>
                    </a:cubicBezTo>
                    <a:cubicBezTo>
                      <a:pt x="174" y="290"/>
                      <a:pt x="177" y="292"/>
                      <a:pt x="179" y="295"/>
                    </a:cubicBezTo>
                    <a:cubicBezTo>
                      <a:pt x="179" y="301"/>
                      <a:pt x="179" y="306"/>
                      <a:pt x="180" y="311"/>
                    </a:cubicBezTo>
                    <a:cubicBezTo>
                      <a:pt x="177" y="308"/>
                      <a:pt x="174" y="304"/>
                      <a:pt x="172" y="301"/>
                    </a:cubicBezTo>
                    <a:close/>
                    <a:moveTo>
                      <a:pt x="179" y="215"/>
                    </a:moveTo>
                    <a:cubicBezTo>
                      <a:pt x="179" y="216"/>
                      <a:pt x="179" y="216"/>
                      <a:pt x="179" y="217"/>
                    </a:cubicBezTo>
                    <a:cubicBezTo>
                      <a:pt x="177" y="214"/>
                      <a:pt x="175" y="211"/>
                      <a:pt x="173" y="208"/>
                    </a:cubicBezTo>
                    <a:cubicBezTo>
                      <a:pt x="173" y="208"/>
                      <a:pt x="173" y="208"/>
                      <a:pt x="173" y="208"/>
                    </a:cubicBezTo>
                    <a:cubicBezTo>
                      <a:pt x="175" y="210"/>
                      <a:pt x="177" y="213"/>
                      <a:pt x="179" y="215"/>
                    </a:cubicBezTo>
                    <a:close/>
                    <a:moveTo>
                      <a:pt x="174" y="204"/>
                    </a:moveTo>
                    <a:cubicBezTo>
                      <a:pt x="174" y="201"/>
                      <a:pt x="174" y="199"/>
                      <a:pt x="174" y="196"/>
                    </a:cubicBezTo>
                    <a:cubicBezTo>
                      <a:pt x="176" y="198"/>
                      <a:pt x="178" y="200"/>
                      <a:pt x="179" y="202"/>
                    </a:cubicBezTo>
                    <a:cubicBezTo>
                      <a:pt x="179" y="205"/>
                      <a:pt x="179" y="208"/>
                      <a:pt x="179" y="211"/>
                    </a:cubicBezTo>
                    <a:cubicBezTo>
                      <a:pt x="177" y="209"/>
                      <a:pt x="175" y="206"/>
                      <a:pt x="174" y="204"/>
                    </a:cubicBezTo>
                    <a:close/>
                    <a:moveTo>
                      <a:pt x="179" y="229"/>
                    </a:moveTo>
                    <a:cubicBezTo>
                      <a:pt x="179" y="230"/>
                      <a:pt x="179" y="231"/>
                      <a:pt x="179" y="232"/>
                    </a:cubicBezTo>
                    <a:cubicBezTo>
                      <a:pt x="177" y="230"/>
                      <a:pt x="175" y="227"/>
                      <a:pt x="173" y="225"/>
                    </a:cubicBezTo>
                    <a:cubicBezTo>
                      <a:pt x="173" y="225"/>
                      <a:pt x="173" y="224"/>
                      <a:pt x="173" y="224"/>
                    </a:cubicBezTo>
                    <a:cubicBezTo>
                      <a:pt x="175" y="226"/>
                      <a:pt x="177" y="227"/>
                      <a:pt x="179" y="229"/>
                    </a:cubicBezTo>
                    <a:close/>
                    <a:moveTo>
                      <a:pt x="178" y="237"/>
                    </a:moveTo>
                    <a:cubicBezTo>
                      <a:pt x="178" y="243"/>
                      <a:pt x="178" y="249"/>
                      <a:pt x="178" y="255"/>
                    </a:cubicBezTo>
                    <a:cubicBezTo>
                      <a:pt x="176" y="253"/>
                      <a:pt x="174" y="250"/>
                      <a:pt x="172" y="248"/>
                    </a:cubicBezTo>
                    <a:cubicBezTo>
                      <a:pt x="173" y="242"/>
                      <a:pt x="173" y="236"/>
                      <a:pt x="173" y="230"/>
                    </a:cubicBezTo>
                    <a:cubicBezTo>
                      <a:pt x="175" y="232"/>
                      <a:pt x="177" y="235"/>
                      <a:pt x="178" y="237"/>
                    </a:cubicBezTo>
                    <a:close/>
                    <a:moveTo>
                      <a:pt x="178" y="260"/>
                    </a:moveTo>
                    <a:cubicBezTo>
                      <a:pt x="178" y="264"/>
                      <a:pt x="178" y="267"/>
                      <a:pt x="178" y="270"/>
                    </a:cubicBezTo>
                    <a:cubicBezTo>
                      <a:pt x="176" y="268"/>
                      <a:pt x="174" y="265"/>
                      <a:pt x="172" y="262"/>
                    </a:cubicBezTo>
                    <a:cubicBezTo>
                      <a:pt x="172" y="259"/>
                      <a:pt x="172" y="256"/>
                      <a:pt x="172" y="253"/>
                    </a:cubicBezTo>
                    <a:cubicBezTo>
                      <a:pt x="174" y="256"/>
                      <a:pt x="176" y="258"/>
                      <a:pt x="178" y="260"/>
                    </a:cubicBezTo>
                    <a:close/>
                    <a:moveTo>
                      <a:pt x="179" y="276"/>
                    </a:moveTo>
                    <a:cubicBezTo>
                      <a:pt x="179" y="280"/>
                      <a:pt x="179" y="284"/>
                      <a:pt x="179" y="289"/>
                    </a:cubicBezTo>
                    <a:cubicBezTo>
                      <a:pt x="177" y="286"/>
                      <a:pt x="174" y="283"/>
                      <a:pt x="172" y="280"/>
                    </a:cubicBezTo>
                    <a:cubicBezTo>
                      <a:pt x="172" y="276"/>
                      <a:pt x="172" y="272"/>
                      <a:pt x="172" y="268"/>
                    </a:cubicBezTo>
                    <a:cubicBezTo>
                      <a:pt x="174" y="271"/>
                      <a:pt x="176" y="273"/>
                      <a:pt x="179" y="276"/>
                    </a:cubicBezTo>
                    <a:close/>
                    <a:moveTo>
                      <a:pt x="180" y="191"/>
                    </a:moveTo>
                    <a:cubicBezTo>
                      <a:pt x="178" y="187"/>
                      <a:pt x="176" y="184"/>
                      <a:pt x="174" y="181"/>
                    </a:cubicBezTo>
                    <a:cubicBezTo>
                      <a:pt x="174" y="180"/>
                      <a:pt x="174" y="178"/>
                      <a:pt x="174" y="177"/>
                    </a:cubicBezTo>
                    <a:cubicBezTo>
                      <a:pt x="174" y="175"/>
                      <a:pt x="174" y="173"/>
                      <a:pt x="174" y="171"/>
                    </a:cubicBezTo>
                    <a:cubicBezTo>
                      <a:pt x="176" y="175"/>
                      <a:pt x="178" y="178"/>
                      <a:pt x="181" y="182"/>
                    </a:cubicBezTo>
                    <a:cubicBezTo>
                      <a:pt x="180" y="185"/>
                      <a:pt x="180" y="188"/>
                      <a:pt x="180" y="191"/>
                    </a:cubicBezTo>
                    <a:close/>
                    <a:moveTo>
                      <a:pt x="181" y="171"/>
                    </a:moveTo>
                    <a:cubicBezTo>
                      <a:pt x="178" y="168"/>
                      <a:pt x="176" y="165"/>
                      <a:pt x="173" y="162"/>
                    </a:cubicBezTo>
                    <a:cubicBezTo>
                      <a:pt x="173" y="160"/>
                      <a:pt x="173" y="159"/>
                      <a:pt x="173" y="158"/>
                    </a:cubicBezTo>
                    <a:cubicBezTo>
                      <a:pt x="176" y="162"/>
                      <a:pt x="178" y="166"/>
                      <a:pt x="181" y="170"/>
                    </a:cubicBezTo>
                    <a:cubicBezTo>
                      <a:pt x="181" y="170"/>
                      <a:pt x="181" y="171"/>
                      <a:pt x="181" y="171"/>
                    </a:cubicBezTo>
                    <a:close/>
                    <a:moveTo>
                      <a:pt x="182" y="160"/>
                    </a:moveTo>
                    <a:cubicBezTo>
                      <a:pt x="178" y="156"/>
                      <a:pt x="175" y="151"/>
                      <a:pt x="172" y="147"/>
                    </a:cubicBezTo>
                    <a:cubicBezTo>
                      <a:pt x="172" y="145"/>
                      <a:pt x="172" y="142"/>
                      <a:pt x="172" y="140"/>
                    </a:cubicBezTo>
                    <a:cubicBezTo>
                      <a:pt x="176" y="144"/>
                      <a:pt x="179" y="148"/>
                      <a:pt x="182" y="152"/>
                    </a:cubicBezTo>
                    <a:cubicBezTo>
                      <a:pt x="182" y="155"/>
                      <a:pt x="182" y="157"/>
                      <a:pt x="182" y="160"/>
                    </a:cubicBezTo>
                    <a:close/>
                    <a:moveTo>
                      <a:pt x="183" y="149"/>
                    </a:moveTo>
                    <a:cubicBezTo>
                      <a:pt x="179" y="145"/>
                      <a:pt x="176" y="141"/>
                      <a:pt x="173" y="137"/>
                    </a:cubicBezTo>
                    <a:cubicBezTo>
                      <a:pt x="173" y="135"/>
                      <a:pt x="173" y="133"/>
                      <a:pt x="174" y="131"/>
                    </a:cubicBezTo>
                    <a:cubicBezTo>
                      <a:pt x="177" y="135"/>
                      <a:pt x="180" y="139"/>
                      <a:pt x="184" y="144"/>
                    </a:cubicBezTo>
                    <a:cubicBezTo>
                      <a:pt x="183" y="145"/>
                      <a:pt x="183" y="147"/>
                      <a:pt x="183" y="149"/>
                    </a:cubicBezTo>
                    <a:close/>
                    <a:moveTo>
                      <a:pt x="196" y="259"/>
                    </a:moveTo>
                    <a:cubicBezTo>
                      <a:pt x="196" y="265"/>
                      <a:pt x="196" y="271"/>
                      <a:pt x="196" y="276"/>
                    </a:cubicBezTo>
                    <a:cubicBezTo>
                      <a:pt x="192" y="271"/>
                      <a:pt x="188" y="267"/>
                      <a:pt x="184" y="262"/>
                    </a:cubicBezTo>
                    <a:cubicBezTo>
                      <a:pt x="184" y="256"/>
                      <a:pt x="184" y="250"/>
                      <a:pt x="184" y="244"/>
                    </a:cubicBezTo>
                    <a:cubicBezTo>
                      <a:pt x="188" y="249"/>
                      <a:pt x="192" y="254"/>
                      <a:pt x="196" y="259"/>
                    </a:cubicBezTo>
                    <a:close/>
                    <a:moveTo>
                      <a:pt x="184" y="277"/>
                    </a:moveTo>
                    <a:cubicBezTo>
                      <a:pt x="184" y="274"/>
                      <a:pt x="184" y="270"/>
                      <a:pt x="184" y="267"/>
                    </a:cubicBezTo>
                    <a:cubicBezTo>
                      <a:pt x="188" y="272"/>
                      <a:pt x="192" y="277"/>
                      <a:pt x="196" y="281"/>
                    </a:cubicBezTo>
                    <a:cubicBezTo>
                      <a:pt x="196" y="285"/>
                      <a:pt x="196" y="289"/>
                      <a:pt x="196" y="293"/>
                    </a:cubicBezTo>
                    <a:cubicBezTo>
                      <a:pt x="192" y="288"/>
                      <a:pt x="188" y="282"/>
                      <a:pt x="184" y="277"/>
                    </a:cubicBezTo>
                    <a:close/>
                    <a:moveTo>
                      <a:pt x="196" y="254"/>
                    </a:moveTo>
                    <a:cubicBezTo>
                      <a:pt x="192" y="249"/>
                      <a:pt x="188" y="244"/>
                      <a:pt x="184" y="239"/>
                    </a:cubicBezTo>
                    <a:cubicBezTo>
                      <a:pt x="184" y="236"/>
                      <a:pt x="184" y="233"/>
                      <a:pt x="184" y="230"/>
                    </a:cubicBezTo>
                    <a:cubicBezTo>
                      <a:pt x="185" y="230"/>
                      <a:pt x="185" y="229"/>
                      <a:pt x="185" y="227"/>
                    </a:cubicBezTo>
                    <a:cubicBezTo>
                      <a:pt x="185" y="227"/>
                      <a:pt x="184" y="227"/>
                      <a:pt x="184" y="226"/>
                    </a:cubicBezTo>
                    <a:cubicBezTo>
                      <a:pt x="184" y="225"/>
                      <a:pt x="184" y="224"/>
                      <a:pt x="184" y="223"/>
                    </a:cubicBezTo>
                    <a:cubicBezTo>
                      <a:pt x="188" y="228"/>
                      <a:pt x="192" y="233"/>
                      <a:pt x="196" y="238"/>
                    </a:cubicBezTo>
                    <a:cubicBezTo>
                      <a:pt x="196" y="243"/>
                      <a:pt x="196" y="249"/>
                      <a:pt x="196" y="254"/>
                    </a:cubicBezTo>
                    <a:close/>
                    <a:moveTo>
                      <a:pt x="196" y="233"/>
                    </a:moveTo>
                    <a:cubicBezTo>
                      <a:pt x="192" y="228"/>
                      <a:pt x="188" y="223"/>
                      <a:pt x="184" y="218"/>
                    </a:cubicBezTo>
                    <a:cubicBezTo>
                      <a:pt x="185" y="215"/>
                      <a:pt x="185" y="212"/>
                      <a:pt x="185" y="209"/>
                    </a:cubicBezTo>
                    <a:cubicBezTo>
                      <a:pt x="185" y="209"/>
                      <a:pt x="185" y="209"/>
                      <a:pt x="185" y="209"/>
                    </a:cubicBezTo>
                    <a:cubicBezTo>
                      <a:pt x="187" y="212"/>
                      <a:pt x="191" y="210"/>
                      <a:pt x="190" y="207"/>
                    </a:cubicBezTo>
                    <a:cubicBezTo>
                      <a:pt x="188" y="204"/>
                      <a:pt x="187" y="202"/>
                      <a:pt x="185" y="199"/>
                    </a:cubicBezTo>
                    <a:cubicBezTo>
                      <a:pt x="185" y="196"/>
                      <a:pt x="185" y="193"/>
                      <a:pt x="185" y="190"/>
                    </a:cubicBezTo>
                    <a:cubicBezTo>
                      <a:pt x="189" y="196"/>
                      <a:pt x="193" y="202"/>
                      <a:pt x="197" y="208"/>
                    </a:cubicBezTo>
                    <a:cubicBezTo>
                      <a:pt x="197" y="216"/>
                      <a:pt x="196" y="225"/>
                      <a:pt x="196" y="233"/>
                    </a:cubicBezTo>
                    <a:close/>
                    <a:moveTo>
                      <a:pt x="197" y="203"/>
                    </a:moveTo>
                    <a:cubicBezTo>
                      <a:pt x="193" y="197"/>
                      <a:pt x="189" y="192"/>
                      <a:pt x="186" y="185"/>
                    </a:cubicBezTo>
                    <a:cubicBezTo>
                      <a:pt x="186" y="185"/>
                      <a:pt x="186" y="184"/>
                      <a:pt x="186" y="184"/>
                    </a:cubicBezTo>
                    <a:cubicBezTo>
                      <a:pt x="190" y="188"/>
                      <a:pt x="194" y="192"/>
                      <a:pt x="198" y="196"/>
                    </a:cubicBezTo>
                    <a:cubicBezTo>
                      <a:pt x="197" y="199"/>
                      <a:pt x="197" y="201"/>
                      <a:pt x="197" y="203"/>
                    </a:cubicBezTo>
                    <a:close/>
                    <a:moveTo>
                      <a:pt x="199" y="183"/>
                    </a:moveTo>
                    <a:cubicBezTo>
                      <a:pt x="195" y="177"/>
                      <a:pt x="191" y="172"/>
                      <a:pt x="186" y="166"/>
                    </a:cubicBezTo>
                    <a:cubicBezTo>
                      <a:pt x="187" y="163"/>
                      <a:pt x="187" y="160"/>
                      <a:pt x="187" y="157"/>
                    </a:cubicBezTo>
                    <a:cubicBezTo>
                      <a:pt x="191" y="163"/>
                      <a:pt x="195" y="168"/>
                      <a:pt x="200" y="173"/>
                    </a:cubicBezTo>
                    <a:cubicBezTo>
                      <a:pt x="199" y="176"/>
                      <a:pt x="199" y="180"/>
                      <a:pt x="199" y="183"/>
                    </a:cubicBezTo>
                    <a:close/>
                    <a:moveTo>
                      <a:pt x="199" y="280"/>
                    </a:moveTo>
                    <a:cubicBezTo>
                      <a:pt x="199" y="275"/>
                      <a:pt x="199" y="269"/>
                      <a:pt x="199" y="264"/>
                    </a:cubicBezTo>
                    <a:cubicBezTo>
                      <a:pt x="202" y="268"/>
                      <a:pt x="205" y="271"/>
                      <a:pt x="208" y="275"/>
                    </a:cubicBezTo>
                    <a:cubicBezTo>
                      <a:pt x="208" y="280"/>
                      <a:pt x="208" y="286"/>
                      <a:pt x="208" y="291"/>
                    </a:cubicBezTo>
                    <a:cubicBezTo>
                      <a:pt x="205" y="288"/>
                      <a:pt x="202" y="284"/>
                      <a:pt x="199" y="280"/>
                    </a:cubicBezTo>
                    <a:close/>
                    <a:moveTo>
                      <a:pt x="208" y="220"/>
                    </a:moveTo>
                    <a:cubicBezTo>
                      <a:pt x="206" y="216"/>
                      <a:pt x="203" y="212"/>
                      <a:pt x="201" y="208"/>
                    </a:cubicBezTo>
                    <a:cubicBezTo>
                      <a:pt x="201" y="205"/>
                      <a:pt x="201" y="203"/>
                      <a:pt x="201" y="200"/>
                    </a:cubicBezTo>
                    <a:cubicBezTo>
                      <a:pt x="204" y="202"/>
                      <a:pt x="206" y="205"/>
                      <a:pt x="209" y="208"/>
                    </a:cubicBezTo>
                    <a:cubicBezTo>
                      <a:pt x="209" y="212"/>
                      <a:pt x="209" y="216"/>
                      <a:pt x="208" y="220"/>
                    </a:cubicBezTo>
                    <a:close/>
                    <a:moveTo>
                      <a:pt x="210" y="199"/>
                    </a:moveTo>
                    <a:cubicBezTo>
                      <a:pt x="207" y="195"/>
                      <a:pt x="204" y="191"/>
                      <a:pt x="202" y="187"/>
                    </a:cubicBezTo>
                    <a:cubicBezTo>
                      <a:pt x="202" y="184"/>
                      <a:pt x="202" y="180"/>
                      <a:pt x="202" y="177"/>
                    </a:cubicBezTo>
                    <a:cubicBezTo>
                      <a:pt x="203" y="178"/>
                      <a:pt x="204" y="179"/>
                      <a:pt x="205" y="180"/>
                    </a:cubicBezTo>
                    <a:cubicBezTo>
                      <a:pt x="207" y="183"/>
                      <a:pt x="209" y="185"/>
                      <a:pt x="211" y="188"/>
                    </a:cubicBezTo>
                    <a:cubicBezTo>
                      <a:pt x="210" y="191"/>
                      <a:pt x="210" y="195"/>
                      <a:pt x="210" y="199"/>
                    </a:cubicBezTo>
                    <a:close/>
                    <a:moveTo>
                      <a:pt x="211" y="185"/>
                    </a:moveTo>
                    <a:cubicBezTo>
                      <a:pt x="208" y="181"/>
                      <a:pt x="205" y="177"/>
                      <a:pt x="203" y="174"/>
                    </a:cubicBezTo>
                    <a:cubicBezTo>
                      <a:pt x="203" y="172"/>
                      <a:pt x="203" y="170"/>
                      <a:pt x="203" y="168"/>
                    </a:cubicBezTo>
                    <a:cubicBezTo>
                      <a:pt x="206" y="171"/>
                      <a:pt x="209" y="175"/>
                      <a:pt x="212" y="178"/>
                    </a:cubicBezTo>
                    <a:cubicBezTo>
                      <a:pt x="211" y="180"/>
                      <a:pt x="211" y="183"/>
                      <a:pt x="211" y="185"/>
                    </a:cubicBezTo>
                    <a:close/>
                    <a:moveTo>
                      <a:pt x="226" y="293"/>
                    </a:moveTo>
                    <a:cubicBezTo>
                      <a:pt x="221" y="287"/>
                      <a:pt x="216" y="281"/>
                      <a:pt x="212" y="275"/>
                    </a:cubicBezTo>
                    <a:cubicBezTo>
                      <a:pt x="212" y="269"/>
                      <a:pt x="211" y="263"/>
                      <a:pt x="211" y="257"/>
                    </a:cubicBezTo>
                    <a:cubicBezTo>
                      <a:pt x="217" y="264"/>
                      <a:pt x="222" y="270"/>
                      <a:pt x="227" y="276"/>
                    </a:cubicBezTo>
                    <a:cubicBezTo>
                      <a:pt x="227" y="282"/>
                      <a:pt x="227" y="287"/>
                      <a:pt x="226" y="293"/>
                    </a:cubicBezTo>
                    <a:close/>
                    <a:moveTo>
                      <a:pt x="227" y="271"/>
                    </a:moveTo>
                    <a:cubicBezTo>
                      <a:pt x="222" y="265"/>
                      <a:pt x="217" y="258"/>
                      <a:pt x="211" y="252"/>
                    </a:cubicBezTo>
                    <a:cubicBezTo>
                      <a:pt x="211" y="245"/>
                      <a:pt x="211" y="237"/>
                      <a:pt x="212" y="230"/>
                    </a:cubicBezTo>
                    <a:cubicBezTo>
                      <a:pt x="217" y="238"/>
                      <a:pt x="222" y="246"/>
                      <a:pt x="228" y="253"/>
                    </a:cubicBezTo>
                    <a:cubicBezTo>
                      <a:pt x="228" y="259"/>
                      <a:pt x="227" y="265"/>
                      <a:pt x="227" y="271"/>
                    </a:cubicBezTo>
                    <a:close/>
                    <a:moveTo>
                      <a:pt x="228" y="248"/>
                    </a:moveTo>
                    <a:cubicBezTo>
                      <a:pt x="223" y="241"/>
                      <a:pt x="217" y="233"/>
                      <a:pt x="212" y="225"/>
                    </a:cubicBezTo>
                    <a:cubicBezTo>
                      <a:pt x="212" y="220"/>
                      <a:pt x="212" y="215"/>
                      <a:pt x="212" y="211"/>
                    </a:cubicBezTo>
                    <a:cubicBezTo>
                      <a:pt x="214" y="211"/>
                      <a:pt x="216" y="208"/>
                      <a:pt x="215" y="206"/>
                    </a:cubicBezTo>
                    <a:cubicBezTo>
                      <a:pt x="214" y="205"/>
                      <a:pt x="213" y="204"/>
                      <a:pt x="213" y="203"/>
                    </a:cubicBezTo>
                    <a:cubicBezTo>
                      <a:pt x="213" y="199"/>
                      <a:pt x="213" y="195"/>
                      <a:pt x="214" y="191"/>
                    </a:cubicBezTo>
                    <a:cubicBezTo>
                      <a:pt x="219" y="198"/>
                      <a:pt x="224" y="205"/>
                      <a:pt x="231" y="211"/>
                    </a:cubicBezTo>
                    <a:cubicBezTo>
                      <a:pt x="230" y="224"/>
                      <a:pt x="229" y="236"/>
                      <a:pt x="228" y="248"/>
                    </a:cubicBezTo>
                    <a:close/>
                    <a:moveTo>
                      <a:pt x="230" y="275"/>
                    </a:moveTo>
                    <a:cubicBezTo>
                      <a:pt x="231" y="269"/>
                      <a:pt x="231" y="264"/>
                      <a:pt x="231" y="258"/>
                    </a:cubicBezTo>
                    <a:cubicBezTo>
                      <a:pt x="235" y="264"/>
                      <a:pt x="240" y="269"/>
                      <a:pt x="244" y="275"/>
                    </a:cubicBezTo>
                    <a:cubicBezTo>
                      <a:pt x="244" y="281"/>
                      <a:pt x="244" y="287"/>
                      <a:pt x="244" y="292"/>
                    </a:cubicBezTo>
                    <a:cubicBezTo>
                      <a:pt x="240" y="287"/>
                      <a:pt x="235" y="281"/>
                      <a:pt x="230" y="275"/>
                    </a:cubicBezTo>
                    <a:close/>
                    <a:moveTo>
                      <a:pt x="244" y="270"/>
                    </a:moveTo>
                    <a:cubicBezTo>
                      <a:pt x="240" y="264"/>
                      <a:pt x="235" y="259"/>
                      <a:pt x="231" y="253"/>
                    </a:cubicBezTo>
                    <a:cubicBezTo>
                      <a:pt x="232" y="240"/>
                      <a:pt x="233" y="227"/>
                      <a:pt x="234" y="214"/>
                    </a:cubicBezTo>
                    <a:cubicBezTo>
                      <a:pt x="237" y="217"/>
                      <a:pt x="241" y="219"/>
                      <a:pt x="244" y="222"/>
                    </a:cubicBezTo>
                    <a:cubicBezTo>
                      <a:pt x="244" y="238"/>
                      <a:pt x="243" y="254"/>
                      <a:pt x="244" y="270"/>
                    </a:cubicBezTo>
                    <a:close/>
                    <a:moveTo>
                      <a:pt x="245" y="215"/>
                    </a:moveTo>
                    <a:cubicBezTo>
                      <a:pt x="242" y="209"/>
                      <a:pt x="239" y="204"/>
                      <a:pt x="235" y="198"/>
                    </a:cubicBezTo>
                    <a:cubicBezTo>
                      <a:pt x="235" y="197"/>
                      <a:pt x="235" y="196"/>
                      <a:pt x="235" y="195"/>
                    </a:cubicBezTo>
                    <a:cubicBezTo>
                      <a:pt x="239" y="198"/>
                      <a:pt x="242" y="202"/>
                      <a:pt x="246" y="206"/>
                    </a:cubicBezTo>
                    <a:cubicBezTo>
                      <a:pt x="245" y="209"/>
                      <a:pt x="245" y="212"/>
                      <a:pt x="245" y="215"/>
                    </a:cubicBezTo>
                    <a:close/>
                    <a:moveTo>
                      <a:pt x="246" y="204"/>
                    </a:moveTo>
                    <a:cubicBezTo>
                      <a:pt x="245" y="203"/>
                      <a:pt x="244" y="201"/>
                      <a:pt x="242" y="200"/>
                    </a:cubicBezTo>
                    <a:cubicBezTo>
                      <a:pt x="240" y="198"/>
                      <a:pt x="238" y="195"/>
                      <a:pt x="235" y="193"/>
                    </a:cubicBezTo>
                    <a:cubicBezTo>
                      <a:pt x="235" y="189"/>
                      <a:pt x="235" y="189"/>
                      <a:pt x="235" y="189"/>
                    </a:cubicBezTo>
                    <a:cubicBezTo>
                      <a:pt x="239" y="193"/>
                      <a:pt x="243" y="197"/>
                      <a:pt x="246" y="202"/>
                    </a:cubicBezTo>
                    <a:cubicBezTo>
                      <a:pt x="246" y="202"/>
                      <a:pt x="246" y="203"/>
                      <a:pt x="246" y="204"/>
                    </a:cubicBezTo>
                    <a:close/>
                    <a:moveTo>
                      <a:pt x="236" y="179"/>
                    </a:moveTo>
                    <a:cubicBezTo>
                      <a:pt x="236" y="178"/>
                      <a:pt x="236" y="177"/>
                      <a:pt x="236" y="176"/>
                    </a:cubicBezTo>
                    <a:cubicBezTo>
                      <a:pt x="240" y="180"/>
                      <a:pt x="244" y="185"/>
                      <a:pt x="248" y="189"/>
                    </a:cubicBezTo>
                    <a:cubicBezTo>
                      <a:pt x="248" y="190"/>
                      <a:pt x="247" y="191"/>
                      <a:pt x="247" y="192"/>
                    </a:cubicBezTo>
                    <a:cubicBezTo>
                      <a:pt x="244" y="187"/>
                      <a:pt x="240" y="183"/>
                      <a:pt x="236" y="179"/>
                    </a:cubicBezTo>
                    <a:close/>
                    <a:moveTo>
                      <a:pt x="262" y="294"/>
                    </a:moveTo>
                    <a:cubicBezTo>
                      <a:pt x="262" y="294"/>
                      <a:pt x="262" y="295"/>
                      <a:pt x="262" y="295"/>
                    </a:cubicBezTo>
                    <a:cubicBezTo>
                      <a:pt x="257" y="288"/>
                      <a:pt x="252" y="281"/>
                      <a:pt x="247" y="274"/>
                    </a:cubicBezTo>
                    <a:cubicBezTo>
                      <a:pt x="247" y="252"/>
                      <a:pt x="247" y="230"/>
                      <a:pt x="248" y="208"/>
                    </a:cubicBezTo>
                    <a:cubicBezTo>
                      <a:pt x="253" y="213"/>
                      <a:pt x="259" y="218"/>
                      <a:pt x="264" y="223"/>
                    </a:cubicBezTo>
                    <a:cubicBezTo>
                      <a:pt x="263" y="247"/>
                      <a:pt x="262" y="271"/>
                      <a:pt x="262" y="294"/>
                    </a:cubicBezTo>
                    <a:close/>
                    <a:moveTo>
                      <a:pt x="250" y="195"/>
                    </a:moveTo>
                    <a:cubicBezTo>
                      <a:pt x="250" y="194"/>
                      <a:pt x="250" y="193"/>
                      <a:pt x="250" y="192"/>
                    </a:cubicBezTo>
                    <a:cubicBezTo>
                      <a:pt x="251" y="193"/>
                      <a:pt x="251" y="193"/>
                      <a:pt x="251" y="193"/>
                    </a:cubicBezTo>
                    <a:cubicBezTo>
                      <a:pt x="256" y="199"/>
                      <a:pt x="260" y="205"/>
                      <a:pt x="264" y="211"/>
                    </a:cubicBezTo>
                    <a:cubicBezTo>
                      <a:pt x="264" y="212"/>
                      <a:pt x="264" y="214"/>
                      <a:pt x="264" y="216"/>
                    </a:cubicBezTo>
                    <a:cubicBezTo>
                      <a:pt x="260" y="208"/>
                      <a:pt x="255" y="202"/>
                      <a:pt x="250" y="195"/>
                    </a:cubicBezTo>
                    <a:close/>
                    <a:moveTo>
                      <a:pt x="265" y="198"/>
                    </a:moveTo>
                    <a:cubicBezTo>
                      <a:pt x="265" y="200"/>
                      <a:pt x="265" y="201"/>
                      <a:pt x="264" y="203"/>
                    </a:cubicBezTo>
                    <a:cubicBezTo>
                      <a:pt x="260" y="197"/>
                      <a:pt x="256" y="190"/>
                      <a:pt x="251" y="184"/>
                    </a:cubicBezTo>
                    <a:cubicBezTo>
                      <a:pt x="252" y="183"/>
                      <a:pt x="252" y="182"/>
                      <a:pt x="252" y="181"/>
                    </a:cubicBezTo>
                    <a:cubicBezTo>
                      <a:pt x="256" y="186"/>
                      <a:pt x="261" y="191"/>
                      <a:pt x="265" y="197"/>
                    </a:cubicBezTo>
                    <a:cubicBezTo>
                      <a:pt x="265" y="197"/>
                      <a:pt x="265" y="197"/>
                      <a:pt x="265" y="198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79" name="íślíḋè-Freeform 143"/>
              <p:cNvSpPr/>
              <p:nvPr/>
            </p:nvSpPr>
            <p:spPr bwMode="auto">
              <a:xfrm>
                <a:off x="2958" y="2547"/>
                <a:ext cx="6" cy="56"/>
              </a:xfrm>
              <a:custGeom>
                <a:avLst/>
                <a:gdLst>
                  <a:gd name="T0" fmla="*/ 2 w 5"/>
                  <a:gd name="T1" fmla="*/ 1 h 51"/>
                  <a:gd name="T2" fmla="*/ 0 w 5"/>
                  <a:gd name="T3" fmla="*/ 49 h 51"/>
                  <a:gd name="T4" fmla="*/ 2 w 5"/>
                  <a:gd name="T5" fmla="*/ 50 h 51"/>
                  <a:gd name="T6" fmla="*/ 5 w 5"/>
                  <a:gd name="T7" fmla="*/ 1 h 51"/>
                  <a:gd name="T8" fmla="*/ 2 w 5"/>
                  <a:gd name="T9" fmla="*/ 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51">
                    <a:moveTo>
                      <a:pt x="2" y="1"/>
                    </a:moveTo>
                    <a:cubicBezTo>
                      <a:pt x="2" y="17"/>
                      <a:pt x="2" y="33"/>
                      <a:pt x="0" y="49"/>
                    </a:cubicBezTo>
                    <a:cubicBezTo>
                      <a:pt x="0" y="51"/>
                      <a:pt x="2" y="51"/>
                      <a:pt x="2" y="50"/>
                    </a:cubicBezTo>
                    <a:cubicBezTo>
                      <a:pt x="5" y="34"/>
                      <a:pt x="5" y="17"/>
                      <a:pt x="5" y="1"/>
                    </a:cubicBezTo>
                    <a:cubicBezTo>
                      <a:pt x="5" y="0"/>
                      <a:pt x="2" y="0"/>
                      <a:pt x="2" y="1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80" name="íślíḋè-Freeform 144"/>
              <p:cNvSpPr/>
              <p:nvPr/>
            </p:nvSpPr>
            <p:spPr bwMode="auto">
              <a:xfrm>
                <a:off x="3138" y="2615"/>
                <a:ext cx="31" cy="33"/>
              </a:xfrm>
              <a:custGeom>
                <a:avLst/>
                <a:gdLst>
                  <a:gd name="T0" fmla="*/ 27 w 28"/>
                  <a:gd name="T1" fmla="*/ 27 h 30"/>
                  <a:gd name="T2" fmla="*/ 4 w 28"/>
                  <a:gd name="T3" fmla="*/ 1 h 30"/>
                  <a:gd name="T4" fmla="*/ 2 w 28"/>
                  <a:gd name="T5" fmla="*/ 4 h 30"/>
                  <a:gd name="T6" fmla="*/ 25 w 28"/>
                  <a:gd name="T7" fmla="*/ 29 h 30"/>
                  <a:gd name="T8" fmla="*/ 27 w 28"/>
                  <a:gd name="T9" fmla="*/ 27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27" y="27"/>
                    </a:moveTo>
                    <a:cubicBezTo>
                      <a:pt x="20" y="18"/>
                      <a:pt x="13" y="8"/>
                      <a:pt x="4" y="1"/>
                    </a:cubicBezTo>
                    <a:cubicBezTo>
                      <a:pt x="2" y="0"/>
                      <a:pt x="0" y="3"/>
                      <a:pt x="2" y="4"/>
                    </a:cubicBezTo>
                    <a:cubicBezTo>
                      <a:pt x="11" y="11"/>
                      <a:pt x="16" y="22"/>
                      <a:pt x="25" y="29"/>
                    </a:cubicBezTo>
                    <a:cubicBezTo>
                      <a:pt x="26" y="30"/>
                      <a:pt x="28" y="29"/>
                      <a:pt x="27" y="27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81" name="íślíḋè-Freeform 145"/>
              <p:cNvSpPr/>
              <p:nvPr/>
            </p:nvSpPr>
            <p:spPr bwMode="auto">
              <a:xfrm>
                <a:off x="3137" y="2583"/>
                <a:ext cx="43" cy="59"/>
              </a:xfrm>
              <a:custGeom>
                <a:avLst/>
                <a:gdLst>
                  <a:gd name="T0" fmla="*/ 38 w 39"/>
                  <a:gd name="T1" fmla="*/ 51 h 54"/>
                  <a:gd name="T2" fmla="*/ 3 w 39"/>
                  <a:gd name="T3" fmla="*/ 1 h 54"/>
                  <a:gd name="T4" fmla="*/ 1 w 39"/>
                  <a:gd name="T5" fmla="*/ 2 h 54"/>
                  <a:gd name="T6" fmla="*/ 37 w 39"/>
                  <a:gd name="T7" fmla="*/ 53 h 54"/>
                  <a:gd name="T8" fmla="*/ 38 w 39"/>
                  <a:gd name="T9" fmla="*/ 51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54">
                    <a:moveTo>
                      <a:pt x="38" y="51"/>
                    </a:moveTo>
                    <a:cubicBezTo>
                      <a:pt x="22" y="38"/>
                      <a:pt x="12" y="19"/>
                      <a:pt x="3" y="1"/>
                    </a:cubicBezTo>
                    <a:cubicBezTo>
                      <a:pt x="2" y="0"/>
                      <a:pt x="0" y="0"/>
                      <a:pt x="1" y="2"/>
                    </a:cubicBezTo>
                    <a:cubicBezTo>
                      <a:pt x="9" y="20"/>
                      <a:pt x="19" y="42"/>
                      <a:pt x="37" y="53"/>
                    </a:cubicBezTo>
                    <a:cubicBezTo>
                      <a:pt x="38" y="54"/>
                      <a:pt x="39" y="52"/>
                      <a:pt x="38" y="51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82" name="íślíḋè-Freeform 146"/>
              <p:cNvSpPr/>
              <p:nvPr/>
            </p:nvSpPr>
            <p:spPr bwMode="auto">
              <a:xfrm>
                <a:off x="3134" y="2557"/>
                <a:ext cx="49" cy="71"/>
              </a:xfrm>
              <a:custGeom>
                <a:avLst/>
                <a:gdLst>
                  <a:gd name="T0" fmla="*/ 44 w 45"/>
                  <a:gd name="T1" fmla="*/ 62 h 65"/>
                  <a:gd name="T2" fmla="*/ 3 w 45"/>
                  <a:gd name="T3" fmla="*/ 2 h 65"/>
                  <a:gd name="T4" fmla="*/ 1 w 45"/>
                  <a:gd name="T5" fmla="*/ 3 h 65"/>
                  <a:gd name="T6" fmla="*/ 41 w 45"/>
                  <a:gd name="T7" fmla="*/ 64 h 65"/>
                  <a:gd name="T8" fmla="*/ 44 w 45"/>
                  <a:gd name="T9" fmla="*/ 62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65">
                    <a:moveTo>
                      <a:pt x="44" y="62"/>
                    </a:moveTo>
                    <a:cubicBezTo>
                      <a:pt x="28" y="44"/>
                      <a:pt x="14" y="24"/>
                      <a:pt x="3" y="2"/>
                    </a:cubicBezTo>
                    <a:cubicBezTo>
                      <a:pt x="3" y="0"/>
                      <a:pt x="0" y="1"/>
                      <a:pt x="1" y="3"/>
                    </a:cubicBezTo>
                    <a:cubicBezTo>
                      <a:pt x="12" y="25"/>
                      <a:pt x="25" y="46"/>
                      <a:pt x="41" y="64"/>
                    </a:cubicBezTo>
                    <a:cubicBezTo>
                      <a:pt x="43" y="65"/>
                      <a:pt x="45" y="64"/>
                      <a:pt x="44" y="62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83" name="íślíḋè-Freeform 147"/>
              <p:cNvSpPr/>
              <p:nvPr/>
            </p:nvSpPr>
            <p:spPr bwMode="auto">
              <a:xfrm>
                <a:off x="3134" y="2532"/>
                <a:ext cx="64" cy="88"/>
              </a:xfrm>
              <a:custGeom>
                <a:avLst/>
                <a:gdLst>
                  <a:gd name="T0" fmla="*/ 57 w 58"/>
                  <a:gd name="T1" fmla="*/ 77 h 80"/>
                  <a:gd name="T2" fmla="*/ 3 w 58"/>
                  <a:gd name="T3" fmla="*/ 1 h 80"/>
                  <a:gd name="T4" fmla="*/ 1 w 58"/>
                  <a:gd name="T5" fmla="*/ 2 h 80"/>
                  <a:gd name="T6" fmla="*/ 54 w 58"/>
                  <a:gd name="T7" fmla="*/ 79 h 80"/>
                  <a:gd name="T8" fmla="*/ 57 w 58"/>
                  <a:gd name="T9" fmla="*/ 77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80">
                    <a:moveTo>
                      <a:pt x="57" y="77"/>
                    </a:moveTo>
                    <a:cubicBezTo>
                      <a:pt x="36" y="53"/>
                      <a:pt x="18" y="28"/>
                      <a:pt x="3" y="1"/>
                    </a:cubicBezTo>
                    <a:cubicBezTo>
                      <a:pt x="2" y="0"/>
                      <a:pt x="0" y="1"/>
                      <a:pt x="1" y="2"/>
                    </a:cubicBezTo>
                    <a:cubicBezTo>
                      <a:pt x="16" y="30"/>
                      <a:pt x="34" y="55"/>
                      <a:pt x="54" y="79"/>
                    </a:cubicBezTo>
                    <a:cubicBezTo>
                      <a:pt x="55" y="80"/>
                      <a:pt x="58" y="78"/>
                      <a:pt x="57" y="77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84" name="íślíḋè-Freeform 148"/>
              <p:cNvSpPr/>
              <p:nvPr/>
            </p:nvSpPr>
            <p:spPr bwMode="auto">
              <a:xfrm>
                <a:off x="3131" y="2504"/>
                <a:ext cx="89" cy="127"/>
              </a:xfrm>
              <a:custGeom>
                <a:avLst/>
                <a:gdLst>
                  <a:gd name="T0" fmla="*/ 79 w 80"/>
                  <a:gd name="T1" fmla="*/ 113 h 116"/>
                  <a:gd name="T2" fmla="*/ 2 w 80"/>
                  <a:gd name="T3" fmla="*/ 2 h 116"/>
                  <a:gd name="T4" fmla="*/ 1 w 80"/>
                  <a:gd name="T5" fmla="*/ 3 h 116"/>
                  <a:gd name="T6" fmla="*/ 77 w 80"/>
                  <a:gd name="T7" fmla="*/ 115 h 116"/>
                  <a:gd name="T8" fmla="*/ 79 w 80"/>
                  <a:gd name="T9" fmla="*/ 113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" h="116">
                    <a:moveTo>
                      <a:pt x="79" y="113"/>
                    </a:moveTo>
                    <a:cubicBezTo>
                      <a:pt x="56" y="74"/>
                      <a:pt x="28" y="39"/>
                      <a:pt x="2" y="2"/>
                    </a:cubicBezTo>
                    <a:cubicBezTo>
                      <a:pt x="2" y="0"/>
                      <a:pt x="0" y="2"/>
                      <a:pt x="1" y="3"/>
                    </a:cubicBezTo>
                    <a:cubicBezTo>
                      <a:pt x="26" y="40"/>
                      <a:pt x="52" y="77"/>
                      <a:pt x="77" y="115"/>
                    </a:cubicBezTo>
                    <a:cubicBezTo>
                      <a:pt x="77" y="116"/>
                      <a:pt x="80" y="115"/>
                      <a:pt x="79" y="113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85" name="íślíḋè-Freeform 149"/>
              <p:cNvSpPr/>
              <p:nvPr/>
            </p:nvSpPr>
            <p:spPr bwMode="auto">
              <a:xfrm>
                <a:off x="3136" y="2484"/>
                <a:ext cx="98" cy="136"/>
              </a:xfrm>
              <a:custGeom>
                <a:avLst/>
                <a:gdLst>
                  <a:gd name="T0" fmla="*/ 88 w 89"/>
                  <a:gd name="T1" fmla="*/ 121 h 124"/>
                  <a:gd name="T2" fmla="*/ 4 w 89"/>
                  <a:gd name="T3" fmla="*/ 1 h 124"/>
                  <a:gd name="T4" fmla="*/ 1 w 89"/>
                  <a:gd name="T5" fmla="*/ 3 h 124"/>
                  <a:gd name="T6" fmla="*/ 85 w 89"/>
                  <a:gd name="T7" fmla="*/ 123 h 124"/>
                  <a:gd name="T8" fmla="*/ 88 w 89"/>
                  <a:gd name="T9" fmla="*/ 121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9" h="124">
                    <a:moveTo>
                      <a:pt x="88" y="121"/>
                    </a:moveTo>
                    <a:cubicBezTo>
                      <a:pt x="59" y="81"/>
                      <a:pt x="31" y="41"/>
                      <a:pt x="4" y="1"/>
                    </a:cubicBezTo>
                    <a:cubicBezTo>
                      <a:pt x="3" y="0"/>
                      <a:pt x="0" y="2"/>
                      <a:pt x="1" y="3"/>
                    </a:cubicBezTo>
                    <a:cubicBezTo>
                      <a:pt x="29" y="43"/>
                      <a:pt x="55" y="84"/>
                      <a:pt x="85" y="123"/>
                    </a:cubicBezTo>
                    <a:cubicBezTo>
                      <a:pt x="86" y="124"/>
                      <a:pt x="89" y="122"/>
                      <a:pt x="88" y="121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86" name="íślíḋè-Freeform 150"/>
              <p:cNvSpPr/>
              <p:nvPr/>
            </p:nvSpPr>
            <p:spPr bwMode="auto">
              <a:xfrm>
                <a:off x="3137" y="2449"/>
                <a:ext cx="96" cy="146"/>
              </a:xfrm>
              <a:custGeom>
                <a:avLst/>
                <a:gdLst>
                  <a:gd name="T0" fmla="*/ 86 w 87"/>
                  <a:gd name="T1" fmla="*/ 130 h 133"/>
                  <a:gd name="T2" fmla="*/ 2 w 87"/>
                  <a:gd name="T3" fmla="*/ 1 h 133"/>
                  <a:gd name="T4" fmla="*/ 1 w 87"/>
                  <a:gd name="T5" fmla="*/ 2 h 133"/>
                  <a:gd name="T6" fmla="*/ 84 w 87"/>
                  <a:gd name="T7" fmla="*/ 132 h 133"/>
                  <a:gd name="T8" fmla="*/ 86 w 87"/>
                  <a:gd name="T9" fmla="*/ 130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133">
                    <a:moveTo>
                      <a:pt x="86" y="130"/>
                    </a:moveTo>
                    <a:cubicBezTo>
                      <a:pt x="57" y="88"/>
                      <a:pt x="30" y="44"/>
                      <a:pt x="2" y="1"/>
                    </a:cubicBezTo>
                    <a:cubicBezTo>
                      <a:pt x="2" y="0"/>
                      <a:pt x="0" y="1"/>
                      <a:pt x="1" y="2"/>
                    </a:cubicBezTo>
                    <a:cubicBezTo>
                      <a:pt x="29" y="45"/>
                      <a:pt x="55" y="89"/>
                      <a:pt x="84" y="132"/>
                    </a:cubicBezTo>
                    <a:cubicBezTo>
                      <a:pt x="85" y="133"/>
                      <a:pt x="87" y="131"/>
                      <a:pt x="86" y="13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87" name="íślíḋè-Freeform 151"/>
              <p:cNvSpPr/>
              <p:nvPr/>
            </p:nvSpPr>
            <p:spPr bwMode="auto">
              <a:xfrm>
                <a:off x="3148" y="2426"/>
                <a:ext cx="105" cy="160"/>
              </a:xfrm>
              <a:custGeom>
                <a:avLst/>
                <a:gdLst>
                  <a:gd name="T0" fmla="*/ 94 w 95"/>
                  <a:gd name="T1" fmla="*/ 143 h 146"/>
                  <a:gd name="T2" fmla="*/ 3 w 95"/>
                  <a:gd name="T3" fmla="*/ 1 h 146"/>
                  <a:gd name="T4" fmla="*/ 1 w 95"/>
                  <a:gd name="T5" fmla="*/ 3 h 146"/>
                  <a:gd name="T6" fmla="*/ 92 w 95"/>
                  <a:gd name="T7" fmla="*/ 145 h 146"/>
                  <a:gd name="T8" fmla="*/ 94 w 95"/>
                  <a:gd name="T9" fmla="*/ 143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5" h="146">
                    <a:moveTo>
                      <a:pt x="94" y="143"/>
                    </a:moveTo>
                    <a:cubicBezTo>
                      <a:pt x="63" y="96"/>
                      <a:pt x="33" y="49"/>
                      <a:pt x="3" y="1"/>
                    </a:cubicBezTo>
                    <a:cubicBezTo>
                      <a:pt x="2" y="0"/>
                      <a:pt x="0" y="1"/>
                      <a:pt x="1" y="3"/>
                    </a:cubicBezTo>
                    <a:cubicBezTo>
                      <a:pt x="31" y="51"/>
                      <a:pt x="61" y="98"/>
                      <a:pt x="92" y="145"/>
                    </a:cubicBezTo>
                    <a:cubicBezTo>
                      <a:pt x="93" y="146"/>
                      <a:pt x="95" y="145"/>
                      <a:pt x="94" y="143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88" name="i$liḋe-Freeform 152"/>
              <p:cNvSpPr/>
              <p:nvPr/>
            </p:nvSpPr>
            <p:spPr bwMode="auto">
              <a:xfrm>
                <a:off x="3193" y="2457"/>
                <a:ext cx="76" cy="118"/>
              </a:xfrm>
              <a:custGeom>
                <a:avLst/>
                <a:gdLst>
                  <a:gd name="T0" fmla="*/ 68 w 69"/>
                  <a:gd name="T1" fmla="*/ 106 h 108"/>
                  <a:gd name="T2" fmla="*/ 2 w 69"/>
                  <a:gd name="T3" fmla="*/ 1 h 108"/>
                  <a:gd name="T4" fmla="*/ 1 w 69"/>
                  <a:gd name="T5" fmla="*/ 3 h 108"/>
                  <a:gd name="T6" fmla="*/ 67 w 69"/>
                  <a:gd name="T7" fmla="*/ 107 h 108"/>
                  <a:gd name="T8" fmla="*/ 68 w 69"/>
                  <a:gd name="T9" fmla="*/ 106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" h="108">
                    <a:moveTo>
                      <a:pt x="68" y="106"/>
                    </a:moveTo>
                    <a:cubicBezTo>
                      <a:pt x="46" y="71"/>
                      <a:pt x="25" y="35"/>
                      <a:pt x="2" y="1"/>
                    </a:cubicBezTo>
                    <a:cubicBezTo>
                      <a:pt x="1" y="0"/>
                      <a:pt x="0" y="2"/>
                      <a:pt x="1" y="3"/>
                    </a:cubicBezTo>
                    <a:cubicBezTo>
                      <a:pt x="24" y="36"/>
                      <a:pt x="44" y="72"/>
                      <a:pt x="67" y="107"/>
                    </a:cubicBezTo>
                    <a:cubicBezTo>
                      <a:pt x="67" y="108"/>
                      <a:pt x="69" y="107"/>
                      <a:pt x="68" y="106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89" name="i$liḋe-Freeform 153"/>
              <p:cNvSpPr/>
              <p:nvPr/>
            </p:nvSpPr>
            <p:spPr bwMode="auto">
              <a:xfrm>
                <a:off x="3149" y="2338"/>
                <a:ext cx="165" cy="252"/>
              </a:xfrm>
              <a:custGeom>
                <a:avLst/>
                <a:gdLst>
                  <a:gd name="T0" fmla="*/ 149 w 150"/>
                  <a:gd name="T1" fmla="*/ 226 h 229"/>
                  <a:gd name="T2" fmla="*/ 74 w 150"/>
                  <a:gd name="T3" fmla="*/ 118 h 229"/>
                  <a:gd name="T4" fmla="*/ 1 w 150"/>
                  <a:gd name="T5" fmla="*/ 1 h 229"/>
                  <a:gd name="T6" fmla="*/ 0 w 150"/>
                  <a:gd name="T7" fmla="*/ 1 h 229"/>
                  <a:gd name="T8" fmla="*/ 64 w 150"/>
                  <a:gd name="T9" fmla="*/ 107 h 229"/>
                  <a:gd name="T10" fmla="*/ 147 w 150"/>
                  <a:gd name="T11" fmla="*/ 228 h 229"/>
                  <a:gd name="T12" fmla="*/ 149 w 150"/>
                  <a:gd name="T13" fmla="*/ 226 h 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0" h="229">
                    <a:moveTo>
                      <a:pt x="149" y="226"/>
                    </a:moveTo>
                    <a:cubicBezTo>
                      <a:pt x="123" y="191"/>
                      <a:pt x="98" y="155"/>
                      <a:pt x="74" y="118"/>
                    </a:cubicBezTo>
                    <a:cubicBezTo>
                      <a:pt x="50" y="80"/>
                      <a:pt x="23" y="41"/>
                      <a:pt x="1" y="1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19" y="38"/>
                      <a:pt x="43" y="71"/>
                      <a:pt x="64" y="107"/>
                    </a:cubicBezTo>
                    <a:cubicBezTo>
                      <a:pt x="89" y="149"/>
                      <a:pt x="118" y="189"/>
                      <a:pt x="147" y="228"/>
                    </a:cubicBezTo>
                    <a:cubicBezTo>
                      <a:pt x="148" y="229"/>
                      <a:pt x="150" y="227"/>
                      <a:pt x="149" y="226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90" name="i$liḋe-Freeform 154"/>
              <p:cNvSpPr/>
              <p:nvPr/>
            </p:nvSpPr>
            <p:spPr bwMode="auto">
              <a:xfrm>
                <a:off x="3157" y="2108"/>
                <a:ext cx="25" cy="43"/>
              </a:xfrm>
              <a:custGeom>
                <a:avLst/>
                <a:gdLst>
                  <a:gd name="T0" fmla="*/ 23 w 23"/>
                  <a:gd name="T1" fmla="*/ 36 h 39"/>
                  <a:gd name="T2" fmla="*/ 2 w 23"/>
                  <a:gd name="T3" fmla="*/ 1 h 39"/>
                  <a:gd name="T4" fmla="*/ 0 w 23"/>
                  <a:gd name="T5" fmla="*/ 2 h 39"/>
                  <a:gd name="T6" fmla="*/ 21 w 23"/>
                  <a:gd name="T7" fmla="*/ 38 h 39"/>
                  <a:gd name="T8" fmla="*/ 23 w 23"/>
                  <a:gd name="T9" fmla="*/ 36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39">
                    <a:moveTo>
                      <a:pt x="23" y="36"/>
                    </a:moveTo>
                    <a:cubicBezTo>
                      <a:pt x="16" y="25"/>
                      <a:pt x="9" y="13"/>
                      <a:pt x="2" y="1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6" y="14"/>
                      <a:pt x="14" y="26"/>
                      <a:pt x="21" y="38"/>
                    </a:cubicBezTo>
                    <a:cubicBezTo>
                      <a:pt x="21" y="39"/>
                      <a:pt x="23" y="38"/>
                      <a:pt x="23" y="36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91" name="i$liḋe-Freeform 155"/>
              <p:cNvSpPr/>
              <p:nvPr/>
            </p:nvSpPr>
            <p:spPr bwMode="auto">
              <a:xfrm>
                <a:off x="3153" y="2063"/>
                <a:ext cx="68" cy="121"/>
              </a:xfrm>
              <a:custGeom>
                <a:avLst/>
                <a:gdLst>
                  <a:gd name="T0" fmla="*/ 61 w 61"/>
                  <a:gd name="T1" fmla="*/ 108 h 110"/>
                  <a:gd name="T2" fmla="*/ 3 w 61"/>
                  <a:gd name="T3" fmla="*/ 2 h 110"/>
                  <a:gd name="T4" fmla="*/ 1 w 61"/>
                  <a:gd name="T5" fmla="*/ 2 h 110"/>
                  <a:gd name="T6" fmla="*/ 59 w 61"/>
                  <a:gd name="T7" fmla="*/ 109 h 110"/>
                  <a:gd name="T8" fmla="*/ 61 w 61"/>
                  <a:gd name="T9" fmla="*/ 108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110">
                    <a:moveTo>
                      <a:pt x="61" y="108"/>
                    </a:moveTo>
                    <a:cubicBezTo>
                      <a:pt x="43" y="72"/>
                      <a:pt x="19" y="39"/>
                      <a:pt x="3" y="2"/>
                    </a:cubicBezTo>
                    <a:cubicBezTo>
                      <a:pt x="2" y="0"/>
                      <a:pt x="0" y="1"/>
                      <a:pt x="1" y="2"/>
                    </a:cubicBezTo>
                    <a:cubicBezTo>
                      <a:pt x="17" y="40"/>
                      <a:pt x="40" y="74"/>
                      <a:pt x="59" y="109"/>
                    </a:cubicBezTo>
                    <a:cubicBezTo>
                      <a:pt x="60" y="110"/>
                      <a:pt x="61" y="109"/>
                      <a:pt x="61" y="108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92" name="i$liḋe-Freeform 156"/>
              <p:cNvSpPr/>
              <p:nvPr/>
            </p:nvSpPr>
            <p:spPr bwMode="auto">
              <a:xfrm>
                <a:off x="3155" y="2042"/>
                <a:ext cx="72" cy="129"/>
              </a:xfrm>
              <a:custGeom>
                <a:avLst/>
                <a:gdLst>
                  <a:gd name="T0" fmla="*/ 65 w 66"/>
                  <a:gd name="T1" fmla="*/ 114 h 117"/>
                  <a:gd name="T2" fmla="*/ 1 w 66"/>
                  <a:gd name="T3" fmla="*/ 1 h 117"/>
                  <a:gd name="T4" fmla="*/ 0 w 66"/>
                  <a:gd name="T5" fmla="*/ 1 h 117"/>
                  <a:gd name="T6" fmla="*/ 63 w 66"/>
                  <a:gd name="T7" fmla="*/ 116 h 117"/>
                  <a:gd name="T8" fmla="*/ 65 w 66"/>
                  <a:gd name="T9" fmla="*/ 114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117">
                    <a:moveTo>
                      <a:pt x="65" y="114"/>
                    </a:moveTo>
                    <a:cubicBezTo>
                      <a:pt x="42" y="77"/>
                      <a:pt x="22" y="39"/>
                      <a:pt x="1" y="1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17" y="41"/>
                      <a:pt x="39" y="80"/>
                      <a:pt x="63" y="116"/>
                    </a:cubicBezTo>
                    <a:cubicBezTo>
                      <a:pt x="64" y="117"/>
                      <a:pt x="66" y="116"/>
                      <a:pt x="65" y="114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93" name="i$liḋe-Freeform 157"/>
              <p:cNvSpPr/>
              <p:nvPr/>
            </p:nvSpPr>
            <p:spPr bwMode="auto">
              <a:xfrm>
                <a:off x="3164" y="2030"/>
                <a:ext cx="61" cy="102"/>
              </a:xfrm>
              <a:custGeom>
                <a:avLst/>
                <a:gdLst>
                  <a:gd name="T0" fmla="*/ 54 w 55"/>
                  <a:gd name="T1" fmla="*/ 89 h 93"/>
                  <a:gd name="T2" fmla="*/ 3 w 55"/>
                  <a:gd name="T3" fmla="*/ 1 h 93"/>
                  <a:gd name="T4" fmla="*/ 1 w 55"/>
                  <a:gd name="T5" fmla="*/ 2 h 93"/>
                  <a:gd name="T6" fmla="*/ 51 w 55"/>
                  <a:gd name="T7" fmla="*/ 91 h 93"/>
                  <a:gd name="T8" fmla="*/ 54 w 55"/>
                  <a:gd name="T9" fmla="*/ 89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93">
                    <a:moveTo>
                      <a:pt x="54" y="89"/>
                    </a:moveTo>
                    <a:cubicBezTo>
                      <a:pt x="38" y="60"/>
                      <a:pt x="20" y="30"/>
                      <a:pt x="3" y="1"/>
                    </a:cubicBezTo>
                    <a:cubicBezTo>
                      <a:pt x="2" y="0"/>
                      <a:pt x="0" y="1"/>
                      <a:pt x="1" y="2"/>
                    </a:cubicBezTo>
                    <a:cubicBezTo>
                      <a:pt x="18" y="32"/>
                      <a:pt x="35" y="61"/>
                      <a:pt x="51" y="91"/>
                    </a:cubicBezTo>
                    <a:cubicBezTo>
                      <a:pt x="52" y="93"/>
                      <a:pt x="55" y="91"/>
                      <a:pt x="54" y="89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94" name="i$liḋe-Freeform 158"/>
              <p:cNvSpPr/>
              <p:nvPr/>
            </p:nvSpPr>
            <p:spPr bwMode="auto">
              <a:xfrm>
                <a:off x="3147" y="1991"/>
                <a:ext cx="98" cy="161"/>
              </a:xfrm>
              <a:custGeom>
                <a:avLst/>
                <a:gdLst>
                  <a:gd name="T0" fmla="*/ 88 w 89"/>
                  <a:gd name="T1" fmla="*/ 142 h 146"/>
                  <a:gd name="T2" fmla="*/ 4 w 89"/>
                  <a:gd name="T3" fmla="*/ 2 h 146"/>
                  <a:gd name="T4" fmla="*/ 1 w 89"/>
                  <a:gd name="T5" fmla="*/ 5 h 146"/>
                  <a:gd name="T6" fmla="*/ 85 w 89"/>
                  <a:gd name="T7" fmla="*/ 144 h 146"/>
                  <a:gd name="T8" fmla="*/ 88 w 89"/>
                  <a:gd name="T9" fmla="*/ 142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9" h="146">
                    <a:moveTo>
                      <a:pt x="88" y="142"/>
                    </a:moveTo>
                    <a:cubicBezTo>
                      <a:pt x="61" y="95"/>
                      <a:pt x="34" y="48"/>
                      <a:pt x="4" y="2"/>
                    </a:cubicBezTo>
                    <a:cubicBezTo>
                      <a:pt x="3" y="0"/>
                      <a:pt x="0" y="3"/>
                      <a:pt x="1" y="5"/>
                    </a:cubicBezTo>
                    <a:cubicBezTo>
                      <a:pt x="31" y="50"/>
                      <a:pt x="57" y="98"/>
                      <a:pt x="85" y="144"/>
                    </a:cubicBezTo>
                    <a:cubicBezTo>
                      <a:pt x="86" y="146"/>
                      <a:pt x="89" y="144"/>
                      <a:pt x="88" y="142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95" name="i$liḋe-Freeform 159"/>
              <p:cNvSpPr/>
              <p:nvPr/>
            </p:nvSpPr>
            <p:spPr bwMode="auto">
              <a:xfrm>
                <a:off x="3164" y="1989"/>
                <a:ext cx="106" cy="174"/>
              </a:xfrm>
              <a:custGeom>
                <a:avLst/>
                <a:gdLst>
                  <a:gd name="T0" fmla="*/ 95 w 96"/>
                  <a:gd name="T1" fmla="*/ 154 h 158"/>
                  <a:gd name="T2" fmla="*/ 3 w 96"/>
                  <a:gd name="T3" fmla="*/ 2 h 158"/>
                  <a:gd name="T4" fmla="*/ 1 w 96"/>
                  <a:gd name="T5" fmla="*/ 4 h 158"/>
                  <a:gd name="T6" fmla="*/ 92 w 96"/>
                  <a:gd name="T7" fmla="*/ 156 h 158"/>
                  <a:gd name="T8" fmla="*/ 95 w 96"/>
                  <a:gd name="T9" fmla="*/ 154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6" h="158">
                    <a:moveTo>
                      <a:pt x="95" y="154"/>
                    </a:moveTo>
                    <a:cubicBezTo>
                      <a:pt x="65" y="103"/>
                      <a:pt x="34" y="53"/>
                      <a:pt x="3" y="2"/>
                    </a:cubicBezTo>
                    <a:cubicBezTo>
                      <a:pt x="2" y="0"/>
                      <a:pt x="0" y="2"/>
                      <a:pt x="1" y="4"/>
                    </a:cubicBezTo>
                    <a:cubicBezTo>
                      <a:pt x="31" y="55"/>
                      <a:pt x="61" y="106"/>
                      <a:pt x="92" y="156"/>
                    </a:cubicBezTo>
                    <a:cubicBezTo>
                      <a:pt x="93" y="158"/>
                      <a:pt x="96" y="156"/>
                      <a:pt x="95" y="154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96" name="îṥļîḑé-Freeform 160"/>
              <p:cNvSpPr/>
              <p:nvPr/>
            </p:nvSpPr>
            <p:spPr bwMode="auto">
              <a:xfrm>
                <a:off x="3172" y="1978"/>
                <a:ext cx="131" cy="213"/>
              </a:xfrm>
              <a:custGeom>
                <a:avLst/>
                <a:gdLst>
                  <a:gd name="T0" fmla="*/ 118 w 119"/>
                  <a:gd name="T1" fmla="*/ 190 h 194"/>
                  <a:gd name="T2" fmla="*/ 4 w 119"/>
                  <a:gd name="T3" fmla="*/ 2 h 194"/>
                  <a:gd name="T4" fmla="*/ 1 w 119"/>
                  <a:gd name="T5" fmla="*/ 4 h 194"/>
                  <a:gd name="T6" fmla="*/ 115 w 119"/>
                  <a:gd name="T7" fmla="*/ 192 h 194"/>
                  <a:gd name="T8" fmla="*/ 118 w 119"/>
                  <a:gd name="T9" fmla="*/ 190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194">
                    <a:moveTo>
                      <a:pt x="118" y="190"/>
                    </a:moveTo>
                    <a:cubicBezTo>
                      <a:pt x="78" y="128"/>
                      <a:pt x="42" y="65"/>
                      <a:pt x="4" y="2"/>
                    </a:cubicBezTo>
                    <a:cubicBezTo>
                      <a:pt x="3" y="0"/>
                      <a:pt x="0" y="2"/>
                      <a:pt x="1" y="4"/>
                    </a:cubicBezTo>
                    <a:cubicBezTo>
                      <a:pt x="39" y="67"/>
                      <a:pt x="74" y="131"/>
                      <a:pt x="115" y="192"/>
                    </a:cubicBezTo>
                    <a:cubicBezTo>
                      <a:pt x="117" y="194"/>
                      <a:pt x="119" y="192"/>
                      <a:pt x="118" y="19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97" name="îṥļîḑé-Freeform 161"/>
              <p:cNvSpPr/>
              <p:nvPr/>
            </p:nvSpPr>
            <p:spPr bwMode="auto">
              <a:xfrm>
                <a:off x="3210" y="2001"/>
                <a:ext cx="112" cy="189"/>
              </a:xfrm>
              <a:custGeom>
                <a:avLst/>
                <a:gdLst>
                  <a:gd name="T0" fmla="*/ 102 w 102"/>
                  <a:gd name="T1" fmla="*/ 169 h 172"/>
                  <a:gd name="T2" fmla="*/ 2 w 102"/>
                  <a:gd name="T3" fmla="*/ 1 h 172"/>
                  <a:gd name="T4" fmla="*/ 1 w 102"/>
                  <a:gd name="T5" fmla="*/ 3 h 172"/>
                  <a:gd name="T6" fmla="*/ 99 w 102"/>
                  <a:gd name="T7" fmla="*/ 171 h 172"/>
                  <a:gd name="T8" fmla="*/ 102 w 102"/>
                  <a:gd name="T9" fmla="*/ 169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2" h="172">
                    <a:moveTo>
                      <a:pt x="102" y="169"/>
                    </a:moveTo>
                    <a:cubicBezTo>
                      <a:pt x="69" y="113"/>
                      <a:pt x="34" y="58"/>
                      <a:pt x="2" y="1"/>
                    </a:cubicBezTo>
                    <a:cubicBezTo>
                      <a:pt x="2" y="0"/>
                      <a:pt x="0" y="2"/>
                      <a:pt x="1" y="3"/>
                    </a:cubicBezTo>
                    <a:cubicBezTo>
                      <a:pt x="32" y="60"/>
                      <a:pt x="66" y="115"/>
                      <a:pt x="99" y="171"/>
                    </a:cubicBezTo>
                    <a:cubicBezTo>
                      <a:pt x="100" y="172"/>
                      <a:pt x="102" y="170"/>
                      <a:pt x="102" y="169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98" name="îṥļîḑé-Freeform 162"/>
              <p:cNvSpPr/>
              <p:nvPr/>
            </p:nvSpPr>
            <p:spPr bwMode="auto">
              <a:xfrm>
                <a:off x="3224" y="2001"/>
                <a:ext cx="141" cy="222"/>
              </a:xfrm>
              <a:custGeom>
                <a:avLst/>
                <a:gdLst>
                  <a:gd name="T0" fmla="*/ 127 w 128"/>
                  <a:gd name="T1" fmla="*/ 199 h 202"/>
                  <a:gd name="T2" fmla="*/ 2 w 128"/>
                  <a:gd name="T3" fmla="*/ 1 h 202"/>
                  <a:gd name="T4" fmla="*/ 0 w 128"/>
                  <a:gd name="T5" fmla="*/ 3 h 202"/>
                  <a:gd name="T6" fmla="*/ 125 w 128"/>
                  <a:gd name="T7" fmla="*/ 201 h 202"/>
                  <a:gd name="T8" fmla="*/ 127 w 128"/>
                  <a:gd name="T9" fmla="*/ 199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8" h="202">
                    <a:moveTo>
                      <a:pt x="127" y="199"/>
                    </a:moveTo>
                    <a:cubicBezTo>
                      <a:pt x="84" y="134"/>
                      <a:pt x="42" y="69"/>
                      <a:pt x="2" y="1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39" y="70"/>
                      <a:pt x="80" y="137"/>
                      <a:pt x="125" y="201"/>
                    </a:cubicBezTo>
                    <a:cubicBezTo>
                      <a:pt x="126" y="202"/>
                      <a:pt x="128" y="201"/>
                      <a:pt x="127" y="199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99" name="îṥļîḑé-Freeform 163"/>
              <p:cNvSpPr/>
              <p:nvPr/>
            </p:nvSpPr>
            <p:spPr bwMode="auto">
              <a:xfrm>
                <a:off x="3285" y="2046"/>
                <a:ext cx="66" cy="111"/>
              </a:xfrm>
              <a:custGeom>
                <a:avLst/>
                <a:gdLst>
                  <a:gd name="T0" fmla="*/ 59 w 60"/>
                  <a:gd name="T1" fmla="*/ 97 h 101"/>
                  <a:gd name="T2" fmla="*/ 3 w 60"/>
                  <a:gd name="T3" fmla="*/ 1 h 101"/>
                  <a:gd name="T4" fmla="*/ 1 w 60"/>
                  <a:gd name="T5" fmla="*/ 3 h 101"/>
                  <a:gd name="T6" fmla="*/ 57 w 60"/>
                  <a:gd name="T7" fmla="*/ 99 h 101"/>
                  <a:gd name="T8" fmla="*/ 59 w 60"/>
                  <a:gd name="T9" fmla="*/ 97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101">
                    <a:moveTo>
                      <a:pt x="59" y="97"/>
                    </a:moveTo>
                    <a:cubicBezTo>
                      <a:pt x="41" y="65"/>
                      <a:pt x="22" y="33"/>
                      <a:pt x="3" y="1"/>
                    </a:cubicBezTo>
                    <a:cubicBezTo>
                      <a:pt x="2" y="0"/>
                      <a:pt x="0" y="1"/>
                      <a:pt x="1" y="3"/>
                    </a:cubicBezTo>
                    <a:cubicBezTo>
                      <a:pt x="20" y="35"/>
                      <a:pt x="39" y="66"/>
                      <a:pt x="57" y="99"/>
                    </a:cubicBezTo>
                    <a:cubicBezTo>
                      <a:pt x="58" y="101"/>
                      <a:pt x="60" y="99"/>
                      <a:pt x="59" y="97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00" name="îṥļîḑé-Freeform 164"/>
              <p:cNvSpPr/>
              <p:nvPr/>
            </p:nvSpPr>
            <p:spPr bwMode="auto">
              <a:xfrm>
                <a:off x="3302" y="2039"/>
                <a:ext cx="87" cy="143"/>
              </a:xfrm>
              <a:custGeom>
                <a:avLst/>
                <a:gdLst>
                  <a:gd name="T0" fmla="*/ 78 w 79"/>
                  <a:gd name="T1" fmla="*/ 127 h 130"/>
                  <a:gd name="T2" fmla="*/ 2 w 79"/>
                  <a:gd name="T3" fmla="*/ 1 h 130"/>
                  <a:gd name="T4" fmla="*/ 1 w 79"/>
                  <a:gd name="T5" fmla="*/ 2 h 130"/>
                  <a:gd name="T6" fmla="*/ 77 w 79"/>
                  <a:gd name="T7" fmla="*/ 129 h 130"/>
                  <a:gd name="T8" fmla="*/ 78 w 79"/>
                  <a:gd name="T9" fmla="*/ 127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130">
                    <a:moveTo>
                      <a:pt x="78" y="127"/>
                    </a:moveTo>
                    <a:cubicBezTo>
                      <a:pt x="54" y="85"/>
                      <a:pt x="27" y="43"/>
                      <a:pt x="2" y="1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26" y="44"/>
                      <a:pt x="51" y="86"/>
                      <a:pt x="77" y="129"/>
                    </a:cubicBezTo>
                    <a:cubicBezTo>
                      <a:pt x="77" y="130"/>
                      <a:pt x="79" y="129"/>
                      <a:pt x="78" y="127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01" name="îṥļîḑé-Freeform 165"/>
              <p:cNvSpPr/>
              <p:nvPr/>
            </p:nvSpPr>
            <p:spPr bwMode="auto">
              <a:xfrm>
                <a:off x="3315" y="2024"/>
                <a:ext cx="114" cy="189"/>
              </a:xfrm>
              <a:custGeom>
                <a:avLst/>
                <a:gdLst>
                  <a:gd name="T0" fmla="*/ 102 w 103"/>
                  <a:gd name="T1" fmla="*/ 168 h 172"/>
                  <a:gd name="T2" fmla="*/ 3 w 103"/>
                  <a:gd name="T3" fmla="*/ 1 h 172"/>
                  <a:gd name="T4" fmla="*/ 1 w 103"/>
                  <a:gd name="T5" fmla="*/ 2 h 172"/>
                  <a:gd name="T6" fmla="*/ 100 w 103"/>
                  <a:gd name="T7" fmla="*/ 170 h 172"/>
                  <a:gd name="T8" fmla="*/ 102 w 103"/>
                  <a:gd name="T9" fmla="*/ 168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" h="172">
                    <a:moveTo>
                      <a:pt x="102" y="168"/>
                    </a:moveTo>
                    <a:cubicBezTo>
                      <a:pt x="64" y="116"/>
                      <a:pt x="34" y="58"/>
                      <a:pt x="3" y="1"/>
                    </a:cubicBezTo>
                    <a:cubicBezTo>
                      <a:pt x="2" y="0"/>
                      <a:pt x="0" y="1"/>
                      <a:pt x="1" y="2"/>
                    </a:cubicBezTo>
                    <a:cubicBezTo>
                      <a:pt x="32" y="59"/>
                      <a:pt x="61" y="118"/>
                      <a:pt x="100" y="170"/>
                    </a:cubicBezTo>
                    <a:cubicBezTo>
                      <a:pt x="101" y="172"/>
                      <a:pt x="103" y="170"/>
                      <a:pt x="102" y="168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02" name="îṥļîḑé-Freeform 166"/>
              <p:cNvSpPr/>
              <p:nvPr/>
            </p:nvSpPr>
            <p:spPr bwMode="auto">
              <a:xfrm>
                <a:off x="3342" y="2029"/>
                <a:ext cx="99" cy="170"/>
              </a:xfrm>
              <a:custGeom>
                <a:avLst/>
                <a:gdLst>
                  <a:gd name="T0" fmla="*/ 89 w 90"/>
                  <a:gd name="T1" fmla="*/ 151 h 155"/>
                  <a:gd name="T2" fmla="*/ 5 w 90"/>
                  <a:gd name="T3" fmla="*/ 2 h 155"/>
                  <a:gd name="T4" fmla="*/ 2 w 90"/>
                  <a:gd name="T5" fmla="*/ 3 h 155"/>
                  <a:gd name="T6" fmla="*/ 86 w 90"/>
                  <a:gd name="T7" fmla="*/ 153 h 155"/>
                  <a:gd name="T8" fmla="*/ 89 w 90"/>
                  <a:gd name="T9" fmla="*/ 151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" h="155">
                    <a:moveTo>
                      <a:pt x="89" y="151"/>
                    </a:moveTo>
                    <a:cubicBezTo>
                      <a:pt x="57" y="104"/>
                      <a:pt x="31" y="53"/>
                      <a:pt x="5" y="2"/>
                    </a:cubicBezTo>
                    <a:cubicBezTo>
                      <a:pt x="4" y="0"/>
                      <a:pt x="0" y="1"/>
                      <a:pt x="2" y="3"/>
                    </a:cubicBezTo>
                    <a:cubicBezTo>
                      <a:pt x="27" y="55"/>
                      <a:pt x="53" y="106"/>
                      <a:pt x="86" y="153"/>
                    </a:cubicBezTo>
                    <a:cubicBezTo>
                      <a:pt x="87" y="155"/>
                      <a:pt x="90" y="153"/>
                      <a:pt x="89" y="151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03" name="îṥļîḑé-Freeform 167"/>
              <p:cNvSpPr/>
              <p:nvPr/>
            </p:nvSpPr>
            <p:spPr bwMode="auto">
              <a:xfrm>
                <a:off x="3365" y="2045"/>
                <a:ext cx="84" cy="140"/>
              </a:xfrm>
              <a:custGeom>
                <a:avLst/>
                <a:gdLst>
                  <a:gd name="T0" fmla="*/ 75 w 76"/>
                  <a:gd name="T1" fmla="*/ 124 h 127"/>
                  <a:gd name="T2" fmla="*/ 33 w 76"/>
                  <a:gd name="T3" fmla="*/ 54 h 127"/>
                  <a:gd name="T4" fmla="*/ 0 w 76"/>
                  <a:gd name="T5" fmla="*/ 0 h 127"/>
                  <a:gd name="T6" fmla="*/ 0 w 76"/>
                  <a:gd name="T7" fmla="*/ 0 h 127"/>
                  <a:gd name="T8" fmla="*/ 31 w 76"/>
                  <a:gd name="T9" fmla="*/ 56 h 127"/>
                  <a:gd name="T10" fmla="*/ 73 w 76"/>
                  <a:gd name="T11" fmla="*/ 125 h 127"/>
                  <a:gd name="T12" fmla="*/ 75 w 76"/>
                  <a:gd name="T13" fmla="*/ 124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6" h="127">
                    <a:moveTo>
                      <a:pt x="75" y="124"/>
                    </a:moveTo>
                    <a:cubicBezTo>
                      <a:pt x="61" y="100"/>
                      <a:pt x="47" y="77"/>
                      <a:pt x="33" y="54"/>
                    </a:cubicBezTo>
                    <a:cubicBezTo>
                      <a:pt x="23" y="37"/>
                      <a:pt x="14" y="14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3" y="16"/>
                      <a:pt x="20" y="38"/>
                      <a:pt x="31" y="56"/>
                    </a:cubicBezTo>
                    <a:cubicBezTo>
                      <a:pt x="44" y="79"/>
                      <a:pt x="58" y="102"/>
                      <a:pt x="73" y="125"/>
                    </a:cubicBezTo>
                    <a:cubicBezTo>
                      <a:pt x="74" y="127"/>
                      <a:pt x="76" y="125"/>
                      <a:pt x="75" y="124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04" name="íṡľíḍè-Freeform 168"/>
              <p:cNvSpPr/>
              <p:nvPr/>
            </p:nvSpPr>
            <p:spPr bwMode="auto">
              <a:xfrm>
                <a:off x="3384" y="2050"/>
                <a:ext cx="79" cy="140"/>
              </a:xfrm>
              <a:custGeom>
                <a:avLst/>
                <a:gdLst>
                  <a:gd name="T0" fmla="*/ 71 w 72"/>
                  <a:gd name="T1" fmla="*/ 125 h 128"/>
                  <a:gd name="T2" fmla="*/ 2 w 72"/>
                  <a:gd name="T3" fmla="*/ 1 h 128"/>
                  <a:gd name="T4" fmla="*/ 0 w 72"/>
                  <a:gd name="T5" fmla="*/ 2 h 128"/>
                  <a:gd name="T6" fmla="*/ 68 w 72"/>
                  <a:gd name="T7" fmla="*/ 126 h 128"/>
                  <a:gd name="T8" fmla="*/ 71 w 72"/>
                  <a:gd name="T9" fmla="*/ 125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" h="128">
                    <a:moveTo>
                      <a:pt x="71" y="125"/>
                    </a:moveTo>
                    <a:cubicBezTo>
                      <a:pt x="50" y="83"/>
                      <a:pt x="25" y="42"/>
                      <a:pt x="2" y="1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23" y="43"/>
                      <a:pt x="47" y="84"/>
                      <a:pt x="68" y="126"/>
                    </a:cubicBezTo>
                    <a:cubicBezTo>
                      <a:pt x="69" y="128"/>
                      <a:pt x="72" y="127"/>
                      <a:pt x="71" y="125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05" name="íṡľíḍè-Freeform 169"/>
              <p:cNvSpPr/>
              <p:nvPr/>
            </p:nvSpPr>
            <p:spPr bwMode="auto">
              <a:xfrm>
                <a:off x="3396" y="2045"/>
                <a:ext cx="76" cy="138"/>
              </a:xfrm>
              <a:custGeom>
                <a:avLst/>
                <a:gdLst>
                  <a:gd name="T0" fmla="*/ 68 w 69"/>
                  <a:gd name="T1" fmla="*/ 122 h 125"/>
                  <a:gd name="T2" fmla="*/ 4 w 69"/>
                  <a:gd name="T3" fmla="*/ 2 h 125"/>
                  <a:gd name="T4" fmla="*/ 1 w 69"/>
                  <a:gd name="T5" fmla="*/ 3 h 125"/>
                  <a:gd name="T6" fmla="*/ 65 w 69"/>
                  <a:gd name="T7" fmla="*/ 123 h 125"/>
                  <a:gd name="T8" fmla="*/ 68 w 69"/>
                  <a:gd name="T9" fmla="*/ 122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" h="125">
                    <a:moveTo>
                      <a:pt x="68" y="122"/>
                    </a:moveTo>
                    <a:cubicBezTo>
                      <a:pt x="46" y="82"/>
                      <a:pt x="24" y="42"/>
                      <a:pt x="4" y="2"/>
                    </a:cubicBezTo>
                    <a:cubicBezTo>
                      <a:pt x="3" y="0"/>
                      <a:pt x="0" y="2"/>
                      <a:pt x="1" y="3"/>
                    </a:cubicBezTo>
                    <a:cubicBezTo>
                      <a:pt x="21" y="44"/>
                      <a:pt x="42" y="84"/>
                      <a:pt x="65" y="123"/>
                    </a:cubicBezTo>
                    <a:cubicBezTo>
                      <a:pt x="66" y="125"/>
                      <a:pt x="69" y="123"/>
                      <a:pt x="68" y="122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06" name="íṡľíḍè-Freeform 170"/>
              <p:cNvSpPr/>
              <p:nvPr/>
            </p:nvSpPr>
            <p:spPr bwMode="auto">
              <a:xfrm>
                <a:off x="3410" y="2042"/>
                <a:ext cx="70" cy="130"/>
              </a:xfrm>
              <a:custGeom>
                <a:avLst/>
                <a:gdLst>
                  <a:gd name="T0" fmla="*/ 62 w 63"/>
                  <a:gd name="T1" fmla="*/ 114 h 118"/>
                  <a:gd name="T2" fmla="*/ 4 w 63"/>
                  <a:gd name="T3" fmla="*/ 3 h 118"/>
                  <a:gd name="T4" fmla="*/ 1 w 63"/>
                  <a:gd name="T5" fmla="*/ 4 h 118"/>
                  <a:gd name="T6" fmla="*/ 30 w 63"/>
                  <a:gd name="T7" fmla="*/ 64 h 118"/>
                  <a:gd name="T8" fmla="*/ 59 w 63"/>
                  <a:gd name="T9" fmla="*/ 116 h 118"/>
                  <a:gd name="T10" fmla="*/ 62 w 63"/>
                  <a:gd name="T11" fmla="*/ 114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3" h="118">
                    <a:moveTo>
                      <a:pt x="62" y="114"/>
                    </a:moveTo>
                    <a:cubicBezTo>
                      <a:pt x="39" y="80"/>
                      <a:pt x="21" y="40"/>
                      <a:pt x="4" y="3"/>
                    </a:cubicBezTo>
                    <a:cubicBezTo>
                      <a:pt x="3" y="0"/>
                      <a:pt x="0" y="2"/>
                      <a:pt x="1" y="4"/>
                    </a:cubicBezTo>
                    <a:cubicBezTo>
                      <a:pt x="10" y="24"/>
                      <a:pt x="20" y="44"/>
                      <a:pt x="30" y="64"/>
                    </a:cubicBezTo>
                    <a:cubicBezTo>
                      <a:pt x="39" y="82"/>
                      <a:pt x="47" y="100"/>
                      <a:pt x="59" y="116"/>
                    </a:cubicBezTo>
                    <a:cubicBezTo>
                      <a:pt x="61" y="118"/>
                      <a:pt x="63" y="116"/>
                      <a:pt x="62" y="114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07" name="íṡľíḍè-Freeform 171"/>
              <p:cNvSpPr/>
              <p:nvPr/>
            </p:nvSpPr>
            <p:spPr bwMode="auto">
              <a:xfrm>
                <a:off x="3426" y="2044"/>
                <a:ext cx="54" cy="106"/>
              </a:xfrm>
              <a:custGeom>
                <a:avLst/>
                <a:gdLst>
                  <a:gd name="T0" fmla="*/ 48 w 49"/>
                  <a:gd name="T1" fmla="*/ 92 h 96"/>
                  <a:gd name="T2" fmla="*/ 2 w 49"/>
                  <a:gd name="T3" fmla="*/ 1 h 96"/>
                  <a:gd name="T4" fmla="*/ 0 w 49"/>
                  <a:gd name="T5" fmla="*/ 2 h 96"/>
                  <a:gd name="T6" fmla="*/ 45 w 49"/>
                  <a:gd name="T7" fmla="*/ 94 h 96"/>
                  <a:gd name="T8" fmla="*/ 48 w 49"/>
                  <a:gd name="T9" fmla="*/ 92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96">
                    <a:moveTo>
                      <a:pt x="48" y="92"/>
                    </a:moveTo>
                    <a:cubicBezTo>
                      <a:pt x="31" y="62"/>
                      <a:pt x="17" y="31"/>
                      <a:pt x="2" y="1"/>
                    </a:cubicBezTo>
                    <a:cubicBezTo>
                      <a:pt x="1" y="0"/>
                      <a:pt x="0" y="0"/>
                      <a:pt x="0" y="2"/>
                    </a:cubicBezTo>
                    <a:cubicBezTo>
                      <a:pt x="11" y="33"/>
                      <a:pt x="26" y="66"/>
                      <a:pt x="45" y="94"/>
                    </a:cubicBezTo>
                    <a:cubicBezTo>
                      <a:pt x="47" y="96"/>
                      <a:pt x="49" y="94"/>
                      <a:pt x="48" y="92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08" name="íṡľíḍè-Freeform 172"/>
              <p:cNvSpPr/>
              <p:nvPr/>
            </p:nvSpPr>
            <p:spPr bwMode="auto">
              <a:xfrm>
                <a:off x="3444" y="2057"/>
                <a:ext cx="38" cy="68"/>
              </a:xfrm>
              <a:custGeom>
                <a:avLst/>
                <a:gdLst>
                  <a:gd name="T0" fmla="*/ 33 w 34"/>
                  <a:gd name="T1" fmla="*/ 60 h 62"/>
                  <a:gd name="T2" fmla="*/ 3 w 34"/>
                  <a:gd name="T3" fmla="*/ 1 h 62"/>
                  <a:gd name="T4" fmla="*/ 1 w 34"/>
                  <a:gd name="T5" fmla="*/ 2 h 62"/>
                  <a:gd name="T6" fmla="*/ 31 w 34"/>
                  <a:gd name="T7" fmla="*/ 61 h 62"/>
                  <a:gd name="T8" fmla="*/ 33 w 34"/>
                  <a:gd name="T9" fmla="*/ 6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62">
                    <a:moveTo>
                      <a:pt x="33" y="60"/>
                    </a:moveTo>
                    <a:cubicBezTo>
                      <a:pt x="20" y="42"/>
                      <a:pt x="15" y="20"/>
                      <a:pt x="3" y="1"/>
                    </a:cubicBezTo>
                    <a:cubicBezTo>
                      <a:pt x="2" y="0"/>
                      <a:pt x="0" y="1"/>
                      <a:pt x="1" y="2"/>
                    </a:cubicBezTo>
                    <a:cubicBezTo>
                      <a:pt x="9" y="22"/>
                      <a:pt x="15" y="47"/>
                      <a:pt x="31" y="61"/>
                    </a:cubicBezTo>
                    <a:cubicBezTo>
                      <a:pt x="33" y="62"/>
                      <a:pt x="34" y="61"/>
                      <a:pt x="33" y="6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09" name="íṡľíḍè-Freeform 173"/>
              <p:cNvSpPr/>
              <p:nvPr/>
            </p:nvSpPr>
            <p:spPr bwMode="auto">
              <a:xfrm>
                <a:off x="3455" y="2054"/>
                <a:ext cx="31" cy="56"/>
              </a:xfrm>
              <a:custGeom>
                <a:avLst/>
                <a:gdLst>
                  <a:gd name="T0" fmla="*/ 26 w 28"/>
                  <a:gd name="T1" fmla="*/ 47 h 51"/>
                  <a:gd name="T2" fmla="*/ 4 w 28"/>
                  <a:gd name="T3" fmla="*/ 2 h 51"/>
                  <a:gd name="T4" fmla="*/ 0 w 28"/>
                  <a:gd name="T5" fmla="*/ 3 h 51"/>
                  <a:gd name="T6" fmla="*/ 23 w 28"/>
                  <a:gd name="T7" fmla="*/ 49 h 51"/>
                  <a:gd name="T8" fmla="*/ 26 w 28"/>
                  <a:gd name="T9" fmla="*/ 47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51">
                    <a:moveTo>
                      <a:pt x="26" y="47"/>
                    </a:moveTo>
                    <a:cubicBezTo>
                      <a:pt x="17" y="33"/>
                      <a:pt x="9" y="18"/>
                      <a:pt x="4" y="2"/>
                    </a:cubicBezTo>
                    <a:cubicBezTo>
                      <a:pt x="3" y="0"/>
                      <a:pt x="0" y="1"/>
                      <a:pt x="0" y="3"/>
                    </a:cubicBezTo>
                    <a:cubicBezTo>
                      <a:pt x="6" y="19"/>
                      <a:pt x="14" y="35"/>
                      <a:pt x="23" y="49"/>
                    </a:cubicBezTo>
                    <a:cubicBezTo>
                      <a:pt x="25" y="51"/>
                      <a:pt x="28" y="49"/>
                      <a:pt x="26" y="47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10" name="íṡľíḍè-Freeform 174"/>
              <p:cNvSpPr/>
              <p:nvPr/>
            </p:nvSpPr>
            <p:spPr bwMode="auto">
              <a:xfrm>
                <a:off x="3288" y="2300"/>
                <a:ext cx="186" cy="330"/>
              </a:xfrm>
              <a:custGeom>
                <a:avLst/>
                <a:gdLst>
                  <a:gd name="T0" fmla="*/ 158 w 169"/>
                  <a:gd name="T1" fmla="*/ 188 h 300"/>
                  <a:gd name="T2" fmla="*/ 149 w 169"/>
                  <a:gd name="T3" fmla="*/ 163 h 300"/>
                  <a:gd name="T4" fmla="*/ 150 w 169"/>
                  <a:gd name="T5" fmla="*/ 158 h 300"/>
                  <a:gd name="T6" fmla="*/ 149 w 169"/>
                  <a:gd name="T7" fmla="*/ 150 h 300"/>
                  <a:gd name="T8" fmla="*/ 148 w 169"/>
                  <a:gd name="T9" fmla="*/ 144 h 300"/>
                  <a:gd name="T10" fmla="*/ 114 w 169"/>
                  <a:gd name="T11" fmla="*/ 90 h 300"/>
                  <a:gd name="T12" fmla="*/ 76 w 169"/>
                  <a:gd name="T13" fmla="*/ 26 h 300"/>
                  <a:gd name="T14" fmla="*/ 130 w 169"/>
                  <a:gd name="T15" fmla="*/ 127 h 300"/>
                  <a:gd name="T16" fmla="*/ 147 w 169"/>
                  <a:gd name="T17" fmla="*/ 152 h 300"/>
                  <a:gd name="T18" fmla="*/ 145 w 169"/>
                  <a:gd name="T19" fmla="*/ 166 h 300"/>
                  <a:gd name="T20" fmla="*/ 109 w 169"/>
                  <a:gd name="T21" fmla="*/ 108 h 300"/>
                  <a:gd name="T22" fmla="*/ 145 w 169"/>
                  <a:gd name="T23" fmla="*/ 173 h 300"/>
                  <a:gd name="T24" fmla="*/ 144 w 169"/>
                  <a:gd name="T25" fmla="*/ 182 h 300"/>
                  <a:gd name="T26" fmla="*/ 96 w 169"/>
                  <a:gd name="T27" fmla="*/ 104 h 300"/>
                  <a:gd name="T28" fmla="*/ 31 w 169"/>
                  <a:gd name="T29" fmla="*/ 3 h 300"/>
                  <a:gd name="T30" fmla="*/ 97 w 169"/>
                  <a:gd name="T31" fmla="*/ 112 h 300"/>
                  <a:gd name="T32" fmla="*/ 141 w 169"/>
                  <a:gd name="T33" fmla="*/ 210 h 300"/>
                  <a:gd name="T34" fmla="*/ 76 w 169"/>
                  <a:gd name="T35" fmla="*/ 122 h 300"/>
                  <a:gd name="T36" fmla="*/ 139 w 169"/>
                  <a:gd name="T37" fmla="*/ 237 h 300"/>
                  <a:gd name="T38" fmla="*/ 79 w 169"/>
                  <a:gd name="T39" fmla="*/ 142 h 300"/>
                  <a:gd name="T40" fmla="*/ 137 w 169"/>
                  <a:gd name="T41" fmla="*/ 255 h 300"/>
                  <a:gd name="T42" fmla="*/ 67 w 169"/>
                  <a:gd name="T43" fmla="*/ 162 h 300"/>
                  <a:gd name="T44" fmla="*/ 136 w 169"/>
                  <a:gd name="T45" fmla="*/ 265 h 300"/>
                  <a:gd name="T46" fmla="*/ 103 w 169"/>
                  <a:gd name="T47" fmla="*/ 233 h 300"/>
                  <a:gd name="T48" fmla="*/ 55 w 169"/>
                  <a:gd name="T49" fmla="*/ 168 h 300"/>
                  <a:gd name="T50" fmla="*/ 53 w 169"/>
                  <a:gd name="T51" fmla="*/ 170 h 300"/>
                  <a:gd name="T52" fmla="*/ 55 w 169"/>
                  <a:gd name="T53" fmla="*/ 172 h 300"/>
                  <a:gd name="T54" fmla="*/ 120 w 169"/>
                  <a:gd name="T55" fmla="*/ 275 h 300"/>
                  <a:gd name="T56" fmla="*/ 46 w 169"/>
                  <a:gd name="T57" fmla="*/ 178 h 300"/>
                  <a:gd name="T58" fmla="*/ 106 w 169"/>
                  <a:gd name="T59" fmla="*/ 277 h 300"/>
                  <a:gd name="T60" fmla="*/ 35 w 169"/>
                  <a:gd name="T61" fmla="*/ 187 h 300"/>
                  <a:gd name="T62" fmla="*/ 96 w 169"/>
                  <a:gd name="T63" fmla="*/ 277 h 300"/>
                  <a:gd name="T64" fmla="*/ 40 w 169"/>
                  <a:gd name="T65" fmla="*/ 230 h 300"/>
                  <a:gd name="T66" fmla="*/ 78 w 169"/>
                  <a:gd name="T67" fmla="*/ 276 h 300"/>
                  <a:gd name="T68" fmla="*/ 8 w 169"/>
                  <a:gd name="T69" fmla="*/ 288 h 300"/>
                  <a:gd name="T70" fmla="*/ 38 w 169"/>
                  <a:gd name="T71" fmla="*/ 294 h 300"/>
                  <a:gd name="T72" fmla="*/ 110 w 169"/>
                  <a:gd name="T73" fmla="*/ 292 h 300"/>
                  <a:gd name="T74" fmla="*/ 111 w 169"/>
                  <a:gd name="T75" fmla="*/ 289 h 300"/>
                  <a:gd name="T76" fmla="*/ 119 w 169"/>
                  <a:gd name="T77" fmla="*/ 288 h 300"/>
                  <a:gd name="T78" fmla="*/ 133 w 169"/>
                  <a:gd name="T79" fmla="*/ 292 h 300"/>
                  <a:gd name="T80" fmla="*/ 133 w 169"/>
                  <a:gd name="T81" fmla="*/ 288 h 300"/>
                  <a:gd name="T82" fmla="*/ 139 w 169"/>
                  <a:gd name="T83" fmla="*/ 288 h 300"/>
                  <a:gd name="T84" fmla="*/ 148 w 169"/>
                  <a:gd name="T85" fmla="*/ 295 h 300"/>
                  <a:gd name="T86" fmla="*/ 152 w 169"/>
                  <a:gd name="T87" fmla="*/ 294 h 300"/>
                  <a:gd name="T88" fmla="*/ 156 w 169"/>
                  <a:gd name="T89" fmla="*/ 287 h 300"/>
                  <a:gd name="T90" fmla="*/ 154 w 169"/>
                  <a:gd name="T91" fmla="*/ 270 h 300"/>
                  <a:gd name="T92" fmla="*/ 158 w 169"/>
                  <a:gd name="T93" fmla="*/ 269 h 300"/>
                  <a:gd name="T94" fmla="*/ 155 w 169"/>
                  <a:gd name="T95" fmla="*/ 260 h 300"/>
                  <a:gd name="T96" fmla="*/ 160 w 169"/>
                  <a:gd name="T97" fmla="*/ 249 h 300"/>
                  <a:gd name="T98" fmla="*/ 157 w 169"/>
                  <a:gd name="T99" fmla="*/ 237 h 300"/>
                  <a:gd name="T100" fmla="*/ 160 w 169"/>
                  <a:gd name="T101" fmla="*/ 211 h 300"/>
                  <a:gd name="T102" fmla="*/ 160 w 169"/>
                  <a:gd name="T103" fmla="*/ 208 h 300"/>
                  <a:gd name="T104" fmla="*/ 165 w 169"/>
                  <a:gd name="T105" fmla="*/ 206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69" h="300">
                    <a:moveTo>
                      <a:pt x="168" y="204"/>
                    </a:moveTo>
                    <a:cubicBezTo>
                      <a:pt x="165" y="199"/>
                      <a:pt x="161" y="193"/>
                      <a:pt x="158" y="188"/>
                    </a:cubicBezTo>
                    <a:cubicBezTo>
                      <a:pt x="157" y="180"/>
                      <a:pt x="155" y="173"/>
                      <a:pt x="153" y="165"/>
                    </a:cubicBezTo>
                    <a:cubicBezTo>
                      <a:pt x="152" y="164"/>
                      <a:pt x="151" y="163"/>
                      <a:pt x="149" y="163"/>
                    </a:cubicBezTo>
                    <a:cubicBezTo>
                      <a:pt x="149" y="161"/>
                      <a:pt x="149" y="158"/>
                      <a:pt x="149" y="156"/>
                    </a:cubicBezTo>
                    <a:cubicBezTo>
                      <a:pt x="150" y="156"/>
                      <a:pt x="150" y="157"/>
                      <a:pt x="150" y="158"/>
                    </a:cubicBezTo>
                    <a:cubicBezTo>
                      <a:pt x="151" y="159"/>
                      <a:pt x="154" y="157"/>
                      <a:pt x="153" y="156"/>
                    </a:cubicBezTo>
                    <a:cubicBezTo>
                      <a:pt x="152" y="154"/>
                      <a:pt x="151" y="152"/>
                      <a:pt x="149" y="150"/>
                    </a:cubicBezTo>
                    <a:cubicBezTo>
                      <a:pt x="150" y="148"/>
                      <a:pt x="150" y="146"/>
                      <a:pt x="150" y="144"/>
                    </a:cubicBezTo>
                    <a:cubicBezTo>
                      <a:pt x="150" y="143"/>
                      <a:pt x="148" y="143"/>
                      <a:pt x="148" y="144"/>
                    </a:cubicBezTo>
                    <a:cubicBezTo>
                      <a:pt x="148" y="145"/>
                      <a:pt x="148" y="146"/>
                      <a:pt x="148" y="147"/>
                    </a:cubicBezTo>
                    <a:cubicBezTo>
                      <a:pt x="136" y="129"/>
                      <a:pt x="124" y="110"/>
                      <a:pt x="114" y="90"/>
                    </a:cubicBezTo>
                    <a:cubicBezTo>
                      <a:pt x="114" y="90"/>
                      <a:pt x="113" y="90"/>
                      <a:pt x="112" y="90"/>
                    </a:cubicBezTo>
                    <a:cubicBezTo>
                      <a:pt x="100" y="69"/>
                      <a:pt x="88" y="48"/>
                      <a:pt x="76" y="26"/>
                    </a:cubicBezTo>
                    <a:cubicBezTo>
                      <a:pt x="76" y="25"/>
                      <a:pt x="73" y="27"/>
                      <a:pt x="74" y="28"/>
                    </a:cubicBezTo>
                    <a:cubicBezTo>
                      <a:pt x="92" y="61"/>
                      <a:pt x="112" y="94"/>
                      <a:pt x="130" y="127"/>
                    </a:cubicBezTo>
                    <a:cubicBezTo>
                      <a:pt x="131" y="128"/>
                      <a:pt x="131" y="128"/>
                      <a:pt x="132" y="127"/>
                    </a:cubicBezTo>
                    <a:cubicBezTo>
                      <a:pt x="137" y="136"/>
                      <a:pt x="142" y="144"/>
                      <a:pt x="147" y="152"/>
                    </a:cubicBezTo>
                    <a:cubicBezTo>
                      <a:pt x="147" y="156"/>
                      <a:pt x="146" y="160"/>
                      <a:pt x="146" y="164"/>
                    </a:cubicBezTo>
                    <a:cubicBezTo>
                      <a:pt x="145" y="165"/>
                      <a:pt x="145" y="165"/>
                      <a:pt x="145" y="166"/>
                    </a:cubicBezTo>
                    <a:cubicBezTo>
                      <a:pt x="145" y="166"/>
                      <a:pt x="145" y="166"/>
                      <a:pt x="145" y="166"/>
                    </a:cubicBezTo>
                    <a:cubicBezTo>
                      <a:pt x="133" y="147"/>
                      <a:pt x="121" y="127"/>
                      <a:pt x="109" y="108"/>
                    </a:cubicBezTo>
                    <a:cubicBezTo>
                      <a:pt x="108" y="106"/>
                      <a:pt x="106" y="108"/>
                      <a:pt x="107" y="109"/>
                    </a:cubicBezTo>
                    <a:cubicBezTo>
                      <a:pt x="119" y="131"/>
                      <a:pt x="132" y="152"/>
                      <a:pt x="145" y="173"/>
                    </a:cubicBezTo>
                    <a:cubicBezTo>
                      <a:pt x="145" y="173"/>
                      <a:pt x="145" y="174"/>
                      <a:pt x="145" y="174"/>
                    </a:cubicBezTo>
                    <a:cubicBezTo>
                      <a:pt x="145" y="177"/>
                      <a:pt x="144" y="179"/>
                      <a:pt x="144" y="182"/>
                    </a:cubicBezTo>
                    <a:cubicBezTo>
                      <a:pt x="128" y="156"/>
                      <a:pt x="112" y="131"/>
                      <a:pt x="97" y="105"/>
                    </a:cubicBezTo>
                    <a:cubicBezTo>
                      <a:pt x="96" y="104"/>
                      <a:pt x="96" y="104"/>
                      <a:pt x="96" y="104"/>
                    </a:cubicBezTo>
                    <a:cubicBezTo>
                      <a:pt x="75" y="70"/>
                      <a:pt x="55" y="35"/>
                      <a:pt x="33" y="1"/>
                    </a:cubicBezTo>
                    <a:cubicBezTo>
                      <a:pt x="32" y="0"/>
                      <a:pt x="30" y="1"/>
                      <a:pt x="31" y="3"/>
                    </a:cubicBezTo>
                    <a:cubicBezTo>
                      <a:pt x="54" y="38"/>
                      <a:pt x="74" y="76"/>
                      <a:pt x="97" y="112"/>
                    </a:cubicBezTo>
                    <a:cubicBezTo>
                      <a:pt x="97" y="112"/>
                      <a:pt x="97" y="112"/>
                      <a:pt x="97" y="112"/>
                    </a:cubicBezTo>
                    <a:cubicBezTo>
                      <a:pt x="112" y="137"/>
                      <a:pt x="128" y="162"/>
                      <a:pt x="144" y="188"/>
                    </a:cubicBezTo>
                    <a:cubicBezTo>
                      <a:pt x="143" y="195"/>
                      <a:pt x="142" y="203"/>
                      <a:pt x="141" y="210"/>
                    </a:cubicBezTo>
                    <a:cubicBezTo>
                      <a:pt x="122" y="179"/>
                      <a:pt x="101" y="149"/>
                      <a:pt x="79" y="120"/>
                    </a:cubicBezTo>
                    <a:cubicBezTo>
                      <a:pt x="78" y="118"/>
                      <a:pt x="75" y="120"/>
                      <a:pt x="76" y="122"/>
                    </a:cubicBezTo>
                    <a:cubicBezTo>
                      <a:pt x="99" y="153"/>
                      <a:pt x="120" y="185"/>
                      <a:pt x="141" y="218"/>
                    </a:cubicBezTo>
                    <a:cubicBezTo>
                      <a:pt x="140" y="224"/>
                      <a:pt x="140" y="230"/>
                      <a:pt x="139" y="237"/>
                    </a:cubicBezTo>
                    <a:cubicBezTo>
                      <a:pt x="118" y="206"/>
                      <a:pt x="99" y="174"/>
                      <a:pt x="82" y="141"/>
                    </a:cubicBezTo>
                    <a:cubicBezTo>
                      <a:pt x="81" y="139"/>
                      <a:pt x="78" y="140"/>
                      <a:pt x="79" y="142"/>
                    </a:cubicBezTo>
                    <a:cubicBezTo>
                      <a:pt x="97" y="176"/>
                      <a:pt x="117" y="210"/>
                      <a:pt x="139" y="242"/>
                    </a:cubicBezTo>
                    <a:cubicBezTo>
                      <a:pt x="138" y="246"/>
                      <a:pt x="138" y="251"/>
                      <a:pt x="137" y="255"/>
                    </a:cubicBezTo>
                    <a:cubicBezTo>
                      <a:pt x="114" y="224"/>
                      <a:pt x="90" y="193"/>
                      <a:pt x="68" y="161"/>
                    </a:cubicBezTo>
                    <a:cubicBezTo>
                      <a:pt x="68" y="160"/>
                      <a:pt x="66" y="161"/>
                      <a:pt x="67" y="162"/>
                    </a:cubicBezTo>
                    <a:cubicBezTo>
                      <a:pt x="89" y="196"/>
                      <a:pt x="113" y="228"/>
                      <a:pt x="137" y="260"/>
                    </a:cubicBezTo>
                    <a:cubicBezTo>
                      <a:pt x="137" y="262"/>
                      <a:pt x="137" y="264"/>
                      <a:pt x="136" y="265"/>
                    </a:cubicBezTo>
                    <a:cubicBezTo>
                      <a:pt x="135" y="268"/>
                      <a:pt x="134" y="270"/>
                      <a:pt x="133" y="272"/>
                    </a:cubicBezTo>
                    <a:cubicBezTo>
                      <a:pt x="124" y="259"/>
                      <a:pt x="113" y="246"/>
                      <a:pt x="103" y="233"/>
                    </a:cubicBezTo>
                    <a:cubicBezTo>
                      <a:pt x="87" y="212"/>
                      <a:pt x="73" y="189"/>
                      <a:pt x="56" y="169"/>
                    </a:cubicBezTo>
                    <a:cubicBezTo>
                      <a:pt x="55" y="168"/>
                      <a:pt x="55" y="168"/>
                      <a:pt x="55" y="168"/>
                    </a:cubicBezTo>
                    <a:cubicBezTo>
                      <a:pt x="54" y="169"/>
                      <a:pt x="53" y="169"/>
                      <a:pt x="53" y="169"/>
                    </a:cubicBezTo>
                    <a:cubicBezTo>
                      <a:pt x="52" y="169"/>
                      <a:pt x="52" y="170"/>
                      <a:pt x="53" y="170"/>
                    </a:cubicBezTo>
                    <a:cubicBezTo>
                      <a:pt x="53" y="171"/>
                      <a:pt x="54" y="172"/>
                      <a:pt x="55" y="172"/>
                    </a:cubicBezTo>
                    <a:cubicBezTo>
                      <a:pt x="55" y="173"/>
                      <a:pt x="56" y="172"/>
                      <a:pt x="55" y="172"/>
                    </a:cubicBezTo>
                    <a:cubicBezTo>
                      <a:pt x="81" y="205"/>
                      <a:pt x="105" y="240"/>
                      <a:pt x="129" y="274"/>
                    </a:cubicBezTo>
                    <a:cubicBezTo>
                      <a:pt x="126" y="274"/>
                      <a:pt x="123" y="275"/>
                      <a:pt x="120" y="275"/>
                    </a:cubicBezTo>
                    <a:cubicBezTo>
                      <a:pt x="92" y="246"/>
                      <a:pt x="70" y="211"/>
                      <a:pt x="49" y="176"/>
                    </a:cubicBezTo>
                    <a:cubicBezTo>
                      <a:pt x="48" y="174"/>
                      <a:pt x="45" y="176"/>
                      <a:pt x="46" y="178"/>
                    </a:cubicBezTo>
                    <a:cubicBezTo>
                      <a:pt x="66" y="212"/>
                      <a:pt x="87" y="247"/>
                      <a:pt x="115" y="276"/>
                    </a:cubicBezTo>
                    <a:cubicBezTo>
                      <a:pt x="112" y="276"/>
                      <a:pt x="109" y="277"/>
                      <a:pt x="106" y="277"/>
                    </a:cubicBezTo>
                    <a:cubicBezTo>
                      <a:pt x="104" y="277"/>
                      <a:pt x="102" y="277"/>
                      <a:pt x="100" y="277"/>
                    </a:cubicBezTo>
                    <a:cubicBezTo>
                      <a:pt x="75" y="249"/>
                      <a:pt x="55" y="217"/>
                      <a:pt x="35" y="187"/>
                    </a:cubicBezTo>
                    <a:cubicBezTo>
                      <a:pt x="35" y="185"/>
                      <a:pt x="33" y="187"/>
                      <a:pt x="34" y="188"/>
                    </a:cubicBezTo>
                    <a:cubicBezTo>
                      <a:pt x="53" y="218"/>
                      <a:pt x="72" y="249"/>
                      <a:pt x="96" y="277"/>
                    </a:cubicBezTo>
                    <a:cubicBezTo>
                      <a:pt x="90" y="276"/>
                      <a:pt x="85" y="276"/>
                      <a:pt x="79" y="276"/>
                    </a:cubicBezTo>
                    <a:cubicBezTo>
                      <a:pt x="66" y="261"/>
                      <a:pt x="53" y="245"/>
                      <a:pt x="40" y="230"/>
                    </a:cubicBezTo>
                    <a:cubicBezTo>
                      <a:pt x="40" y="229"/>
                      <a:pt x="39" y="230"/>
                      <a:pt x="39" y="231"/>
                    </a:cubicBezTo>
                    <a:cubicBezTo>
                      <a:pt x="52" y="246"/>
                      <a:pt x="65" y="261"/>
                      <a:pt x="78" y="276"/>
                    </a:cubicBezTo>
                    <a:cubicBezTo>
                      <a:pt x="71" y="277"/>
                      <a:pt x="64" y="277"/>
                      <a:pt x="57" y="278"/>
                    </a:cubicBezTo>
                    <a:cubicBezTo>
                      <a:pt x="43" y="279"/>
                      <a:pt x="21" y="292"/>
                      <a:pt x="8" y="288"/>
                    </a:cubicBezTo>
                    <a:cubicBezTo>
                      <a:pt x="3" y="286"/>
                      <a:pt x="0" y="293"/>
                      <a:pt x="5" y="295"/>
                    </a:cubicBezTo>
                    <a:cubicBezTo>
                      <a:pt x="15" y="300"/>
                      <a:pt x="27" y="297"/>
                      <a:pt x="38" y="294"/>
                    </a:cubicBezTo>
                    <a:cubicBezTo>
                      <a:pt x="61" y="288"/>
                      <a:pt x="84" y="291"/>
                      <a:pt x="107" y="290"/>
                    </a:cubicBezTo>
                    <a:cubicBezTo>
                      <a:pt x="108" y="291"/>
                      <a:pt x="109" y="292"/>
                      <a:pt x="110" y="292"/>
                    </a:cubicBezTo>
                    <a:cubicBezTo>
                      <a:pt x="111" y="294"/>
                      <a:pt x="113" y="291"/>
                      <a:pt x="112" y="290"/>
                    </a:cubicBezTo>
                    <a:cubicBezTo>
                      <a:pt x="112" y="290"/>
                      <a:pt x="111" y="290"/>
                      <a:pt x="111" y="289"/>
                    </a:cubicBezTo>
                    <a:cubicBezTo>
                      <a:pt x="113" y="289"/>
                      <a:pt x="115" y="289"/>
                      <a:pt x="116" y="289"/>
                    </a:cubicBezTo>
                    <a:cubicBezTo>
                      <a:pt x="117" y="289"/>
                      <a:pt x="118" y="288"/>
                      <a:pt x="119" y="288"/>
                    </a:cubicBezTo>
                    <a:cubicBezTo>
                      <a:pt x="122" y="288"/>
                      <a:pt x="125" y="288"/>
                      <a:pt x="127" y="288"/>
                    </a:cubicBezTo>
                    <a:cubicBezTo>
                      <a:pt x="129" y="289"/>
                      <a:pt x="131" y="291"/>
                      <a:pt x="133" y="292"/>
                    </a:cubicBezTo>
                    <a:cubicBezTo>
                      <a:pt x="134" y="294"/>
                      <a:pt x="136" y="291"/>
                      <a:pt x="135" y="290"/>
                    </a:cubicBezTo>
                    <a:cubicBezTo>
                      <a:pt x="134" y="289"/>
                      <a:pt x="133" y="289"/>
                      <a:pt x="133" y="288"/>
                    </a:cubicBezTo>
                    <a:cubicBezTo>
                      <a:pt x="134" y="288"/>
                      <a:pt x="136" y="288"/>
                      <a:pt x="138" y="288"/>
                    </a:cubicBezTo>
                    <a:cubicBezTo>
                      <a:pt x="138" y="288"/>
                      <a:pt x="138" y="288"/>
                      <a:pt x="139" y="288"/>
                    </a:cubicBezTo>
                    <a:cubicBezTo>
                      <a:pt x="141" y="291"/>
                      <a:pt x="143" y="294"/>
                      <a:pt x="145" y="297"/>
                    </a:cubicBezTo>
                    <a:cubicBezTo>
                      <a:pt x="146" y="299"/>
                      <a:pt x="149" y="297"/>
                      <a:pt x="148" y="295"/>
                    </a:cubicBezTo>
                    <a:cubicBezTo>
                      <a:pt x="147" y="295"/>
                      <a:pt x="147" y="295"/>
                      <a:pt x="147" y="294"/>
                    </a:cubicBezTo>
                    <a:cubicBezTo>
                      <a:pt x="148" y="295"/>
                      <a:pt x="150" y="295"/>
                      <a:pt x="152" y="294"/>
                    </a:cubicBezTo>
                    <a:cubicBezTo>
                      <a:pt x="152" y="294"/>
                      <a:pt x="153" y="294"/>
                      <a:pt x="153" y="294"/>
                    </a:cubicBezTo>
                    <a:cubicBezTo>
                      <a:pt x="156" y="293"/>
                      <a:pt x="157" y="289"/>
                      <a:pt x="156" y="287"/>
                    </a:cubicBezTo>
                    <a:cubicBezTo>
                      <a:pt x="155" y="283"/>
                      <a:pt x="154" y="279"/>
                      <a:pt x="153" y="275"/>
                    </a:cubicBezTo>
                    <a:cubicBezTo>
                      <a:pt x="154" y="273"/>
                      <a:pt x="154" y="272"/>
                      <a:pt x="154" y="270"/>
                    </a:cubicBezTo>
                    <a:cubicBezTo>
                      <a:pt x="154" y="268"/>
                      <a:pt x="154" y="267"/>
                      <a:pt x="155" y="265"/>
                    </a:cubicBezTo>
                    <a:cubicBezTo>
                      <a:pt x="156" y="266"/>
                      <a:pt x="157" y="268"/>
                      <a:pt x="158" y="269"/>
                    </a:cubicBezTo>
                    <a:cubicBezTo>
                      <a:pt x="159" y="271"/>
                      <a:pt x="161" y="269"/>
                      <a:pt x="160" y="267"/>
                    </a:cubicBezTo>
                    <a:cubicBezTo>
                      <a:pt x="158" y="265"/>
                      <a:pt x="157" y="262"/>
                      <a:pt x="155" y="260"/>
                    </a:cubicBezTo>
                    <a:cubicBezTo>
                      <a:pt x="155" y="254"/>
                      <a:pt x="156" y="249"/>
                      <a:pt x="157" y="244"/>
                    </a:cubicBezTo>
                    <a:cubicBezTo>
                      <a:pt x="158" y="245"/>
                      <a:pt x="159" y="247"/>
                      <a:pt x="160" y="249"/>
                    </a:cubicBezTo>
                    <a:cubicBezTo>
                      <a:pt x="161" y="251"/>
                      <a:pt x="164" y="249"/>
                      <a:pt x="163" y="247"/>
                    </a:cubicBezTo>
                    <a:cubicBezTo>
                      <a:pt x="161" y="244"/>
                      <a:pt x="159" y="241"/>
                      <a:pt x="157" y="237"/>
                    </a:cubicBezTo>
                    <a:cubicBezTo>
                      <a:pt x="159" y="229"/>
                      <a:pt x="160" y="220"/>
                      <a:pt x="160" y="212"/>
                    </a:cubicBezTo>
                    <a:cubicBezTo>
                      <a:pt x="160" y="212"/>
                      <a:pt x="160" y="211"/>
                      <a:pt x="160" y="211"/>
                    </a:cubicBezTo>
                    <a:cubicBezTo>
                      <a:pt x="161" y="211"/>
                      <a:pt x="161" y="210"/>
                      <a:pt x="161" y="209"/>
                    </a:cubicBezTo>
                    <a:cubicBezTo>
                      <a:pt x="160" y="209"/>
                      <a:pt x="160" y="208"/>
                      <a:pt x="160" y="208"/>
                    </a:cubicBezTo>
                    <a:cubicBezTo>
                      <a:pt x="160" y="204"/>
                      <a:pt x="160" y="200"/>
                      <a:pt x="159" y="196"/>
                    </a:cubicBezTo>
                    <a:cubicBezTo>
                      <a:pt x="161" y="199"/>
                      <a:pt x="163" y="203"/>
                      <a:pt x="165" y="206"/>
                    </a:cubicBezTo>
                    <a:cubicBezTo>
                      <a:pt x="166" y="207"/>
                      <a:pt x="169" y="206"/>
                      <a:pt x="168" y="204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11" name="íṡľíḍè-Freeform 175"/>
              <p:cNvSpPr/>
              <p:nvPr/>
            </p:nvSpPr>
            <p:spPr bwMode="auto">
              <a:xfrm>
                <a:off x="3417" y="2378"/>
                <a:ext cx="48" cy="83"/>
              </a:xfrm>
              <a:custGeom>
                <a:avLst/>
                <a:gdLst>
                  <a:gd name="T0" fmla="*/ 43 w 44"/>
                  <a:gd name="T1" fmla="*/ 73 h 75"/>
                  <a:gd name="T2" fmla="*/ 2 w 44"/>
                  <a:gd name="T3" fmla="*/ 1 h 75"/>
                  <a:gd name="T4" fmla="*/ 1 w 44"/>
                  <a:gd name="T5" fmla="*/ 3 h 75"/>
                  <a:gd name="T6" fmla="*/ 41 w 44"/>
                  <a:gd name="T7" fmla="*/ 74 h 75"/>
                  <a:gd name="T8" fmla="*/ 43 w 44"/>
                  <a:gd name="T9" fmla="*/ 73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75">
                    <a:moveTo>
                      <a:pt x="43" y="73"/>
                    </a:moveTo>
                    <a:cubicBezTo>
                      <a:pt x="30" y="48"/>
                      <a:pt x="17" y="24"/>
                      <a:pt x="2" y="1"/>
                    </a:cubicBezTo>
                    <a:cubicBezTo>
                      <a:pt x="2" y="0"/>
                      <a:pt x="0" y="1"/>
                      <a:pt x="1" y="3"/>
                    </a:cubicBezTo>
                    <a:cubicBezTo>
                      <a:pt x="15" y="25"/>
                      <a:pt x="28" y="50"/>
                      <a:pt x="41" y="74"/>
                    </a:cubicBezTo>
                    <a:cubicBezTo>
                      <a:pt x="42" y="75"/>
                      <a:pt x="44" y="74"/>
                      <a:pt x="43" y="73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12" name="íṡľíḍè-Freeform 176"/>
              <p:cNvSpPr/>
              <p:nvPr/>
            </p:nvSpPr>
            <p:spPr bwMode="auto">
              <a:xfrm>
                <a:off x="3386" y="2311"/>
                <a:ext cx="83" cy="131"/>
              </a:xfrm>
              <a:custGeom>
                <a:avLst/>
                <a:gdLst>
                  <a:gd name="T0" fmla="*/ 74 w 75"/>
                  <a:gd name="T1" fmla="*/ 115 h 119"/>
                  <a:gd name="T2" fmla="*/ 38 w 75"/>
                  <a:gd name="T3" fmla="*/ 52 h 119"/>
                  <a:gd name="T4" fmla="*/ 36 w 75"/>
                  <a:gd name="T5" fmla="*/ 53 h 119"/>
                  <a:gd name="T6" fmla="*/ 36 w 75"/>
                  <a:gd name="T7" fmla="*/ 55 h 119"/>
                  <a:gd name="T8" fmla="*/ 38 w 75"/>
                  <a:gd name="T9" fmla="*/ 55 h 119"/>
                  <a:gd name="T10" fmla="*/ 43 w 75"/>
                  <a:gd name="T11" fmla="*/ 65 h 119"/>
                  <a:gd name="T12" fmla="*/ 53 w 75"/>
                  <a:gd name="T13" fmla="*/ 85 h 119"/>
                  <a:gd name="T14" fmla="*/ 58 w 75"/>
                  <a:gd name="T15" fmla="*/ 95 h 119"/>
                  <a:gd name="T16" fmla="*/ 3 w 75"/>
                  <a:gd name="T17" fmla="*/ 1 h 119"/>
                  <a:gd name="T18" fmla="*/ 0 w 75"/>
                  <a:gd name="T19" fmla="*/ 3 h 119"/>
                  <a:gd name="T20" fmla="*/ 61 w 75"/>
                  <a:gd name="T21" fmla="*/ 104 h 119"/>
                  <a:gd name="T22" fmla="*/ 64 w 75"/>
                  <a:gd name="T23" fmla="*/ 104 h 119"/>
                  <a:gd name="T24" fmla="*/ 71 w 75"/>
                  <a:gd name="T25" fmla="*/ 117 h 119"/>
                  <a:gd name="T26" fmla="*/ 74 w 75"/>
                  <a:gd name="T27" fmla="*/ 115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5" h="119">
                    <a:moveTo>
                      <a:pt x="74" y="115"/>
                    </a:moveTo>
                    <a:cubicBezTo>
                      <a:pt x="62" y="94"/>
                      <a:pt x="51" y="72"/>
                      <a:pt x="38" y="52"/>
                    </a:cubicBezTo>
                    <a:cubicBezTo>
                      <a:pt x="37" y="52"/>
                      <a:pt x="36" y="52"/>
                      <a:pt x="36" y="53"/>
                    </a:cubicBezTo>
                    <a:cubicBezTo>
                      <a:pt x="36" y="54"/>
                      <a:pt x="36" y="55"/>
                      <a:pt x="36" y="55"/>
                    </a:cubicBezTo>
                    <a:cubicBezTo>
                      <a:pt x="36" y="56"/>
                      <a:pt x="38" y="56"/>
                      <a:pt x="38" y="55"/>
                    </a:cubicBezTo>
                    <a:cubicBezTo>
                      <a:pt x="38" y="52"/>
                      <a:pt x="42" y="64"/>
                      <a:pt x="43" y="65"/>
                    </a:cubicBezTo>
                    <a:cubicBezTo>
                      <a:pt x="46" y="72"/>
                      <a:pt x="50" y="78"/>
                      <a:pt x="53" y="85"/>
                    </a:cubicBezTo>
                    <a:cubicBezTo>
                      <a:pt x="55" y="88"/>
                      <a:pt x="57" y="91"/>
                      <a:pt x="58" y="95"/>
                    </a:cubicBezTo>
                    <a:cubicBezTo>
                      <a:pt x="38" y="64"/>
                      <a:pt x="21" y="32"/>
                      <a:pt x="3" y="1"/>
                    </a:cubicBezTo>
                    <a:cubicBezTo>
                      <a:pt x="2" y="0"/>
                      <a:pt x="0" y="1"/>
                      <a:pt x="0" y="3"/>
                    </a:cubicBezTo>
                    <a:cubicBezTo>
                      <a:pt x="21" y="37"/>
                      <a:pt x="39" y="72"/>
                      <a:pt x="61" y="104"/>
                    </a:cubicBezTo>
                    <a:cubicBezTo>
                      <a:pt x="62" y="105"/>
                      <a:pt x="63" y="105"/>
                      <a:pt x="64" y="104"/>
                    </a:cubicBezTo>
                    <a:cubicBezTo>
                      <a:pt x="66" y="109"/>
                      <a:pt x="69" y="113"/>
                      <a:pt x="71" y="117"/>
                    </a:cubicBezTo>
                    <a:cubicBezTo>
                      <a:pt x="72" y="119"/>
                      <a:pt x="75" y="117"/>
                      <a:pt x="74" y="115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13" name="îŝḷîḓé-Freeform 177"/>
              <p:cNvSpPr/>
              <p:nvPr/>
            </p:nvSpPr>
            <p:spPr bwMode="auto">
              <a:xfrm>
                <a:off x="3397" y="2283"/>
                <a:ext cx="72" cy="139"/>
              </a:xfrm>
              <a:custGeom>
                <a:avLst/>
                <a:gdLst>
                  <a:gd name="T0" fmla="*/ 64 w 65"/>
                  <a:gd name="T1" fmla="*/ 124 h 127"/>
                  <a:gd name="T2" fmla="*/ 56 w 65"/>
                  <a:gd name="T3" fmla="*/ 110 h 127"/>
                  <a:gd name="T4" fmla="*/ 56 w 65"/>
                  <a:gd name="T5" fmla="*/ 109 h 127"/>
                  <a:gd name="T6" fmla="*/ 33 w 65"/>
                  <a:gd name="T7" fmla="*/ 61 h 127"/>
                  <a:gd name="T8" fmla="*/ 31 w 65"/>
                  <a:gd name="T9" fmla="*/ 61 h 127"/>
                  <a:gd name="T10" fmla="*/ 43 w 65"/>
                  <a:gd name="T11" fmla="*/ 86 h 127"/>
                  <a:gd name="T12" fmla="*/ 3 w 65"/>
                  <a:gd name="T13" fmla="*/ 2 h 127"/>
                  <a:gd name="T14" fmla="*/ 0 w 65"/>
                  <a:gd name="T15" fmla="*/ 3 h 127"/>
                  <a:gd name="T16" fmla="*/ 61 w 65"/>
                  <a:gd name="T17" fmla="*/ 125 h 127"/>
                  <a:gd name="T18" fmla="*/ 64 w 65"/>
                  <a:gd name="T19" fmla="*/ 124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5" h="127">
                    <a:moveTo>
                      <a:pt x="64" y="124"/>
                    </a:moveTo>
                    <a:cubicBezTo>
                      <a:pt x="61" y="119"/>
                      <a:pt x="59" y="114"/>
                      <a:pt x="56" y="110"/>
                    </a:cubicBezTo>
                    <a:cubicBezTo>
                      <a:pt x="56" y="109"/>
                      <a:pt x="56" y="109"/>
                      <a:pt x="56" y="109"/>
                    </a:cubicBezTo>
                    <a:cubicBezTo>
                      <a:pt x="49" y="92"/>
                      <a:pt x="41" y="77"/>
                      <a:pt x="33" y="61"/>
                    </a:cubicBezTo>
                    <a:cubicBezTo>
                      <a:pt x="32" y="60"/>
                      <a:pt x="31" y="60"/>
                      <a:pt x="31" y="61"/>
                    </a:cubicBezTo>
                    <a:cubicBezTo>
                      <a:pt x="35" y="69"/>
                      <a:pt x="39" y="78"/>
                      <a:pt x="43" y="86"/>
                    </a:cubicBezTo>
                    <a:cubicBezTo>
                      <a:pt x="28" y="59"/>
                      <a:pt x="14" y="31"/>
                      <a:pt x="3" y="2"/>
                    </a:cubicBezTo>
                    <a:cubicBezTo>
                      <a:pt x="2" y="0"/>
                      <a:pt x="0" y="1"/>
                      <a:pt x="0" y="3"/>
                    </a:cubicBezTo>
                    <a:cubicBezTo>
                      <a:pt x="16" y="46"/>
                      <a:pt x="38" y="86"/>
                      <a:pt x="61" y="125"/>
                    </a:cubicBezTo>
                    <a:cubicBezTo>
                      <a:pt x="62" y="127"/>
                      <a:pt x="65" y="125"/>
                      <a:pt x="64" y="124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14" name="îŝḷîḓé-Freeform 178"/>
              <p:cNvSpPr/>
              <p:nvPr/>
            </p:nvSpPr>
            <p:spPr bwMode="auto">
              <a:xfrm>
                <a:off x="3399" y="2257"/>
                <a:ext cx="66" cy="138"/>
              </a:xfrm>
              <a:custGeom>
                <a:avLst/>
                <a:gdLst>
                  <a:gd name="T0" fmla="*/ 59 w 60"/>
                  <a:gd name="T1" fmla="*/ 122 h 125"/>
                  <a:gd name="T2" fmla="*/ 57 w 60"/>
                  <a:gd name="T3" fmla="*/ 113 h 125"/>
                  <a:gd name="T4" fmla="*/ 57 w 60"/>
                  <a:gd name="T5" fmla="*/ 111 h 125"/>
                  <a:gd name="T6" fmla="*/ 42 w 60"/>
                  <a:gd name="T7" fmla="*/ 79 h 125"/>
                  <a:gd name="T8" fmla="*/ 39 w 60"/>
                  <a:gd name="T9" fmla="*/ 73 h 125"/>
                  <a:gd name="T10" fmla="*/ 38 w 60"/>
                  <a:gd name="T11" fmla="*/ 72 h 125"/>
                  <a:gd name="T12" fmla="*/ 4 w 60"/>
                  <a:gd name="T13" fmla="*/ 2 h 125"/>
                  <a:gd name="T14" fmla="*/ 1 w 60"/>
                  <a:gd name="T15" fmla="*/ 3 h 125"/>
                  <a:gd name="T16" fmla="*/ 44 w 60"/>
                  <a:gd name="T17" fmla="*/ 93 h 125"/>
                  <a:gd name="T18" fmla="*/ 57 w 60"/>
                  <a:gd name="T19" fmla="*/ 123 h 125"/>
                  <a:gd name="T20" fmla="*/ 59 w 60"/>
                  <a:gd name="T21" fmla="*/ 122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0" h="125">
                    <a:moveTo>
                      <a:pt x="59" y="122"/>
                    </a:moveTo>
                    <a:cubicBezTo>
                      <a:pt x="59" y="119"/>
                      <a:pt x="58" y="116"/>
                      <a:pt x="57" y="113"/>
                    </a:cubicBezTo>
                    <a:cubicBezTo>
                      <a:pt x="57" y="113"/>
                      <a:pt x="57" y="112"/>
                      <a:pt x="57" y="111"/>
                    </a:cubicBezTo>
                    <a:cubicBezTo>
                      <a:pt x="52" y="100"/>
                      <a:pt x="47" y="90"/>
                      <a:pt x="42" y="79"/>
                    </a:cubicBezTo>
                    <a:cubicBezTo>
                      <a:pt x="41" y="77"/>
                      <a:pt x="40" y="75"/>
                      <a:pt x="39" y="73"/>
                    </a:cubicBezTo>
                    <a:cubicBezTo>
                      <a:pt x="39" y="73"/>
                      <a:pt x="39" y="72"/>
                      <a:pt x="38" y="72"/>
                    </a:cubicBezTo>
                    <a:cubicBezTo>
                      <a:pt x="26" y="49"/>
                      <a:pt x="14" y="26"/>
                      <a:pt x="4" y="2"/>
                    </a:cubicBezTo>
                    <a:cubicBezTo>
                      <a:pt x="3" y="0"/>
                      <a:pt x="0" y="1"/>
                      <a:pt x="1" y="3"/>
                    </a:cubicBezTo>
                    <a:cubicBezTo>
                      <a:pt x="13" y="34"/>
                      <a:pt x="29" y="63"/>
                      <a:pt x="44" y="93"/>
                    </a:cubicBezTo>
                    <a:cubicBezTo>
                      <a:pt x="48" y="102"/>
                      <a:pt x="53" y="112"/>
                      <a:pt x="57" y="123"/>
                    </a:cubicBezTo>
                    <a:cubicBezTo>
                      <a:pt x="57" y="125"/>
                      <a:pt x="60" y="123"/>
                      <a:pt x="59" y="122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15" name="îŝḷîḓé-Freeform 179"/>
              <p:cNvSpPr/>
              <p:nvPr/>
            </p:nvSpPr>
            <p:spPr bwMode="auto">
              <a:xfrm>
                <a:off x="3453" y="2342"/>
                <a:ext cx="9" cy="16"/>
              </a:xfrm>
              <a:custGeom>
                <a:avLst/>
                <a:gdLst>
                  <a:gd name="T0" fmla="*/ 8 w 8"/>
                  <a:gd name="T1" fmla="*/ 12 h 14"/>
                  <a:gd name="T2" fmla="*/ 2 w 8"/>
                  <a:gd name="T3" fmla="*/ 1 h 14"/>
                  <a:gd name="T4" fmla="*/ 1 w 8"/>
                  <a:gd name="T5" fmla="*/ 3 h 14"/>
                  <a:gd name="T6" fmla="*/ 5 w 8"/>
                  <a:gd name="T7" fmla="*/ 12 h 14"/>
                  <a:gd name="T8" fmla="*/ 8 w 8"/>
                  <a:gd name="T9" fmla="*/ 1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14">
                    <a:moveTo>
                      <a:pt x="8" y="12"/>
                    </a:moveTo>
                    <a:cubicBezTo>
                      <a:pt x="6" y="8"/>
                      <a:pt x="5" y="4"/>
                      <a:pt x="2" y="1"/>
                    </a:cubicBezTo>
                    <a:cubicBezTo>
                      <a:pt x="1" y="0"/>
                      <a:pt x="0" y="2"/>
                      <a:pt x="1" y="3"/>
                    </a:cubicBezTo>
                    <a:cubicBezTo>
                      <a:pt x="3" y="5"/>
                      <a:pt x="4" y="9"/>
                      <a:pt x="5" y="12"/>
                    </a:cubicBezTo>
                    <a:cubicBezTo>
                      <a:pt x="6" y="14"/>
                      <a:pt x="8" y="13"/>
                      <a:pt x="8" y="12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16" name="îŝḷîḓé-Freeform 180"/>
              <p:cNvSpPr/>
              <p:nvPr/>
            </p:nvSpPr>
            <p:spPr bwMode="auto">
              <a:xfrm>
                <a:off x="3804" y="1912"/>
                <a:ext cx="132" cy="206"/>
              </a:xfrm>
              <a:custGeom>
                <a:avLst/>
                <a:gdLst>
                  <a:gd name="T0" fmla="*/ 70 w 120"/>
                  <a:gd name="T1" fmla="*/ 108 h 187"/>
                  <a:gd name="T2" fmla="*/ 19 w 120"/>
                  <a:gd name="T3" fmla="*/ 38 h 187"/>
                  <a:gd name="T4" fmla="*/ 60 w 120"/>
                  <a:gd name="T5" fmla="*/ 82 h 187"/>
                  <a:gd name="T6" fmla="*/ 18 w 120"/>
                  <a:gd name="T7" fmla="*/ 22 h 187"/>
                  <a:gd name="T8" fmla="*/ 13 w 120"/>
                  <a:gd name="T9" fmla="*/ 4 h 187"/>
                  <a:gd name="T10" fmla="*/ 7 w 120"/>
                  <a:gd name="T11" fmla="*/ 6 h 187"/>
                  <a:gd name="T12" fmla="*/ 13 w 120"/>
                  <a:gd name="T13" fmla="*/ 19 h 187"/>
                  <a:gd name="T14" fmla="*/ 10 w 120"/>
                  <a:gd name="T15" fmla="*/ 31 h 187"/>
                  <a:gd name="T16" fmla="*/ 12 w 120"/>
                  <a:gd name="T17" fmla="*/ 75 h 187"/>
                  <a:gd name="T18" fmla="*/ 12 w 120"/>
                  <a:gd name="T19" fmla="*/ 80 h 187"/>
                  <a:gd name="T20" fmla="*/ 10 w 120"/>
                  <a:gd name="T21" fmla="*/ 91 h 187"/>
                  <a:gd name="T22" fmla="*/ 5 w 120"/>
                  <a:gd name="T23" fmla="*/ 89 h 187"/>
                  <a:gd name="T24" fmla="*/ 9 w 120"/>
                  <a:gd name="T25" fmla="*/ 110 h 187"/>
                  <a:gd name="T26" fmla="*/ 5 w 120"/>
                  <a:gd name="T27" fmla="*/ 103 h 187"/>
                  <a:gd name="T28" fmla="*/ 11 w 120"/>
                  <a:gd name="T29" fmla="*/ 129 h 187"/>
                  <a:gd name="T30" fmla="*/ 0 w 120"/>
                  <a:gd name="T31" fmla="*/ 114 h 187"/>
                  <a:gd name="T32" fmla="*/ 12 w 120"/>
                  <a:gd name="T33" fmla="*/ 141 h 187"/>
                  <a:gd name="T34" fmla="*/ 7 w 120"/>
                  <a:gd name="T35" fmla="*/ 134 h 187"/>
                  <a:gd name="T36" fmla="*/ 2 w 120"/>
                  <a:gd name="T37" fmla="*/ 132 h 187"/>
                  <a:gd name="T38" fmla="*/ 13 w 120"/>
                  <a:gd name="T39" fmla="*/ 155 h 187"/>
                  <a:gd name="T40" fmla="*/ 9 w 120"/>
                  <a:gd name="T41" fmla="*/ 149 h 187"/>
                  <a:gd name="T42" fmla="*/ 5 w 120"/>
                  <a:gd name="T43" fmla="*/ 147 h 187"/>
                  <a:gd name="T44" fmla="*/ 15 w 120"/>
                  <a:gd name="T45" fmla="*/ 169 h 187"/>
                  <a:gd name="T46" fmla="*/ 7 w 120"/>
                  <a:gd name="T47" fmla="*/ 162 h 187"/>
                  <a:gd name="T48" fmla="*/ 4 w 120"/>
                  <a:gd name="T49" fmla="*/ 160 h 187"/>
                  <a:gd name="T50" fmla="*/ 2 w 120"/>
                  <a:gd name="T51" fmla="*/ 158 h 187"/>
                  <a:gd name="T52" fmla="*/ 9 w 120"/>
                  <a:gd name="T53" fmla="*/ 167 h 187"/>
                  <a:gd name="T54" fmla="*/ 16 w 120"/>
                  <a:gd name="T55" fmla="*/ 180 h 187"/>
                  <a:gd name="T56" fmla="*/ 34 w 120"/>
                  <a:gd name="T57" fmla="*/ 174 h 187"/>
                  <a:gd name="T58" fmla="*/ 38 w 120"/>
                  <a:gd name="T59" fmla="*/ 174 h 187"/>
                  <a:gd name="T60" fmla="*/ 45 w 120"/>
                  <a:gd name="T61" fmla="*/ 175 h 187"/>
                  <a:gd name="T62" fmla="*/ 47 w 120"/>
                  <a:gd name="T63" fmla="*/ 172 h 187"/>
                  <a:gd name="T64" fmla="*/ 40 w 120"/>
                  <a:gd name="T65" fmla="*/ 165 h 187"/>
                  <a:gd name="T66" fmla="*/ 23 w 120"/>
                  <a:gd name="T67" fmla="*/ 133 h 187"/>
                  <a:gd name="T68" fmla="*/ 63 w 120"/>
                  <a:gd name="T69" fmla="*/ 174 h 187"/>
                  <a:gd name="T70" fmla="*/ 23 w 120"/>
                  <a:gd name="T71" fmla="*/ 127 h 187"/>
                  <a:gd name="T72" fmla="*/ 69 w 120"/>
                  <a:gd name="T73" fmla="*/ 165 h 187"/>
                  <a:gd name="T74" fmla="*/ 22 w 120"/>
                  <a:gd name="T75" fmla="*/ 107 h 187"/>
                  <a:gd name="T76" fmla="*/ 78 w 120"/>
                  <a:gd name="T77" fmla="*/ 163 h 187"/>
                  <a:gd name="T78" fmla="*/ 20 w 120"/>
                  <a:gd name="T79" fmla="*/ 87 h 187"/>
                  <a:gd name="T80" fmla="*/ 91 w 120"/>
                  <a:gd name="T81" fmla="*/ 158 h 187"/>
                  <a:gd name="T82" fmla="*/ 19 w 120"/>
                  <a:gd name="T83" fmla="*/ 65 h 187"/>
                  <a:gd name="T84" fmla="*/ 68 w 120"/>
                  <a:gd name="T85" fmla="*/ 112 h 187"/>
                  <a:gd name="T86" fmla="*/ 116 w 120"/>
                  <a:gd name="T87" fmla="*/ 170 h 187"/>
                  <a:gd name="T88" fmla="*/ 35 w 120"/>
                  <a:gd name="T89" fmla="*/ 164 h 187"/>
                  <a:gd name="T90" fmla="*/ 25 w 120"/>
                  <a:gd name="T91" fmla="*/ 158 h 187"/>
                  <a:gd name="T92" fmla="*/ 35 w 120"/>
                  <a:gd name="T93" fmla="*/ 164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20" h="187">
                    <a:moveTo>
                      <a:pt x="119" y="169"/>
                    </a:moveTo>
                    <a:cubicBezTo>
                      <a:pt x="102" y="149"/>
                      <a:pt x="86" y="129"/>
                      <a:pt x="70" y="108"/>
                    </a:cubicBezTo>
                    <a:cubicBezTo>
                      <a:pt x="70" y="107"/>
                      <a:pt x="69" y="107"/>
                      <a:pt x="68" y="108"/>
                    </a:cubicBezTo>
                    <a:cubicBezTo>
                      <a:pt x="51" y="85"/>
                      <a:pt x="34" y="62"/>
                      <a:pt x="19" y="38"/>
                    </a:cubicBezTo>
                    <a:cubicBezTo>
                      <a:pt x="18" y="35"/>
                      <a:pt x="18" y="31"/>
                      <a:pt x="18" y="27"/>
                    </a:cubicBezTo>
                    <a:cubicBezTo>
                      <a:pt x="32" y="45"/>
                      <a:pt x="46" y="63"/>
                      <a:pt x="60" y="82"/>
                    </a:cubicBezTo>
                    <a:cubicBezTo>
                      <a:pt x="62" y="83"/>
                      <a:pt x="64" y="81"/>
                      <a:pt x="63" y="80"/>
                    </a:cubicBezTo>
                    <a:cubicBezTo>
                      <a:pt x="48" y="61"/>
                      <a:pt x="33" y="42"/>
                      <a:pt x="18" y="22"/>
                    </a:cubicBezTo>
                    <a:cubicBezTo>
                      <a:pt x="19" y="16"/>
                      <a:pt x="19" y="11"/>
                      <a:pt x="19" y="5"/>
                    </a:cubicBezTo>
                    <a:cubicBezTo>
                      <a:pt x="19" y="1"/>
                      <a:pt x="13" y="0"/>
                      <a:pt x="13" y="4"/>
                    </a:cubicBezTo>
                    <a:cubicBezTo>
                      <a:pt x="13" y="7"/>
                      <a:pt x="13" y="11"/>
                      <a:pt x="13" y="14"/>
                    </a:cubicBezTo>
                    <a:cubicBezTo>
                      <a:pt x="11" y="12"/>
                      <a:pt x="9" y="9"/>
                      <a:pt x="7" y="6"/>
                    </a:cubicBezTo>
                    <a:cubicBezTo>
                      <a:pt x="6" y="5"/>
                      <a:pt x="4" y="6"/>
                      <a:pt x="5" y="8"/>
                    </a:cubicBezTo>
                    <a:cubicBezTo>
                      <a:pt x="7" y="12"/>
                      <a:pt x="10" y="15"/>
                      <a:pt x="13" y="19"/>
                    </a:cubicBezTo>
                    <a:cubicBezTo>
                      <a:pt x="12" y="22"/>
                      <a:pt x="12" y="25"/>
                      <a:pt x="12" y="29"/>
                    </a:cubicBezTo>
                    <a:cubicBezTo>
                      <a:pt x="11" y="27"/>
                      <a:pt x="8" y="29"/>
                      <a:pt x="10" y="31"/>
                    </a:cubicBezTo>
                    <a:cubicBezTo>
                      <a:pt x="10" y="32"/>
                      <a:pt x="11" y="33"/>
                      <a:pt x="12" y="35"/>
                    </a:cubicBezTo>
                    <a:cubicBezTo>
                      <a:pt x="12" y="48"/>
                      <a:pt x="12" y="61"/>
                      <a:pt x="12" y="75"/>
                    </a:cubicBezTo>
                    <a:cubicBezTo>
                      <a:pt x="11" y="73"/>
                      <a:pt x="9" y="75"/>
                      <a:pt x="10" y="76"/>
                    </a:cubicBezTo>
                    <a:cubicBezTo>
                      <a:pt x="10" y="78"/>
                      <a:pt x="11" y="79"/>
                      <a:pt x="12" y="80"/>
                    </a:cubicBezTo>
                    <a:cubicBezTo>
                      <a:pt x="12" y="84"/>
                      <a:pt x="12" y="87"/>
                      <a:pt x="12" y="91"/>
                    </a:cubicBezTo>
                    <a:cubicBezTo>
                      <a:pt x="12" y="90"/>
                      <a:pt x="10" y="90"/>
                      <a:pt x="10" y="91"/>
                    </a:cubicBezTo>
                    <a:cubicBezTo>
                      <a:pt x="9" y="90"/>
                      <a:pt x="8" y="88"/>
                      <a:pt x="7" y="87"/>
                    </a:cubicBezTo>
                    <a:cubicBezTo>
                      <a:pt x="6" y="86"/>
                      <a:pt x="3" y="88"/>
                      <a:pt x="5" y="89"/>
                    </a:cubicBezTo>
                    <a:cubicBezTo>
                      <a:pt x="6" y="91"/>
                      <a:pt x="7" y="92"/>
                      <a:pt x="8" y="94"/>
                    </a:cubicBezTo>
                    <a:cubicBezTo>
                      <a:pt x="8" y="99"/>
                      <a:pt x="9" y="104"/>
                      <a:pt x="9" y="110"/>
                    </a:cubicBezTo>
                    <a:cubicBezTo>
                      <a:pt x="7" y="107"/>
                      <a:pt x="6" y="105"/>
                      <a:pt x="7" y="104"/>
                    </a:cubicBezTo>
                    <a:cubicBezTo>
                      <a:pt x="8" y="103"/>
                      <a:pt x="6" y="102"/>
                      <a:pt x="5" y="103"/>
                    </a:cubicBezTo>
                    <a:cubicBezTo>
                      <a:pt x="3" y="105"/>
                      <a:pt x="6" y="111"/>
                      <a:pt x="10" y="115"/>
                    </a:cubicBezTo>
                    <a:cubicBezTo>
                      <a:pt x="10" y="120"/>
                      <a:pt x="10" y="124"/>
                      <a:pt x="11" y="129"/>
                    </a:cubicBezTo>
                    <a:cubicBezTo>
                      <a:pt x="7" y="124"/>
                      <a:pt x="4" y="119"/>
                      <a:pt x="2" y="113"/>
                    </a:cubicBezTo>
                    <a:cubicBezTo>
                      <a:pt x="1" y="112"/>
                      <a:pt x="0" y="113"/>
                      <a:pt x="0" y="114"/>
                    </a:cubicBezTo>
                    <a:cubicBezTo>
                      <a:pt x="3" y="122"/>
                      <a:pt x="7" y="129"/>
                      <a:pt x="11" y="136"/>
                    </a:cubicBezTo>
                    <a:cubicBezTo>
                      <a:pt x="11" y="138"/>
                      <a:pt x="11" y="139"/>
                      <a:pt x="12" y="141"/>
                    </a:cubicBezTo>
                    <a:cubicBezTo>
                      <a:pt x="10" y="139"/>
                      <a:pt x="8" y="137"/>
                      <a:pt x="7" y="134"/>
                    </a:cubicBezTo>
                    <a:cubicBezTo>
                      <a:pt x="7" y="134"/>
                      <a:pt x="7" y="134"/>
                      <a:pt x="7" y="134"/>
                    </a:cubicBezTo>
                    <a:cubicBezTo>
                      <a:pt x="7" y="132"/>
                      <a:pt x="6" y="131"/>
                      <a:pt x="4" y="130"/>
                    </a:cubicBezTo>
                    <a:cubicBezTo>
                      <a:pt x="3" y="130"/>
                      <a:pt x="2" y="131"/>
                      <a:pt x="2" y="132"/>
                    </a:cubicBezTo>
                    <a:cubicBezTo>
                      <a:pt x="5" y="137"/>
                      <a:pt x="8" y="143"/>
                      <a:pt x="12" y="148"/>
                    </a:cubicBezTo>
                    <a:cubicBezTo>
                      <a:pt x="12" y="150"/>
                      <a:pt x="13" y="153"/>
                      <a:pt x="13" y="155"/>
                    </a:cubicBezTo>
                    <a:cubicBezTo>
                      <a:pt x="12" y="154"/>
                      <a:pt x="10" y="152"/>
                      <a:pt x="9" y="150"/>
                    </a:cubicBezTo>
                    <a:cubicBezTo>
                      <a:pt x="9" y="150"/>
                      <a:pt x="9" y="149"/>
                      <a:pt x="9" y="149"/>
                    </a:cubicBezTo>
                    <a:cubicBezTo>
                      <a:pt x="6" y="146"/>
                      <a:pt x="6" y="146"/>
                      <a:pt x="6" y="146"/>
                    </a:cubicBezTo>
                    <a:cubicBezTo>
                      <a:pt x="6" y="145"/>
                      <a:pt x="5" y="146"/>
                      <a:pt x="5" y="147"/>
                    </a:cubicBezTo>
                    <a:cubicBezTo>
                      <a:pt x="7" y="152"/>
                      <a:pt x="10" y="156"/>
                      <a:pt x="14" y="160"/>
                    </a:cubicBezTo>
                    <a:cubicBezTo>
                      <a:pt x="14" y="163"/>
                      <a:pt x="14" y="166"/>
                      <a:pt x="15" y="169"/>
                    </a:cubicBezTo>
                    <a:cubicBezTo>
                      <a:pt x="14" y="168"/>
                      <a:pt x="14" y="167"/>
                      <a:pt x="13" y="167"/>
                    </a:cubicBezTo>
                    <a:cubicBezTo>
                      <a:pt x="11" y="165"/>
                      <a:pt x="9" y="163"/>
                      <a:pt x="7" y="162"/>
                    </a:cubicBezTo>
                    <a:cubicBezTo>
                      <a:pt x="6" y="161"/>
                      <a:pt x="5" y="160"/>
                      <a:pt x="4" y="160"/>
                    </a:cubicBezTo>
                    <a:cubicBezTo>
                      <a:pt x="4" y="160"/>
                      <a:pt x="4" y="160"/>
                      <a:pt x="4" y="160"/>
                    </a:cubicBezTo>
                    <a:cubicBezTo>
                      <a:pt x="4" y="159"/>
                      <a:pt x="4" y="159"/>
                      <a:pt x="4" y="159"/>
                    </a:cubicBezTo>
                    <a:cubicBezTo>
                      <a:pt x="3" y="158"/>
                      <a:pt x="2" y="158"/>
                      <a:pt x="2" y="158"/>
                    </a:cubicBezTo>
                    <a:cubicBezTo>
                      <a:pt x="1" y="158"/>
                      <a:pt x="1" y="159"/>
                      <a:pt x="1" y="159"/>
                    </a:cubicBezTo>
                    <a:cubicBezTo>
                      <a:pt x="1" y="162"/>
                      <a:pt x="7" y="166"/>
                      <a:pt x="9" y="167"/>
                    </a:cubicBezTo>
                    <a:cubicBezTo>
                      <a:pt x="12" y="170"/>
                      <a:pt x="14" y="173"/>
                      <a:pt x="16" y="175"/>
                    </a:cubicBezTo>
                    <a:cubicBezTo>
                      <a:pt x="16" y="177"/>
                      <a:pt x="16" y="179"/>
                      <a:pt x="16" y="180"/>
                    </a:cubicBezTo>
                    <a:cubicBezTo>
                      <a:pt x="16" y="187"/>
                      <a:pt x="27" y="186"/>
                      <a:pt x="26" y="179"/>
                    </a:cubicBezTo>
                    <a:cubicBezTo>
                      <a:pt x="26" y="176"/>
                      <a:pt x="30" y="175"/>
                      <a:pt x="34" y="174"/>
                    </a:cubicBezTo>
                    <a:cubicBezTo>
                      <a:pt x="34" y="175"/>
                      <a:pt x="35" y="175"/>
                      <a:pt x="35" y="176"/>
                    </a:cubicBezTo>
                    <a:cubicBezTo>
                      <a:pt x="36" y="177"/>
                      <a:pt x="38" y="176"/>
                      <a:pt x="38" y="174"/>
                    </a:cubicBezTo>
                    <a:cubicBezTo>
                      <a:pt x="40" y="174"/>
                      <a:pt x="42" y="174"/>
                      <a:pt x="43" y="173"/>
                    </a:cubicBezTo>
                    <a:cubicBezTo>
                      <a:pt x="44" y="174"/>
                      <a:pt x="45" y="175"/>
                      <a:pt x="45" y="175"/>
                    </a:cubicBezTo>
                    <a:cubicBezTo>
                      <a:pt x="47" y="177"/>
                      <a:pt x="49" y="175"/>
                      <a:pt x="48" y="174"/>
                    </a:cubicBezTo>
                    <a:cubicBezTo>
                      <a:pt x="47" y="173"/>
                      <a:pt x="47" y="173"/>
                      <a:pt x="47" y="172"/>
                    </a:cubicBezTo>
                    <a:cubicBezTo>
                      <a:pt x="48" y="171"/>
                      <a:pt x="48" y="167"/>
                      <a:pt x="45" y="166"/>
                    </a:cubicBezTo>
                    <a:cubicBezTo>
                      <a:pt x="44" y="165"/>
                      <a:pt x="42" y="165"/>
                      <a:pt x="40" y="165"/>
                    </a:cubicBezTo>
                    <a:cubicBezTo>
                      <a:pt x="35" y="159"/>
                      <a:pt x="29" y="153"/>
                      <a:pt x="24" y="147"/>
                    </a:cubicBezTo>
                    <a:cubicBezTo>
                      <a:pt x="24" y="142"/>
                      <a:pt x="24" y="138"/>
                      <a:pt x="23" y="133"/>
                    </a:cubicBezTo>
                    <a:cubicBezTo>
                      <a:pt x="35" y="148"/>
                      <a:pt x="47" y="163"/>
                      <a:pt x="61" y="176"/>
                    </a:cubicBezTo>
                    <a:cubicBezTo>
                      <a:pt x="62" y="177"/>
                      <a:pt x="64" y="175"/>
                      <a:pt x="63" y="174"/>
                    </a:cubicBezTo>
                    <a:cubicBezTo>
                      <a:pt x="50" y="160"/>
                      <a:pt x="39" y="145"/>
                      <a:pt x="27" y="131"/>
                    </a:cubicBezTo>
                    <a:cubicBezTo>
                      <a:pt x="26" y="130"/>
                      <a:pt x="25" y="129"/>
                      <a:pt x="23" y="127"/>
                    </a:cubicBezTo>
                    <a:cubicBezTo>
                      <a:pt x="23" y="122"/>
                      <a:pt x="22" y="118"/>
                      <a:pt x="22" y="114"/>
                    </a:cubicBezTo>
                    <a:cubicBezTo>
                      <a:pt x="36" y="133"/>
                      <a:pt x="50" y="152"/>
                      <a:pt x="69" y="165"/>
                    </a:cubicBezTo>
                    <a:cubicBezTo>
                      <a:pt x="70" y="166"/>
                      <a:pt x="71" y="165"/>
                      <a:pt x="70" y="164"/>
                    </a:cubicBezTo>
                    <a:cubicBezTo>
                      <a:pt x="52" y="146"/>
                      <a:pt x="36" y="127"/>
                      <a:pt x="22" y="107"/>
                    </a:cubicBezTo>
                    <a:cubicBezTo>
                      <a:pt x="21" y="103"/>
                      <a:pt x="21" y="98"/>
                      <a:pt x="21" y="93"/>
                    </a:cubicBezTo>
                    <a:cubicBezTo>
                      <a:pt x="38" y="118"/>
                      <a:pt x="59" y="140"/>
                      <a:pt x="78" y="163"/>
                    </a:cubicBezTo>
                    <a:cubicBezTo>
                      <a:pt x="79" y="164"/>
                      <a:pt x="82" y="163"/>
                      <a:pt x="81" y="161"/>
                    </a:cubicBezTo>
                    <a:cubicBezTo>
                      <a:pt x="61" y="136"/>
                      <a:pt x="39" y="113"/>
                      <a:pt x="20" y="87"/>
                    </a:cubicBezTo>
                    <a:cubicBezTo>
                      <a:pt x="20" y="82"/>
                      <a:pt x="20" y="76"/>
                      <a:pt x="20" y="70"/>
                    </a:cubicBezTo>
                    <a:cubicBezTo>
                      <a:pt x="41" y="101"/>
                      <a:pt x="65" y="130"/>
                      <a:pt x="91" y="158"/>
                    </a:cubicBezTo>
                    <a:cubicBezTo>
                      <a:pt x="92" y="159"/>
                      <a:pt x="95" y="157"/>
                      <a:pt x="93" y="156"/>
                    </a:cubicBezTo>
                    <a:cubicBezTo>
                      <a:pt x="67" y="127"/>
                      <a:pt x="42" y="97"/>
                      <a:pt x="19" y="65"/>
                    </a:cubicBezTo>
                    <a:cubicBezTo>
                      <a:pt x="19" y="58"/>
                      <a:pt x="19" y="51"/>
                      <a:pt x="19" y="44"/>
                    </a:cubicBezTo>
                    <a:cubicBezTo>
                      <a:pt x="34" y="68"/>
                      <a:pt x="51" y="90"/>
                      <a:pt x="68" y="112"/>
                    </a:cubicBezTo>
                    <a:cubicBezTo>
                      <a:pt x="69" y="113"/>
                      <a:pt x="70" y="112"/>
                      <a:pt x="70" y="112"/>
                    </a:cubicBezTo>
                    <a:cubicBezTo>
                      <a:pt x="85" y="132"/>
                      <a:pt x="100" y="152"/>
                      <a:pt x="116" y="170"/>
                    </a:cubicBezTo>
                    <a:cubicBezTo>
                      <a:pt x="118" y="172"/>
                      <a:pt x="120" y="170"/>
                      <a:pt x="119" y="169"/>
                    </a:cubicBezTo>
                    <a:close/>
                    <a:moveTo>
                      <a:pt x="35" y="164"/>
                    </a:moveTo>
                    <a:cubicBezTo>
                      <a:pt x="33" y="164"/>
                      <a:pt x="32" y="164"/>
                      <a:pt x="31" y="164"/>
                    </a:cubicBezTo>
                    <a:cubicBezTo>
                      <a:pt x="29" y="162"/>
                      <a:pt x="27" y="160"/>
                      <a:pt x="25" y="158"/>
                    </a:cubicBezTo>
                    <a:cubicBezTo>
                      <a:pt x="25" y="156"/>
                      <a:pt x="25" y="155"/>
                      <a:pt x="25" y="153"/>
                    </a:cubicBezTo>
                    <a:cubicBezTo>
                      <a:pt x="28" y="157"/>
                      <a:pt x="31" y="160"/>
                      <a:pt x="35" y="164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17" name="îŝḷîḓé-Freeform 181"/>
              <p:cNvSpPr/>
              <p:nvPr/>
            </p:nvSpPr>
            <p:spPr bwMode="auto">
              <a:xfrm>
                <a:off x="3811" y="1887"/>
                <a:ext cx="62" cy="84"/>
              </a:xfrm>
              <a:custGeom>
                <a:avLst/>
                <a:gdLst>
                  <a:gd name="T0" fmla="*/ 56 w 56"/>
                  <a:gd name="T1" fmla="*/ 75 h 77"/>
                  <a:gd name="T2" fmla="*/ 2 w 56"/>
                  <a:gd name="T3" fmla="*/ 1 h 77"/>
                  <a:gd name="T4" fmla="*/ 0 w 56"/>
                  <a:gd name="T5" fmla="*/ 3 h 77"/>
                  <a:gd name="T6" fmla="*/ 54 w 56"/>
                  <a:gd name="T7" fmla="*/ 76 h 77"/>
                  <a:gd name="T8" fmla="*/ 56 w 56"/>
                  <a:gd name="T9" fmla="*/ 75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77">
                    <a:moveTo>
                      <a:pt x="56" y="75"/>
                    </a:moveTo>
                    <a:cubicBezTo>
                      <a:pt x="38" y="50"/>
                      <a:pt x="20" y="26"/>
                      <a:pt x="2" y="1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18" y="28"/>
                      <a:pt x="36" y="52"/>
                      <a:pt x="54" y="76"/>
                    </a:cubicBezTo>
                    <a:cubicBezTo>
                      <a:pt x="55" y="77"/>
                      <a:pt x="56" y="76"/>
                      <a:pt x="56" y="75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18" name="îŝḷîḓé-Freeform 182"/>
              <p:cNvSpPr/>
              <p:nvPr/>
            </p:nvSpPr>
            <p:spPr bwMode="auto">
              <a:xfrm>
                <a:off x="3805" y="1805"/>
                <a:ext cx="66" cy="98"/>
              </a:xfrm>
              <a:custGeom>
                <a:avLst/>
                <a:gdLst>
                  <a:gd name="T0" fmla="*/ 59 w 60"/>
                  <a:gd name="T1" fmla="*/ 85 h 89"/>
                  <a:gd name="T2" fmla="*/ 4 w 60"/>
                  <a:gd name="T3" fmla="*/ 2 h 89"/>
                  <a:gd name="T4" fmla="*/ 1 w 60"/>
                  <a:gd name="T5" fmla="*/ 3 h 89"/>
                  <a:gd name="T6" fmla="*/ 57 w 60"/>
                  <a:gd name="T7" fmla="*/ 87 h 89"/>
                  <a:gd name="T8" fmla="*/ 59 w 60"/>
                  <a:gd name="T9" fmla="*/ 85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89">
                    <a:moveTo>
                      <a:pt x="59" y="85"/>
                    </a:moveTo>
                    <a:cubicBezTo>
                      <a:pt x="41" y="57"/>
                      <a:pt x="22" y="30"/>
                      <a:pt x="4" y="2"/>
                    </a:cubicBezTo>
                    <a:cubicBezTo>
                      <a:pt x="2" y="0"/>
                      <a:pt x="0" y="2"/>
                      <a:pt x="1" y="3"/>
                    </a:cubicBezTo>
                    <a:cubicBezTo>
                      <a:pt x="19" y="32"/>
                      <a:pt x="39" y="59"/>
                      <a:pt x="57" y="87"/>
                    </a:cubicBezTo>
                    <a:cubicBezTo>
                      <a:pt x="58" y="89"/>
                      <a:pt x="60" y="87"/>
                      <a:pt x="59" y="85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19" name="îŝḷîḓé-Freeform 183"/>
              <p:cNvSpPr/>
              <p:nvPr/>
            </p:nvSpPr>
            <p:spPr bwMode="auto">
              <a:xfrm>
                <a:off x="3797" y="1758"/>
                <a:ext cx="97" cy="142"/>
              </a:xfrm>
              <a:custGeom>
                <a:avLst/>
                <a:gdLst>
                  <a:gd name="T0" fmla="*/ 87 w 88"/>
                  <a:gd name="T1" fmla="*/ 126 h 129"/>
                  <a:gd name="T2" fmla="*/ 3 w 88"/>
                  <a:gd name="T3" fmla="*/ 2 h 129"/>
                  <a:gd name="T4" fmla="*/ 0 w 88"/>
                  <a:gd name="T5" fmla="*/ 3 h 129"/>
                  <a:gd name="T6" fmla="*/ 84 w 88"/>
                  <a:gd name="T7" fmla="*/ 128 h 129"/>
                  <a:gd name="T8" fmla="*/ 87 w 88"/>
                  <a:gd name="T9" fmla="*/ 126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" h="129">
                    <a:moveTo>
                      <a:pt x="87" y="126"/>
                    </a:moveTo>
                    <a:cubicBezTo>
                      <a:pt x="59" y="84"/>
                      <a:pt x="27" y="45"/>
                      <a:pt x="3" y="2"/>
                    </a:cubicBezTo>
                    <a:cubicBezTo>
                      <a:pt x="2" y="0"/>
                      <a:pt x="0" y="1"/>
                      <a:pt x="0" y="3"/>
                    </a:cubicBezTo>
                    <a:cubicBezTo>
                      <a:pt x="24" y="47"/>
                      <a:pt x="55" y="87"/>
                      <a:pt x="84" y="128"/>
                    </a:cubicBezTo>
                    <a:cubicBezTo>
                      <a:pt x="85" y="129"/>
                      <a:pt x="88" y="127"/>
                      <a:pt x="87" y="126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20" name="îŝḷîḓé-Freeform 184"/>
              <p:cNvSpPr/>
              <p:nvPr/>
            </p:nvSpPr>
            <p:spPr bwMode="auto">
              <a:xfrm>
                <a:off x="3794" y="1718"/>
                <a:ext cx="131" cy="191"/>
              </a:xfrm>
              <a:custGeom>
                <a:avLst/>
                <a:gdLst>
                  <a:gd name="T0" fmla="*/ 118 w 119"/>
                  <a:gd name="T1" fmla="*/ 169 h 173"/>
                  <a:gd name="T2" fmla="*/ 3 w 119"/>
                  <a:gd name="T3" fmla="*/ 2 h 173"/>
                  <a:gd name="T4" fmla="*/ 1 w 119"/>
                  <a:gd name="T5" fmla="*/ 4 h 173"/>
                  <a:gd name="T6" fmla="*/ 115 w 119"/>
                  <a:gd name="T7" fmla="*/ 171 h 173"/>
                  <a:gd name="T8" fmla="*/ 118 w 119"/>
                  <a:gd name="T9" fmla="*/ 169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173">
                    <a:moveTo>
                      <a:pt x="118" y="169"/>
                    </a:moveTo>
                    <a:cubicBezTo>
                      <a:pt x="80" y="114"/>
                      <a:pt x="40" y="59"/>
                      <a:pt x="3" y="2"/>
                    </a:cubicBezTo>
                    <a:cubicBezTo>
                      <a:pt x="2" y="0"/>
                      <a:pt x="0" y="2"/>
                      <a:pt x="1" y="4"/>
                    </a:cubicBezTo>
                    <a:cubicBezTo>
                      <a:pt x="37" y="61"/>
                      <a:pt x="77" y="115"/>
                      <a:pt x="115" y="171"/>
                    </a:cubicBezTo>
                    <a:cubicBezTo>
                      <a:pt x="116" y="173"/>
                      <a:pt x="119" y="171"/>
                      <a:pt x="118" y="169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21" name="iS1ide-Freeform 185"/>
              <p:cNvSpPr/>
              <p:nvPr/>
            </p:nvSpPr>
            <p:spPr bwMode="auto">
              <a:xfrm>
                <a:off x="3795" y="1681"/>
                <a:ext cx="110" cy="164"/>
              </a:xfrm>
              <a:custGeom>
                <a:avLst/>
                <a:gdLst>
                  <a:gd name="T0" fmla="*/ 99 w 100"/>
                  <a:gd name="T1" fmla="*/ 145 h 149"/>
                  <a:gd name="T2" fmla="*/ 2 w 100"/>
                  <a:gd name="T3" fmla="*/ 1 h 149"/>
                  <a:gd name="T4" fmla="*/ 0 w 100"/>
                  <a:gd name="T5" fmla="*/ 2 h 149"/>
                  <a:gd name="T6" fmla="*/ 96 w 100"/>
                  <a:gd name="T7" fmla="*/ 147 h 149"/>
                  <a:gd name="T8" fmla="*/ 99 w 100"/>
                  <a:gd name="T9" fmla="*/ 145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149">
                    <a:moveTo>
                      <a:pt x="99" y="145"/>
                    </a:moveTo>
                    <a:cubicBezTo>
                      <a:pt x="67" y="97"/>
                      <a:pt x="35" y="48"/>
                      <a:pt x="2" y="1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32" y="50"/>
                      <a:pt x="63" y="99"/>
                      <a:pt x="96" y="147"/>
                    </a:cubicBezTo>
                    <a:cubicBezTo>
                      <a:pt x="97" y="149"/>
                      <a:pt x="100" y="147"/>
                      <a:pt x="99" y="145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22" name="iS1ide-Freeform 186"/>
              <p:cNvSpPr/>
              <p:nvPr/>
            </p:nvSpPr>
            <p:spPr bwMode="auto">
              <a:xfrm>
                <a:off x="3884" y="1999"/>
                <a:ext cx="62" cy="82"/>
              </a:xfrm>
              <a:custGeom>
                <a:avLst/>
                <a:gdLst>
                  <a:gd name="T0" fmla="*/ 55 w 56"/>
                  <a:gd name="T1" fmla="*/ 72 h 75"/>
                  <a:gd name="T2" fmla="*/ 2 w 56"/>
                  <a:gd name="T3" fmla="*/ 1 h 75"/>
                  <a:gd name="T4" fmla="*/ 1 w 56"/>
                  <a:gd name="T5" fmla="*/ 2 h 75"/>
                  <a:gd name="T6" fmla="*/ 54 w 56"/>
                  <a:gd name="T7" fmla="*/ 74 h 75"/>
                  <a:gd name="T8" fmla="*/ 55 w 56"/>
                  <a:gd name="T9" fmla="*/ 72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75">
                    <a:moveTo>
                      <a:pt x="55" y="72"/>
                    </a:moveTo>
                    <a:cubicBezTo>
                      <a:pt x="35" y="51"/>
                      <a:pt x="18" y="26"/>
                      <a:pt x="2" y="1"/>
                    </a:cubicBezTo>
                    <a:cubicBezTo>
                      <a:pt x="2" y="0"/>
                      <a:pt x="0" y="1"/>
                      <a:pt x="1" y="2"/>
                    </a:cubicBezTo>
                    <a:cubicBezTo>
                      <a:pt x="16" y="28"/>
                      <a:pt x="33" y="52"/>
                      <a:pt x="54" y="74"/>
                    </a:cubicBezTo>
                    <a:cubicBezTo>
                      <a:pt x="55" y="75"/>
                      <a:pt x="56" y="73"/>
                      <a:pt x="55" y="72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23" name="iS1ide-Freeform 187"/>
              <p:cNvSpPr/>
              <p:nvPr/>
            </p:nvSpPr>
            <p:spPr bwMode="auto">
              <a:xfrm>
                <a:off x="3891" y="1985"/>
                <a:ext cx="81" cy="99"/>
              </a:xfrm>
              <a:custGeom>
                <a:avLst/>
                <a:gdLst>
                  <a:gd name="T0" fmla="*/ 73 w 74"/>
                  <a:gd name="T1" fmla="*/ 87 h 90"/>
                  <a:gd name="T2" fmla="*/ 9 w 74"/>
                  <a:gd name="T3" fmla="*/ 9 h 90"/>
                  <a:gd name="T4" fmla="*/ 8 w 74"/>
                  <a:gd name="T5" fmla="*/ 9 h 90"/>
                  <a:gd name="T6" fmla="*/ 3 w 74"/>
                  <a:gd name="T7" fmla="*/ 2 h 90"/>
                  <a:gd name="T8" fmla="*/ 3 w 74"/>
                  <a:gd name="T9" fmla="*/ 2 h 90"/>
                  <a:gd name="T10" fmla="*/ 2 w 74"/>
                  <a:gd name="T11" fmla="*/ 0 h 90"/>
                  <a:gd name="T12" fmla="*/ 1 w 74"/>
                  <a:gd name="T13" fmla="*/ 1 h 90"/>
                  <a:gd name="T14" fmla="*/ 7 w 74"/>
                  <a:gd name="T15" fmla="*/ 11 h 90"/>
                  <a:gd name="T16" fmla="*/ 8 w 74"/>
                  <a:gd name="T17" fmla="*/ 11 h 90"/>
                  <a:gd name="T18" fmla="*/ 71 w 74"/>
                  <a:gd name="T19" fmla="*/ 89 h 90"/>
                  <a:gd name="T20" fmla="*/ 73 w 74"/>
                  <a:gd name="T21" fmla="*/ 87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4" h="90">
                    <a:moveTo>
                      <a:pt x="73" y="87"/>
                    </a:moveTo>
                    <a:cubicBezTo>
                      <a:pt x="50" y="62"/>
                      <a:pt x="29" y="36"/>
                      <a:pt x="9" y="9"/>
                    </a:cubicBezTo>
                    <a:cubicBezTo>
                      <a:pt x="9" y="9"/>
                      <a:pt x="8" y="8"/>
                      <a:pt x="8" y="9"/>
                    </a:cubicBezTo>
                    <a:cubicBezTo>
                      <a:pt x="7" y="9"/>
                      <a:pt x="3" y="3"/>
                      <a:pt x="3" y="2"/>
                    </a:cubicBezTo>
                    <a:cubicBezTo>
                      <a:pt x="3" y="3"/>
                      <a:pt x="4" y="2"/>
                      <a:pt x="3" y="2"/>
                    </a:cubicBezTo>
                    <a:cubicBezTo>
                      <a:pt x="3" y="1"/>
                      <a:pt x="3" y="1"/>
                      <a:pt x="2" y="0"/>
                    </a:cubicBezTo>
                    <a:cubicBezTo>
                      <a:pt x="2" y="0"/>
                      <a:pt x="1" y="0"/>
                      <a:pt x="1" y="1"/>
                    </a:cubicBezTo>
                    <a:cubicBezTo>
                      <a:pt x="0" y="4"/>
                      <a:pt x="5" y="9"/>
                      <a:pt x="7" y="11"/>
                    </a:cubicBezTo>
                    <a:cubicBezTo>
                      <a:pt x="7" y="11"/>
                      <a:pt x="8" y="11"/>
                      <a:pt x="8" y="11"/>
                    </a:cubicBezTo>
                    <a:cubicBezTo>
                      <a:pt x="8" y="10"/>
                      <a:pt x="63" y="82"/>
                      <a:pt x="71" y="89"/>
                    </a:cubicBezTo>
                    <a:cubicBezTo>
                      <a:pt x="72" y="90"/>
                      <a:pt x="74" y="89"/>
                      <a:pt x="73" y="87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24" name="iS1ide-Freeform 188"/>
              <p:cNvSpPr/>
              <p:nvPr/>
            </p:nvSpPr>
            <p:spPr bwMode="auto">
              <a:xfrm>
                <a:off x="3903" y="1959"/>
                <a:ext cx="84" cy="106"/>
              </a:xfrm>
              <a:custGeom>
                <a:avLst/>
                <a:gdLst>
                  <a:gd name="T0" fmla="*/ 74 w 76"/>
                  <a:gd name="T1" fmla="*/ 93 h 96"/>
                  <a:gd name="T2" fmla="*/ 3 w 76"/>
                  <a:gd name="T3" fmla="*/ 1 h 96"/>
                  <a:gd name="T4" fmla="*/ 1 w 76"/>
                  <a:gd name="T5" fmla="*/ 3 h 96"/>
                  <a:gd name="T6" fmla="*/ 72 w 76"/>
                  <a:gd name="T7" fmla="*/ 94 h 96"/>
                  <a:gd name="T8" fmla="*/ 74 w 76"/>
                  <a:gd name="T9" fmla="*/ 93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96">
                    <a:moveTo>
                      <a:pt x="74" y="93"/>
                    </a:moveTo>
                    <a:cubicBezTo>
                      <a:pt x="48" y="64"/>
                      <a:pt x="25" y="33"/>
                      <a:pt x="3" y="1"/>
                    </a:cubicBezTo>
                    <a:cubicBezTo>
                      <a:pt x="2" y="0"/>
                      <a:pt x="0" y="2"/>
                      <a:pt x="1" y="3"/>
                    </a:cubicBezTo>
                    <a:cubicBezTo>
                      <a:pt x="23" y="35"/>
                      <a:pt x="46" y="66"/>
                      <a:pt x="72" y="94"/>
                    </a:cubicBezTo>
                    <a:cubicBezTo>
                      <a:pt x="73" y="96"/>
                      <a:pt x="76" y="94"/>
                      <a:pt x="74" y="93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25" name="iS1ide-Freeform 189"/>
              <p:cNvSpPr/>
              <p:nvPr/>
            </p:nvSpPr>
            <p:spPr bwMode="auto">
              <a:xfrm>
                <a:off x="3931" y="1967"/>
                <a:ext cx="71" cy="95"/>
              </a:xfrm>
              <a:custGeom>
                <a:avLst/>
                <a:gdLst>
                  <a:gd name="T0" fmla="*/ 63 w 64"/>
                  <a:gd name="T1" fmla="*/ 83 h 86"/>
                  <a:gd name="T2" fmla="*/ 3 w 64"/>
                  <a:gd name="T3" fmla="*/ 2 h 86"/>
                  <a:gd name="T4" fmla="*/ 0 w 64"/>
                  <a:gd name="T5" fmla="*/ 3 h 86"/>
                  <a:gd name="T6" fmla="*/ 62 w 64"/>
                  <a:gd name="T7" fmla="*/ 85 h 86"/>
                  <a:gd name="T8" fmla="*/ 63 w 64"/>
                  <a:gd name="T9" fmla="*/ 83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86">
                    <a:moveTo>
                      <a:pt x="63" y="83"/>
                    </a:moveTo>
                    <a:cubicBezTo>
                      <a:pt x="41" y="58"/>
                      <a:pt x="21" y="31"/>
                      <a:pt x="3" y="2"/>
                    </a:cubicBezTo>
                    <a:cubicBezTo>
                      <a:pt x="2" y="0"/>
                      <a:pt x="0" y="2"/>
                      <a:pt x="0" y="3"/>
                    </a:cubicBezTo>
                    <a:cubicBezTo>
                      <a:pt x="19" y="32"/>
                      <a:pt x="39" y="60"/>
                      <a:pt x="62" y="85"/>
                    </a:cubicBezTo>
                    <a:cubicBezTo>
                      <a:pt x="63" y="86"/>
                      <a:pt x="64" y="84"/>
                      <a:pt x="63" y="83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26" name="iS1ide-Freeform 190"/>
              <p:cNvSpPr/>
              <p:nvPr/>
            </p:nvSpPr>
            <p:spPr bwMode="auto">
              <a:xfrm>
                <a:off x="3948" y="1970"/>
                <a:ext cx="74" cy="94"/>
              </a:xfrm>
              <a:custGeom>
                <a:avLst/>
                <a:gdLst>
                  <a:gd name="T0" fmla="*/ 66 w 67"/>
                  <a:gd name="T1" fmla="*/ 83 h 85"/>
                  <a:gd name="T2" fmla="*/ 3 w 67"/>
                  <a:gd name="T3" fmla="*/ 2 h 85"/>
                  <a:gd name="T4" fmla="*/ 1 w 67"/>
                  <a:gd name="T5" fmla="*/ 3 h 85"/>
                  <a:gd name="T6" fmla="*/ 64 w 67"/>
                  <a:gd name="T7" fmla="*/ 84 h 85"/>
                  <a:gd name="T8" fmla="*/ 66 w 67"/>
                  <a:gd name="T9" fmla="*/ 83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85">
                    <a:moveTo>
                      <a:pt x="66" y="83"/>
                    </a:moveTo>
                    <a:cubicBezTo>
                      <a:pt x="44" y="57"/>
                      <a:pt x="23" y="29"/>
                      <a:pt x="3" y="2"/>
                    </a:cubicBezTo>
                    <a:cubicBezTo>
                      <a:pt x="2" y="0"/>
                      <a:pt x="0" y="2"/>
                      <a:pt x="1" y="3"/>
                    </a:cubicBezTo>
                    <a:cubicBezTo>
                      <a:pt x="21" y="31"/>
                      <a:pt x="41" y="59"/>
                      <a:pt x="64" y="84"/>
                    </a:cubicBezTo>
                    <a:cubicBezTo>
                      <a:pt x="65" y="85"/>
                      <a:pt x="67" y="84"/>
                      <a:pt x="66" y="83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27" name="iS1ide-Freeform 191"/>
              <p:cNvSpPr/>
              <p:nvPr/>
            </p:nvSpPr>
            <p:spPr bwMode="auto">
              <a:xfrm>
                <a:off x="3957" y="1955"/>
                <a:ext cx="93" cy="121"/>
              </a:xfrm>
              <a:custGeom>
                <a:avLst/>
                <a:gdLst>
                  <a:gd name="T0" fmla="*/ 84 w 85"/>
                  <a:gd name="T1" fmla="*/ 107 h 110"/>
                  <a:gd name="T2" fmla="*/ 2 w 85"/>
                  <a:gd name="T3" fmla="*/ 1 h 110"/>
                  <a:gd name="T4" fmla="*/ 1 w 85"/>
                  <a:gd name="T5" fmla="*/ 1 h 110"/>
                  <a:gd name="T6" fmla="*/ 82 w 85"/>
                  <a:gd name="T7" fmla="*/ 108 h 110"/>
                  <a:gd name="T8" fmla="*/ 84 w 85"/>
                  <a:gd name="T9" fmla="*/ 107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" h="110">
                    <a:moveTo>
                      <a:pt x="84" y="107"/>
                    </a:moveTo>
                    <a:cubicBezTo>
                      <a:pt x="54" y="73"/>
                      <a:pt x="31" y="35"/>
                      <a:pt x="2" y="1"/>
                    </a:cubicBezTo>
                    <a:cubicBezTo>
                      <a:pt x="1" y="0"/>
                      <a:pt x="0" y="1"/>
                      <a:pt x="1" y="1"/>
                    </a:cubicBezTo>
                    <a:cubicBezTo>
                      <a:pt x="29" y="36"/>
                      <a:pt x="51" y="76"/>
                      <a:pt x="82" y="108"/>
                    </a:cubicBezTo>
                    <a:cubicBezTo>
                      <a:pt x="83" y="110"/>
                      <a:pt x="85" y="108"/>
                      <a:pt x="84" y="107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28" name="iS1ide-Freeform 192"/>
              <p:cNvSpPr/>
              <p:nvPr/>
            </p:nvSpPr>
            <p:spPr bwMode="auto">
              <a:xfrm>
                <a:off x="3992" y="1976"/>
                <a:ext cx="75" cy="94"/>
              </a:xfrm>
              <a:custGeom>
                <a:avLst/>
                <a:gdLst>
                  <a:gd name="T0" fmla="*/ 67 w 68"/>
                  <a:gd name="T1" fmla="*/ 83 h 86"/>
                  <a:gd name="T2" fmla="*/ 32 w 68"/>
                  <a:gd name="T3" fmla="*/ 37 h 86"/>
                  <a:gd name="T4" fmla="*/ 3 w 68"/>
                  <a:gd name="T5" fmla="*/ 1 h 86"/>
                  <a:gd name="T6" fmla="*/ 2 w 68"/>
                  <a:gd name="T7" fmla="*/ 3 h 86"/>
                  <a:gd name="T8" fmla="*/ 29 w 68"/>
                  <a:gd name="T9" fmla="*/ 39 h 86"/>
                  <a:gd name="T10" fmla="*/ 65 w 68"/>
                  <a:gd name="T11" fmla="*/ 84 h 86"/>
                  <a:gd name="T12" fmla="*/ 67 w 68"/>
                  <a:gd name="T13" fmla="*/ 83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8" h="86">
                    <a:moveTo>
                      <a:pt x="67" y="83"/>
                    </a:moveTo>
                    <a:cubicBezTo>
                      <a:pt x="56" y="67"/>
                      <a:pt x="44" y="52"/>
                      <a:pt x="32" y="37"/>
                    </a:cubicBezTo>
                    <a:cubicBezTo>
                      <a:pt x="22" y="25"/>
                      <a:pt x="15" y="12"/>
                      <a:pt x="3" y="1"/>
                    </a:cubicBezTo>
                    <a:cubicBezTo>
                      <a:pt x="2" y="0"/>
                      <a:pt x="0" y="2"/>
                      <a:pt x="2" y="3"/>
                    </a:cubicBezTo>
                    <a:cubicBezTo>
                      <a:pt x="13" y="13"/>
                      <a:pt x="20" y="26"/>
                      <a:pt x="29" y="39"/>
                    </a:cubicBezTo>
                    <a:cubicBezTo>
                      <a:pt x="40" y="54"/>
                      <a:pt x="53" y="69"/>
                      <a:pt x="65" y="84"/>
                    </a:cubicBezTo>
                    <a:cubicBezTo>
                      <a:pt x="66" y="86"/>
                      <a:pt x="68" y="84"/>
                      <a:pt x="67" y="83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29" name="ïşḻïďê-Freeform 193"/>
              <p:cNvSpPr/>
              <p:nvPr/>
            </p:nvSpPr>
            <p:spPr bwMode="auto">
              <a:xfrm>
                <a:off x="4032" y="1993"/>
                <a:ext cx="46" cy="60"/>
              </a:xfrm>
              <a:custGeom>
                <a:avLst/>
                <a:gdLst>
                  <a:gd name="T0" fmla="*/ 41 w 42"/>
                  <a:gd name="T1" fmla="*/ 52 h 54"/>
                  <a:gd name="T2" fmla="*/ 3 w 42"/>
                  <a:gd name="T3" fmla="*/ 1 h 54"/>
                  <a:gd name="T4" fmla="*/ 1 w 42"/>
                  <a:gd name="T5" fmla="*/ 2 h 54"/>
                  <a:gd name="T6" fmla="*/ 39 w 42"/>
                  <a:gd name="T7" fmla="*/ 53 h 54"/>
                  <a:gd name="T8" fmla="*/ 41 w 42"/>
                  <a:gd name="T9" fmla="*/ 52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54">
                    <a:moveTo>
                      <a:pt x="41" y="52"/>
                    </a:moveTo>
                    <a:cubicBezTo>
                      <a:pt x="28" y="35"/>
                      <a:pt x="15" y="18"/>
                      <a:pt x="3" y="1"/>
                    </a:cubicBezTo>
                    <a:cubicBezTo>
                      <a:pt x="2" y="0"/>
                      <a:pt x="0" y="1"/>
                      <a:pt x="1" y="2"/>
                    </a:cubicBezTo>
                    <a:cubicBezTo>
                      <a:pt x="13" y="19"/>
                      <a:pt x="27" y="36"/>
                      <a:pt x="39" y="53"/>
                    </a:cubicBezTo>
                    <a:cubicBezTo>
                      <a:pt x="40" y="54"/>
                      <a:pt x="42" y="53"/>
                      <a:pt x="41" y="52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30" name="ïşḻïďê-Freeform 194"/>
              <p:cNvSpPr/>
              <p:nvPr/>
            </p:nvSpPr>
            <p:spPr bwMode="auto">
              <a:xfrm>
                <a:off x="3922" y="1804"/>
                <a:ext cx="154" cy="221"/>
              </a:xfrm>
              <a:custGeom>
                <a:avLst/>
                <a:gdLst>
                  <a:gd name="T0" fmla="*/ 139 w 140"/>
                  <a:gd name="T1" fmla="*/ 198 h 201"/>
                  <a:gd name="T2" fmla="*/ 113 w 140"/>
                  <a:gd name="T3" fmla="*/ 164 h 201"/>
                  <a:gd name="T4" fmla="*/ 111 w 140"/>
                  <a:gd name="T5" fmla="*/ 160 h 201"/>
                  <a:gd name="T6" fmla="*/ 109 w 140"/>
                  <a:gd name="T7" fmla="*/ 160 h 201"/>
                  <a:gd name="T8" fmla="*/ 63 w 140"/>
                  <a:gd name="T9" fmla="*/ 91 h 201"/>
                  <a:gd name="T10" fmla="*/ 29 w 140"/>
                  <a:gd name="T11" fmla="*/ 41 h 201"/>
                  <a:gd name="T12" fmla="*/ 1 w 140"/>
                  <a:gd name="T13" fmla="*/ 1 h 201"/>
                  <a:gd name="T14" fmla="*/ 0 w 140"/>
                  <a:gd name="T15" fmla="*/ 1 h 201"/>
                  <a:gd name="T16" fmla="*/ 27 w 140"/>
                  <a:gd name="T17" fmla="*/ 42 h 201"/>
                  <a:gd name="T18" fmla="*/ 60 w 140"/>
                  <a:gd name="T19" fmla="*/ 93 h 201"/>
                  <a:gd name="T20" fmla="*/ 117 w 140"/>
                  <a:gd name="T21" fmla="*/ 176 h 201"/>
                  <a:gd name="T22" fmla="*/ 126 w 140"/>
                  <a:gd name="T23" fmla="*/ 189 h 201"/>
                  <a:gd name="T24" fmla="*/ 128 w 140"/>
                  <a:gd name="T25" fmla="*/ 190 h 201"/>
                  <a:gd name="T26" fmla="*/ 136 w 140"/>
                  <a:gd name="T27" fmla="*/ 200 h 201"/>
                  <a:gd name="T28" fmla="*/ 139 w 140"/>
                  <a:gd name="T29" fmla="*/ 198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0" h="201">
                    <a:moveTo>
                      <a:pt x="139" y="198"/>
                    </a:moveTo>
                    <a:cubicBezTo>
                      <a:pt x="130" y="187"/>
                      <a:pt x="121" y="176"/>
                      <a:pt x="113" y="164"/>
                    </a:cubicBezTo>
                    <a:cubicBezTo>
                      <a:pt x="112" y="163"/>
                      <a:pt x="111" y="162"/>
                      <a:pt x="111" y="160"/>
                    </a:cubicBezTo>
                    <a:cubicBezTo>
                      <a:pt x="110" y="160"/>
                      <a:pt x="110" y="160"/>
                      <a:pt x="109" y="160"/>
                    </a:cubicBezTo>
                    <a:cubicBezTo>
                      <a:pt x="93" y="137"/>
                      <a:pt x="78" y="115"/>
                      <a:pt x="63" y="91"/>
                    </a:cubicBezTo>
                    <a:cubicBezTo>
                      <a:pt x="52" y="74"/>
                      <a:pt x="40" y="58"/>
                      <a:pt x="29" y="41"/>
                    </a:cubicBezTo>
                    <a:cubicBezTo>
                      <a:pt x="21" y="27"/>
                      <a:pt x="13" y="11"/>
                      <a:pt x="1" y="1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12" y="12"/>
                      <a:pt x="19" y="29"/>
                      <a:pt x="27" y="42"/>
                    </a:cubicBezTo>
                    <a:cubicBezTo>
                      <a:pt x="37" y="60"/>
                      <a:pt x="48" y="77"/>
                      <a:pt x="60" y="93"/>
                    </a:cubicBezTo>
                    <a:cubicBezTo>
                      <a:pt x="80" y="121"/>
                      <a:pt x="97" y="149"/>
                      <a:pt x="117" y="176"/>
                    </a:cubicBezTo>
                    <a:cubicBezTo>
                      <a:pt x="120" y="181"/>
                      <a:pt x="123" y="185"/>
                      <a:pt x="126" y="189"/>
                    </a:cubicBezTo>
                    <a:cubicBezTo>
                      <a:pt x="127" y="190"/>
                      <a:pt x="127" y="190"/>
                      <a:pt x="128" y="190"/>
                    </a:cubicBezTo>
                    <a:cubicBezTo>
                      <a:pt x="131" y="193"/>
                      <a:pt x="133" y="197"/>
                      <a:pt x="136" y="200"/>
                    </a:cubicBezTo>
                    <a:cubicBezTo>
                      <a:pt x="138" y="201"/>
                      <a:pt x="140" y="200"/>
                      <a:pt x="139" y="198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31" name="ïşḻïďê-Freeform 195"/>
              <p:cNvSpPr/>
              <p:nvPr/>
            </p:nvSpPr>
            <p:spPr bwMode="auto">
              <a:xfrm>
                <a:off x="3934" y="1775"/>
                <a:ext cx="156" cy="248"/>
              </a:xfrm>
              <a:custGeom>
                <a:avLst/>
                <a:gdLst>
                  <a:gd name="T0" fmla="*/ 141 w 142"/>
                  <a:gd name="T1" fmla="*/ 222 h 226"/>
                  <a:gd name="T2" fmla="*/ 3 w 142"/>
                  <a:gd name="T3" fmla="*/ 2 h 226"/>
                  <a:gd name="T4" fmla="*/ 1 w 142"/>
                  <a:gd name="T5" fmla="*/ 3 h 226"/>
                  <a:gd name="T6" fmla="*/ 138 w 142"/>
                  <a:gd name="T7" fmla="*/ 224 h 226"/>
                  <a:gd name="T8" fmla="*/ 141 w 142"/>
                  <a:gd name="T9" fmla="*/ 222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2" h="226">
                    <a:moveTo>
                      <a:pt x="141" y="222"/>
                    </a:moveTo>
                    <a:cubicBezTo>
                      <a:pt x="93" y="150"/>
                      <a:pt x="47" y="76"/>
                      <a:pt x="3" y="2"/>
                    </a:cubicBezTo>
                    <a:cubicBezTo>
                      <a:pt x="2" y="0"/>
                      <a:pt x="0" y="2"/>
                      <a:pt x="1" y="3"/>
                    </a:cubicBezTo>
                    <a:cubicBezTo>
                      <a:pt x="45" y="78"/>
                      <a:pt x="90" y="152"/>
                      <a:pt x="138" y="224"/>
                    </a:cubicBezTo>
                    <a:cubicBezTo>
                      <a:pt x="139" y="226"/>
                      <a:pt x="142" y="224"/>
                      <a:pt x="141" y="222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32" name="ïşḻïďê-Freeform 196"/>
              <p:cNvSpPr/>
              <p:nvPr/>
            </p:nvSpPr>
            <p:spPr bwMode="auto">
              <a:xfrm>
                <a:off x="4012" y="1891"/>
                <a:ext cx="31" cy="51"/>
              </a:xfrm>
              <a:custGeom>
                <a:avLst/>
                <a:gdLst>
                  <a:gd name="T0" fmla="*/ 0 w 28"/>
                  <a:gd name="T1" fmla="*/ 1 h 46"/>
                  <a:gd name="T2" fmla="*/ 0 w 28"/>
                  <a:gd name="T3" fmla="*/ 1 h 46"/>
                  <a:gd name="T4" fmla="*/ 27 w 28"/>
                  <a:gd name="T5" fmla="*/ 46 h 46"/>
                  <a:gd name="T6" fmla="*/ 28 w 28"/>
                  <a:gd name="T7" fmla="*/ 46 h 46"/>
                  <a:gd name="T8" fmla="*/ 0 w 28"/>
                  <a:gd name="T9" fmla="*/ 1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46">
                    <a:moveTo>
                      <a:pt x="0" y="1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9" y="16"/>
                      <a:pt x="18" y="31"/>
                      <a:pt x="27" y="46"/>
                    </a:cubicBezTo>
                    <a:cubicBezTo>
                      <a:pt x="28" y="46"/>
                      <a:pt x="28" y="46"/>
                      <a:pt x="28" y="46"/>
                    </a:cubicBezTo>
                    <a:cubicBezTo>
                      <a:pt x="18" y="31"/>
                      <a:pt x="9" y="16"/>
                      <a:pt x="0" y="1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33" name="ïşḻïďê-Freeform 197"/>
              <p:cNvSpPr/>
              <p:nvPr/>
            </p:nvSpPr>
            <p:spPr bwMode="auto">
              <a:xfrm>
                <a:off x="3928" y="1736"/>
                <a:ext cx="204" cy="307"/>
              </a:xfrm>
              <a:custGeom>
                <a:avLst/>
                <a:gdLst>
                  <a:gd name="T0" fmla="*/ 183 w 185"/>
                  <a:gd name="T1" fmla="*/ 275 h 279"/>
                  <a:gd name="T2" fmla="*/ 3 w 185"/>
                  <a:gd name="T3" fmla="*/ 1 h 279"/>
                  <a:gd name="T4" fmla="*/ 1 w 185"/>
                  <a:gd name="T5" fmla="*/ 3 h 279"/>
                  <a:gd name="T6" fmla="*/ 181 w 185"/>
                  <a:gd name="T7" fmla="*/ 277 h 279"/>
                  <a:gd name="T8" fmla="*/ 183 w 185"/>
                  <a:gd name="T9" fmla="*/ 275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5" h="279">
                    <a:moveTo>
                      <a:pt x="183" y="275"/>
                    </a:moveTo>
                    <a:cubicBezTo>
                      <a:pt x="119" y="187"/>
                      <a:pt x="59" y="95"/>
                      <a:pt x="3" y="1"/>
                    </a:cubicBezTo>
                    <a:cubicBezTo>
                      <a:pt x="2" y="0"/>
                      <a:pt x="0" y="1"/>
                      <a:pt x="1" y="3"/>
                    </a:cubicBezTo>
                    <a:cubicBezTo>
                      <a:pt x="56" y="97"/>
                      <a:pt x="113" y="191"/>
                      <a:pt x="181" y="277"/>
                    </a:cubicBezTo>
                    <a:cubicBezTo>
                      <a:pt x="182" y="279"/>
                      <a:pt x="185" y="277"/>
                      <a:pt x="183" y="275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34" name="ïşḻïďê-Freeform 198"/>
              <p:cNvSpPr/>
              <p:nvPr/>
            </p:nvSpPr>
            <p:spPr bwMode="auto">
              <a:xfrm>
                <a:off x="3934" y="1685"/>
                <a:ext cx="207" cy="327"/>
              </a:xfrm>
              <a:custGeom>
                <a:avLst/>
                <a:gdLst>
                  <a:gd name="T0" fmla="*/ 186 w 188"/>
                  <a:gd name="T1" fmla="*/ 293 h 297"/>
                  <a:gd name="T2" fmla="*/ 4 w 188"/>
                  <a:gd name="T3" fmla="*/ 2 h 297"/>
                  <a:gd name="T4" fmla="*/ 1 w 188"/>
                  <a:gd name="T5" fmla="*/ 3 h 297"/>
                  <a:gd name="T6" fmla="*/ 183 w 188"/>
                  <a:gd name="T7" fmla="*/ 295 h 297"/>
                  <a:gd name="T8" fmla="*/ 186 w 188"/>
                  <a:gd name="T9" fmla="*/ 293 h 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8" h="297">
                    <a:moveTo>
                      <a:pt x="186" y="293"/>
                    </a:moveTo>
                    <a:cubicBezTo>
                      <a:pt x="120" y="199"/>
                      <a:pt x="55" y="105"/>
                      <a:pt x="4" y="2"/>
                    </a:cubicBezTo>
                    <a:cubicBezTo>
                      <a:pt x="3" y="0"/>
                      <a:pt x="0" y="1"/>
                      <a:pt x="1" y="3"/>
                    </a:cubicBezTo>
                    <a:cubicBezTo>
                      <a:pt x="51" y="106"/>
                      <a:pt x="115" y="203"/>
                      <a:pt x="183" y="295"/>
                    </a:cubicBezTo>
                    <a:cubicBezTo>
                      <a:pt x="185" y="297"/>
                      <a:pt x="188" y="295"/>
                      <a:pt x="186" y="293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35" name="ïşḻïďê-Freeform 199"/>
              <p:cNvSpPr/>
              <p:nvPr/>
            </p:nvSpPr>
            <p:spPr bwMode="auto">
              <a:xfrm>
                <a:off x="4026" y="1803"/>
                <a:ext cx="157" cy="240"/>
              </a:xfrm>
              <a:custGeom>
                <a:avLst/>
                <a:gdLst>
                  <a:gd name="T0" fmla="*/ 140 w 142"/>
                  <a:gd name="T1" fmla="*/ 214 h 218"/>
                  <a:gd name="T2" fmla="*/ 3 w 142"/>
                  <a:gd name="T3" fmla="*/ 1 h 218"/>
                  <a:gd name="T4" fmla="*/ 1 w 142"/>
                  <a:gd name="T5" fmla="*/ 3 h 218"/>
                  <a:gd name="T6" fmla="*/ 138 w 142"/>
                  <a:gd name="T7" fmla="*/ 217 h 218"/>
                  <a:gd name="T8" fmla="*/ 140 w 142"/>
                  <a:gd name="T9" fmla="*/ 214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2" h="218">
                    <a:moveTo>
                      <a:pt x="140" y="214"/>
                    </a:moveTo>
                    <a:cubicBezTo>
                      <a:pt x="85" y="149"/>
                      <a:pt x="47" y="74"/>
                      <a:pt x="3" y="1"/>
                    </a:cubicBezTo>
                    <a:cubicBezTo>
                      <a:pt x="2" y="0"/>
                      <a:pt x="0" y="1"/>
                      <a:pt x="1" y="3"/>
                    </a:cubicBezTo>
                    <a:cubicBezTo>
                      <a:pt x="44" y="75"/>
                      <a:pt x="79" y="156"/>
                      <a:pt x="138" y="217"/>
                    </a:cubicBezTo>
                    <a:cubicBezTo>
                      <a:pt x="139" y="218"/>
                      <a:pt x="142" y="216"/>
                      <a:pt x="140" y="214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36" name="ïşḻïďê-Freeform 200"/>
              <p:cNvSpPr/>
              <p:nvPr/>
            </p:nvSpPr>
            <p:spPr bwMode="auto">
              <a:xfrm>
                <a:off x="4095" y="1882"/>
                <a:ext cx="57" cy="86"/>
              </a:xfrm>
              <a:custGeom>
                <a:avLst/>
                <a:gdLst>
                  <a:gd name="T0" fmla="*/ 51 w 52"/>
                  <a:gd name="T1" fmla="*/ 73 h 78"/>
                  <a:gd name="T2" fmla="*/ 5 w 52"/>
                  <a:gd name="T3" fmla="*/ 2 h 78"/>
                  <a:gd name="T4" fmla="*/ 1 w 52"/>
                  <a:gd name="T5" fmla="*/ 5 h 78"/>
                  <a:gd name="T6" fmla="*/ 47 w 52"/>
                  <a:gd name="T7" fmla="*/ 76 h 78"/>
                  <a:gd name="T8" fmla="*/ 51 w 52"/>
                  <a:gd name="T9" fmla="*/ 73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78">
                    <a:moveTo>
                      <a:pt x="51" y="73"/>
                    </a:moveTo>
                    <a:cubicBezTo>
                      <a:pt x="36" y="49"/>
                      <a:pt x="21" y="26"/>
                      <a:pt x="5" y="2"/>
                    </a:cubicBezTo>
                    <a:cubicBezTo>
                      <a:pt x="4" y="0"/>
                      <a:pt x="0" y="2"/>
                      <a:pt x="1" y="5"/>
                    </a:cubicBezTo>
                    <a:cubicBezTo>
                      <a:pt x="17" y="28"/>
                      <a:pt x="33" y="52"/>
                      <a:pt x="47" y="76"/>
                    </a:cubicBezTo>
                    <a:cubicBezTo>
                      <a:pt x="49" y="78"/>
                      <a:pt x="52" y="76"/>
                      <a:pt x="51" y="73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37" name="íślíḋè-Freeform 201"/>
              <p:cNvSpPr/>
              <p:nvPr/>
            </p:nvSpPr>
            <p:spPr bwMode="auto">
              <a:xfrm>
                <a:off x="4136" y="1912"/>
                <a:ext cx="57" cy="91"/>
              </a:xfrm>
              <a:custGeom>
                <a:avLst/>
                <a:gdLst>
                  <a:gd name="T0" fmla="*/ 50 w 51"/>
                  <a:gd name="T1" fmla="*/ 80 h 83"/>
                  <a:gd name="T2" fmla="*/ 2 w 51"/>
                  <a:gd name="T3" fmla="*/ 1 h 83"/>
                  <a:gd name="T4" fmla="*/ 0 w 51"/>
                  <a:gd name="T5" fmla="*/ 2 h 83"/>
                  <a:gd name="T6" fmla="*/ 48 w 51"/>
                  <a:gd name="T7" fmla="*/ 81 h 83"/>
                  <a:gd name="T8" fmla="*/ 50 w 51"/>
                  <a:gd name="T9" fmla="*/ 8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" h="83">
                    <a:moveTo>
                      <a:pt x="50" y="80"/>
                    </a:moveTo>
                    <a:cubicBezTo>
                      <a:pt x="32" y="55"/>
                      <a:pt x="17" y="28"/>
                      <a:pt x="2" y="1"/>
                    </a:cubicBezTo>
                    <a:cubicBezTo>
                      <a:pt x="1" y="0"/>
                      <a:pt x="0" y="2"/>
                      <a:pt x="0" y="2"/>
                    </a:cubicBezTo>
                    <a:cubicBezTo>
                      <a:pt x="16" y="29"/>
                      <a:pt x="31" y="56"/>
                      <a:pt x="48" y="81"/>
                    </a:cubicBezTo>
                    <a:cubicBezTo>
                      <a:pt x="49" y="83"/>
                      <a:pt x="51" y="81"/>
                      <a:pt x="50" y="8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38" name="íślíḋè-Freeform 202"/>
              <p:cNvSpPr/>
              <p:nvPr/>
            </p:nvSpPr>
            <p:spPr bwMode="auto">
              <a:xfrm>
                <a:off x="4155" y="1918"/>
                <a:ext cx="68" cy="114"/>
              </a:xfrm>
              <a:custGeom>
                <a:avLst/>
                <a:gdLst>
                  <a:gd name="T0" fmla="*/ 61 w 62"/>
                  <a:gd name="T1" fmla="*/ 100 h 104"/>
                  <a:gd name="T2" fmla="*/ 2 w 62"/>
                  <a:gd name="T3" fmla="*/ 1 h 104"/>
                  <a:gd name="T4" fmla="*/ 1 w 62"/>
                  <a:gd name="T5" fmla="*/ 2 h 104"/>
                  <a:gd name="T6" fmla="*/ 59 w 62"/>
                  <a:gd name="T7" fmla="*/ 102 h 104"/>
                  <a:gd name="T8" fmla="*/ 61 w 62"/>
                  <a:gd name="T9" fmla="*/ 10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104">
                    <a:moveTo>
                      <a:pt x="61" y="100"/>
                    </a:moveTo>
                    <a:cubicBezTo>
                      <a:pt x="41" y="68"/>
                      <a:pt x="21" y="35"/>
                      <a:pt x="2" y="1"/>
                    </a:cubicBezTo>
                    <a:cubicBezTo>
                      <a:pt x="2" y="0"/>
                      <a:pt x="0" y="1"/>
                      <a:pt x="1" y="2"/>
                    </a:cubicBezTo>
                    <a:cubicBezTo>
                      <a:pt x="19" y="36"/>
                      <a:pt x="39" y="69"/>
                      <a:pt x="59" y="102"/>
                    </a:cubicBezTo>
                    <a:cubicBezTo>
                      <a:pt x="60" y="104"/>
                      <a:pt x="62" y="102"/>
                      <a:pt x="61" y="10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39" name="íślíḋè-Freeform 203"/>
              <p:cNvSpPr/>
              <p:nvPr/>
            </p:nvSpPr>
            <p:spPr bwMode="auto">
              <a:xfrm>
                <a:off x="3791" y="1560"/>
                <a:ext cx="54" cy="77"/>
              </a:xfrm>
              <a:custGeom>
                <a:avLst/>
                <a:gdLst>
                  <a:gd name="T0" fmla="*/ 48 w 49"/>
                  <a:gd name="T1" fmla="*/ 67 h 70"/>
                  <a:gd name="T2" fmla="*/ 3 w 49"/>
                  <a:gd name="T3" fmla="*/ 1 h 70"/>
                  <a:gd name="T4" fmla="*/ 1 w 49"/>
                  <a:gd name="T5" fmla="*/ 3 h 70"/>
                  <a:gd name="T6" fmla="*/ 46 w 49"/>
                  <a:gd name="T7" fmla="*/ 69 h 70"/>
                  <a:gd name="T8" fmla="*/ 48 w 49"/>
                  <a:gd name="T9" fmla="*/ 67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70">
                    <a:moveTo>
                      <a:pt x="48" y="67"/>
                    </a:moveTo>
                    <a:cubicBezTo>
                      <a:pt x="34" y="45"/>
                      <a:pt x="19" y="23"/>
                      <a:pt x="3" y="1"/>
                    </a:cubicBezTo>
                    <a:cubicBezTo>
                      <a:pt x="2" y="0"/>
                      <a:pt x="0" y="1"/>
                      <a:pt x="1" y="3"/>
                    </a:cubicBezTo>
                    <a:cubicBezTo>
                      <a:pt x="17" y="24"/>
                      <a:pt x="31" y="47"/>
                      <a:pt x="46" y="69"/>
                    </a:cubicBezTo>
                    <a:cubicBezTo>
                      <a:pt x="47" y="70"/>
                      <a:pt x="49" y="69"/>
                      <a:pt x="48" y="67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40" name="íślíḋè-Freeform 204"/>
              <p:cNvSpPr/>
              <p:nvPr/>
            </p:nvSpPr>
            <p:spPr bwMode="auto">
              <a:xfrm>
                <a:off x="3786" y="1493"/>
                <a:ext cx="57" cy="97"/>
              </a:xfrm>
              <a:custGeom>
                <a:avLst/>
                <a:gdLst>
                  <a:gd name="T0" fmla="*/ 51 w 52"/>
                  <a:gd name="T1" fmla="*/ 85 h 88"/>
                  <a:gd name="T2" fmla="*/ 3 w 52"/>
                  <a:gd name="T3" fmla="*/ 2 h 88"/>
                  <a:gd name="T4" fmla="*/ 0 w 52"/>
                  <a:gd name="T5" fmla="*/ 3 h 88"/>
                  <a:gd name="T6" fmla="*/ 49 w 52"/>
                  <a:gd name="T7" fmla="*/ 87 h 88"/>
                  <a:gd name="T8" fmla="*/ 51 w 52"/>
                  <a:gd name="T9" fmla="*/ 85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88">
                    <a:moveTo>
                      <a:pt x="51" y="85"/>
                    </a:moveTo>
                    <a:cubicBezTo>
                      <a:pt x="33" y="59"/>
                      <a:pt x="16" y="31"/>
                      <a:pt x="3" y="2"/>
                    </a:cubicBezTo>
                    <a:cubicBezTo>
                      <a:pt x="2" y="0"/>
                      <a:pt x="0" y="1"/>
                      <a:pt x="0" y="3"/>
                    </a:cubicBezTo>
                    <a:cubicBezTo>
                      <a:pt x="13" y="33"/>
                      <a:pt x="30" y="60"/>
                      <a:pt x="49" y="87"/>
                    </a:cubicBezTo>
                    <a:cubicBezTo>
                      <a:pt x="50" y="88"/>
                      <a:pt x="52" y="86"/>
                      <a:pt x="51" y="85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6" name="组合 5"/>
            <p:cNvGrpSpPr/>
            <p:nvPr/>
          </p:nvGrpSpPr>
          <p:grpSpPr bwMode="auto">
            <a:xfrm>
              <a:off x="4864139" y="1860557"/>
              <a:ext cx="3492525" cy="4191020"/>
              <a:chOff x="3064" y="1172"/>
              <a:chExt cx="2200" cy="2640"/>
            </a:xfrm>
          </p:grpSpPr>
          <p:sp>
            <p:nvSpPr>
              <p:cNvPr id="541" name="íślíḋè-Freeform 206"/>
              <p:cNvSpPr/>
              <p:nvPr/>
            </p:nvSpPr>
            <p:spPr bwMode="auto">
              <a:xfrm>
                <a:off x="3789" y="1461"/>
                <a:ext cx="76" cy="106"/>
              </a:xfrm>
              <a:custGeom>
                <a:avLst/>
                <a:gdLst>
                  <a:gd name="T0" fmla="*/ 68 w 69"/>
                  <a:gd name="T1" fmla="*/ 94 h 96"/>
                  <a:gd name="T2" fmla="*/ 2 w 69"/>
                  <a:gd name="T3" fmla="*/ 0 h 96"/>
                  <a:gd name="T4" fmla="*/ 0 w 69"/>
                  <a:gd name="T5" fmla="*/ 1 h 96"/>
                  <a:gd name="T6" fmla="*/ 66 w 69"/>
                  <a:gd name="T7" fmla="*/ 95 h 96"/>
                  <a:gd name="T8" fmla="*/ 68 w 69"/>
                  <a:gd name="T9" fmla="*/ 94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" h="96">
                    <a:moveTo>
                      <a:pt x="68" y="94"/>
                    </a:moveTo>
                    <a:cubicBezTo>
                      <a:pt x="45" y="63"/>
                      <a:pt x="24" y="32"/>
                      <a:pt x="2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22" y="33"/>
                      <a:pt x="43" y="65"/>
                      <a:pt x="66" y="95"/>
                    </a:cubicBezTo>
                    <a:cubicBezTo>
                      <a:pt x="67" y="96"/>
                      <a:pt x="69" y="95"/>
                      <a:pt x="68" y="94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2" name="íślíḋè-Freeform 207"/>
              <p:cNvSpPr/>
              <p:nvPr/>
            </p:nvSpPr>
            <p:spPr bwMode="auto">
              <a:xfrm>
                <a:off x="3794" y="1426"/>
                <a:ext cx="82" cy="125"/>
              </a:xfrm>
              <a:custGeom>
                <a:avLst/>
                <a:gdLst>
                  <a:gd name="T0" fmla="*/ 74 w 75"/>
                  <a:gd name="T1" fmla="*/ 110 h 114"/>
                  <a:gd name="T2" fmla="*/ 3 w 75"/>
                  <a:gd name="T3" fmla="*/ 1 h 114"/>
                  <a:gd name="T4" fmla="*/ 1 w 75"/>
                  <a:gd name="T5" fmla="*/ 3 h 114"/>
                  <a:gd name="T6" fmla="*/ 72 w 75"/>
                  <a:gd name="T7" fmla="*/ 112 h 114"/>
                  <a:gd name="T8" fmla="*/ 74 w 75"/>
                  <a:gd name="T9" fmla="*/ 11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5" h="114">
                    <a:moveTo>
                      <a:pt x="74" y="110"/>
                    </a:moveTo>
                    <a:cubicBezTo>
                      <a:pt x="51" y="74"/>
                      <a:pt x="26" y="39"/>
                      <a:pt x="3" y="1"/>
                    </a:cubicBezTo>
                    <a:cubicBezTo>
                      <a:pt x="2" y="0"/>
                      <a:pt x="0" y="2"/>
                      <a:pt x="1" y="3"/>
                    </a:cubicBezTo>
                    <a:cubicBezTo>
                      <a:pt x="23" y="40"/>
                      <a:pt x="48" y="76"/>
                      <a:pt x="72" y="112"/>
                    </a:cubicBezTo>
                    <a:cubicBezTo>
                      <a:pt x="73" y="114"/>
                      <a:pt x="75" y="112"/>
                      <a:pt x="74" y="11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3" name="íślíḋè-Freeform 208"/>
              <p:cNvSpPr/>
              <p:nvPr/>
            </p:nvSpPr>
            <p:spPr bwMode="auto">
              <a:xfrm>
                <a:off x="3789" y="1366"/>
                <a:ext cx="116" cy="185"/>
              </a:xfrm>
              <a:custGeom>
                <a:avLst/>
                <a:gdLst>
                  <a:gd name="T0" fmla="*/ 104 w 105"/>
                  <a:gd name="T1" fmla="*/ 164 h 168"/>
                  <a:gd name="T2" fmla="*/ 48 w 105"/>
                  <a:gd name="T3" fmla="*/ 80 h 168"/>
                  <a:gd name="T4" fmla="*/ 26 w 105"/>
                  <a:gd name="T5" fmla="*/ 45 h 168"/>
                  <a:gd name="T6" fmla="*/ 2 w 105"/>
                  <a:gd name="T7" fmla="*/ 0 h 168"/>
                  <a:gd name="T8" fmla="*/ 1 w 105"/>
                  <a:gd name="T9" fmla="*/ 0 h 168"/>
                  <a:gd name="T10" fmla="*/ 34 w 105"/>
                  <a:gd name="T11" fmla="*/ 64 h 168"/>
                  <a:gd name="T12" fmla="*/ 101 w 105"/>
                  <a:gd name="T13" fmla="*/ 166 h 168"/>
                  <a:gd name="T14" fmla="*/ 104 w 105"/>
                  <a:gd name="T15" fmla="*/ 164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5" h="168">
                    <a:moveTo>
                      <a:pt x="104" y="164"/>
                    </a:moveTo>
                    <a:cubicBezTo>
                      <a:pt x="85" y="137"/>
                      <a:pt x="66" y="109"/>
                      <a:pt x="48" y="80"/>
                    </a:cubicBezTo>
                    <a:cubicBezTo>
                      <a:pt x="41" y="68"/>
                      <a:pt x="34" y="56"/>
                      <a:pt x="26" y="45"/>
                    </a:cubicBezTo>
                    <a:cubicBezTo>
                      <a:pt x="16" y="31"/>
                      <a:pt x="4" y="17"/>
                      <a:pt x="2" y="0"/>
                    </a:cubicBezTo>
                    <a:cubicBezTo>
                      <a:pt x="2" y="0"/>
                      <a:pt x="0" y="0"/>
                      <a:pt x="1" y="0"/>
                    </a:cubicBezTo>
                    <a:cubicBezTo>
                      <a:pt x="1" y="24"/>
                      <a:pt x="22" y="44"/>
                      <a:pt x="34" y="64"/>
                    </a:cubicBezTo>
                    <a:cubicBezTo>
                      <a:pt x="55" y="99"/>
                      <a:pt x="77" y="133"/>
                      <a:pt x="101" y="166"/>
                    </a:cubicBezTo>
                    <a:cubicBezTo>
                      <a:pt x="103" y="168"/>
                      <a:pt x="105" y="166"/>
                      <a:pt x="104" y="164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4" name="íślíḋè-Freeform 209"/>
              <p:cNvSpPr/>
              <p:nvPr/>
            </p:nvSpPr>
            <p:spPr bwMode="auto">
              <a:xfrm>
                <a:off x="3783" y="1330"/>
                <a:ext cx="139" cy="221"/>
              </a:xfrm>
              <a:custGeom>
                <a:avLst/>
                <a:gdLst>
                  <a:gd name="T0" fmla="*/ 125 w 126"/>
                  <a:gd name="T1" fmla="*/ 197 h 201"/>
                  <a:gd name="T2" fmla="*/ 3 w 126"/>
                  <a:gd name="T3" fmla="*/ 2 h 201"/>
                  <a:gd name="T4" fmla="*/ 1 w 126"/>
                  <a:gd name="T5" fmla="*/ 4 h 201"/>
                  <a:gd name="T6" fmla="*/ 122 w 126"/>
                  <a:gd name="T7" fmla="*/ 199 h 201"/>
                  <a:gd name="T8" fmla="*/ 125 w 126"/>
                  <a:gd name="T9" fmla="*/ 197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6" h="201">
                    <a:moveTo>
                      <a:pt x="125" y="197"/>
                    </a:moveTo>
                    <a:cubicBezTo>
                      <a:pt x="86" y="132"/>
                      <a:pt x="42" y="68"/>
                      <a:pt x="3" y="2"/>
                    </a:cubicBezTo>
                    <a:cubicBezTo>
                      <a:pt x="2" y="0"/>
                      <a:pt x="0" y="2"/>
                      <a:pt x="1" y="4"/>
                    </a:cubicBezTo>
                    <a:cubicBezTo>
                      <a:pt x="39" y="70"/>
                      <a:pt x="81" y="134"/>
                      <a:pt x="122" y="199"/>
                    </a:cubicBezTo>
                    <a:cubicBezTo>
                      <a:pt x="124" y="201"/>
                      <a:pt x="126" y="199"/>
                      <a:pt x="125" y="197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5" name="íślíḋè-Freeform 210"/>
              <p:cNvSpPr/>
              <p:nvPr/>
            </p:nvSpPr>
            <p:spPr bwMode="auto">
              <a:xfrm>
                <a:off x="3779" y="1303"/>
                <a:ext cx="118" cy="187"/>
              </a:xfrm>
              <a:custGeom>
                <a:avLst/>
                <a:gdLst>
                  <a:gd name="T0" fmla="*/ 105 w 107"/>
                  <a:gd name="T1" fmla="*/ 167 h 170"/>
                  <a:gd name="T2" fmla="*/ 4 w 107"/>
                  <a:gd name="T3" fmla="*/ 2 h 170"/>
                  <a:gd name="T4" fmla="*/ 1 w 107"/>
                  <a:gd name="T5" fmla="*/ 3 h 170"/>
                  <a:gd name="T6" fmla="*/ 103 w 107"/>
                  <a:gd name="T7" fmla="*/ 169 h 170"/>
                  <a:gd name="T8" fmla="*/ 105 w 107"/>
                  <a:gd name="T9" fmla="*/ 167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7" h="170">
                    <a:moveTo>
                      <a:pt x="105" y="167"/>
                    </a:moveTo>
                    <a:cubicBezTo>
                      <a:pt x="70" y="113"/>
                      <a:pt x="35" y="58"/>
                      <a:pt x="4" y="2"/>
                    </a:cubicBezTo>
                    <a:cubicBezTo>
                      <a:pt x="3" y="0"/>
                      <a:pt x="0" y="2"/>
                      <a:pt x="1" y="3"/>
                    </a:cubicBezTo>
                    <a:cubicBezTo>
                      <a:pt x="32" y="60"/>
                      <a:pt x="67" y="115"/>
                      <a:pt x="103" y="169"/>
                    </a:cubicBezTo>
                    <a:cubicBezTo>
                      <a:pt x="104" y="170"/>
                      <a:pt x="107" y="168"/>
                      <a:pt x="105" y="167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6" name="is1ide-Freeform 211"/>
              <p:cNvSpPr/>
              <p:nvPr/>
            </p:nvSpPr>
            <p:spPr bwMode="auto">
              <a:xfrm>
                <a:off x="3818" y="1339"/>
                <a:ext cx="62" cy="101"/>
              </a:xfrm>
              <a:custGeom>
                <a:avLst/>
                <a:gdLst>
                  <a:gd name="T0" fmla="*/ 55 w 56"/>
                  <a:gd name="T1" fmla="*/ 88 h 92"/>
                  <a:gd name="T2" fmla="*/ 5 w 56"/>
                  <a:gd name="T3" fmla="*/ 2 h 92"/>
                  <a:gd name="T4" fmla="*/ 1 w 56"/>
                  <a:gd name="T5" fmla="*/ 3 h 92"/>
                  <a:gd name="T6" fmla="*/ 52 w 56"/>
                  <a:gd name="T7" fmla="*/ 90 h 92"/>
                  <a:gd name="T8" fmla="*/ 55 w 56"/>
                  <a:gd name="T9" fmla="*/ 88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92">
                    <a:moveTo>
                      <a:pt x="55" y="88"/>
                    </a:moveTo>
                    <a:cubicBezTo>
                      <a:pt x="37" y="60"/>
                      <a:pt x="20" y="32"/>
                      <a:pt x="5" y="2"/>
                    </a:cubicBezTo>
                    <a:cubicBezTo>
                      <a:pt x="4" y="0"/>
                      <a:pt x="0" y="1"/>
                      <a:pt x="1" y="3"/>
                    </a:cubicBezTo>
                    <a:cubicBezTo>
                      <a:pt x="16" y="33"/>
                      <a:pt x="34" y="62"/>
                      <a:pt x="52" y="90"/>
                    </a:cubicBezTo>
                    <a:cubicBezTo>
                      <a:pt x="54" y="92"/>
                      <a:pt x="56" y="90"/>
                      <a:pt x="55" y="88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7" name="is1ide-Freeform 212"/>
              <p:cNvSpPr/>
              <p:nvPr/>
            </p:nvSpPr>
            <p:spPr bwMode="auto">
              <a:xfrm>
                <a:off x="3783" y="1255"/>
                <a:ext cx="128" cy="204"/>
              </a:xfrm>
              <a:custGeom>
                <a:avLst/>
                <a:gdLst>
                  <a:gd name="T0" fmla="*/ 115 w 116"/>
                  <a:gd name="T1" fmla="*/ 182 h 185"/>
                  <a:gd name="T2" fmla="*/ 3 w 116"/>
                  <a:gd name="T3" fmla="*/ 2 h 185"/>
                  <a:gd name="T4" fmla="*/ 1 w 116"/>
                  <a:gd name="T5" fmla="*/ 3 h 185"/>
                  <a:gd name="T6" fmla="*/ 113 w 116"/>
                  <a:gd name="T7" fmla="*/ 183 h 185"/>
                  <a:gd name="T8" fmla="*/ 115 w 116"/>
                  <a:gd name="T9" fmla="*/ 182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6" h="185">
                    <a:moveTo>
                      <a:pt x="115" y="182"/>
                    </a:moveTo>
                    <a:cubicBezTo>
                      <a:pt x="77" y="122"/>
                      <a:pt x="39" y="63"/>
                      <a:pt x="3" y="2"/>
                    </a:cubicBezTo>
                    <a:cubicBezTo>
                      <a:pt x="2" y="0"/>
                      <a:pt x="0" y="2"/>
                      <a:pt x="1" y="3"/>
                    </a:cubicBezTo>
                    <a:cubicBezTo>
                      <a:pt x="36" y="64"/>
                      <a:pt x="73" y="125"/>
                      <a:pt x="113" y="183"/>
                    </a:cubicBezTo>
                    <a:cubicBezTo>
                      <a:pt x="114" y="185"/>
                      <a:pt x="116" y="183"/>
                      <a:pt x="115" y="182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8" name="is1ide-Freeform 213"/>
              <p:cNvSpPr/>
              <p:nvPr/>
            </p:nvSpPr>
            <p:spPr bwMode="auto">
              <a:xfrm>
                <a:off x="3793" y="1252"/>
                <a:ext cx="99" cy="161"/>
              </a:xfrm>
              <a:custGeom>
                <a:avLst/>
                <a:gdLst>
                  <a:gd name="T0" fmla="*/ 89 w 90"/>
                  <a:gd name="T1" fmla="*/ 141 h 146"/>
                  <a:gd name="T2" fmla="*/ 5 w 90"/>
                  <a:gd name="T3" fmla="*/ 2 h 146"/>
                  <a:gd name="T4" fmla="*/ 2 w 90"/>
                  <a:gd name="T5" fmla="*/ 4 h 146"/>
                  <a:gd name="T6" fmla="*/ 85 w 90"/>
                  <a:gd name="T7" fmla="*/ 144 h 146"/>
                  <a:gd name="T8" fmla="*/ 89 w 90"/>
                  <a:gd name="T9" fmla="*/ 141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" h="146">
                    <a:moveTo>
                      <a:pt x="89" y="141"/>
                    </a:moveTo>
                    <a:cubicBezTo>
                      <a:pt x="60" y="95"/>
                      <a:pt x="32" y="49"/>
                      <a:pt x="5" y="2"/>
                    </a:cubicBezTo>
                    <a:cubicBezTo>
                      <a:pt x="3" y="0"/>
                      <a:pt x="0" y="2"/>
                      <a:pt x="2" y="4"/>
                    </a:cubicBezTo>
                    <a:cubicBezTo>
                      <a:pt x="29" y="51"/>
                      <a:pt x="57" y="97"/>
                      <a:pt x="85" y="144"/>
                    </a:cubicBezTo>
                    <a:cubicBezTo>
                      <a:pt x="87" y="146"/>
                      <a:pt x="90" y="143"/>
                      <a:pt x="89" y="141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9" name="is1ide-Freeform 214"/>
              <p:cNvSpPr/>
              <p:nvPr/>
            </p:nvSpPr>
            <p:spPr bwMode="auto">
              <a:xfrm>
                <a:off x="3784" y="1201"/>
                <a:ext cx="97" cy="168"/>
              </a:xfrm>
              <a:custGeom>
                <a:avLst/>
                <a:gdLst>
                  <a:gd name="T0" fmla="*/ 87 w 88"/>
                  <a:gd name="T1" fmla="*/ 146 h 152"/>
                  <a:gd name="T2" fmla="*/ 6 w 88"/>
                  <a:gd name="T3" fmla="*/ 2 h 152"/>
                  <a:gd name="T4" fmla="*/ 1 w 88"/>
                  <a:gd name="T5" fmla="*/ 4 h 152"/>
                  <a:gd name="T6" fmla="*/ 83 w 88"/>
                  <a:gd name="T7" fmla="*/ 149 h 152"/>
                  <a:gd name="T8" fmla="*/ 87 w 88"/>
                  <a:gd name="T9" fmla="*/ 146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" h="152">
                    <a:moveTo>
                      <a:pt x="87" y="146"/>
                    </a:moveTo>
                    <a:cubicBezTo>
                      <a:pt x="59" y="99"/>
                      <a:pt x="31" y="51"/>
                      <a:pt x="6" y="2"/>
                    </a:cubicBezTo>
                    <a:cubicBezTo>
                      <a:pt x="4" y="0"/>
                      <a:pt x="0" y="1"/>
                      <a:pt x="1" y="4"/>
                    </a:cubicBezTo>
                    <a:cubicBezTo>
                      <a:pt x="27" y="53"/>
                      <a:pt x="55" y="101"/>
                      <a:pt x="83" y="149"/>
                    </a:cubicBezTo>
                    <a:cubicBezTo>
                      <a:pt x="84" y="152"/>
                      <a:pt x="88" y="149"/>
                      <a:pt x="87" y="146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0" name="is1ide-Freeform 215"/>
              <p:cNvSpPr/>
              <p:nvPr/>
            </p:nvSpPr>
            <p:spPr bwMode="auto">
              <a:xfrm>
                <a:off x="3783" y="1172"/>
                <a:ext cx="129" cy="221"/>
              </a:xfrm>
              <a:custGeom>
                <a:avLst/>
                <a:gdLst>
                  <a:gd name="T0" fmla="*/ 115 w 117"/>
                  <a:gd name="T1" fmla="*/ 196 h 201"/>
                  <a:gd name="T2" fmla="*/ 60 w 117"/>
                  <a:gd name="T3" fmla="*/ 99 h 201"/>
                  <a:gd name="T4" fmla="*/ 3 w 117"/>
                  <a:gd name="T5" fmla="*/ 2 h 201"/>
                  <a:gd name="T6" fmla="*/ 1 w 117"/>
                  <a:gd name="T7" fmla="*/ 3 h 201"/>
                  <a:gd name="T8" fmla="*/ 53 w 117"/>
                  <a:gd name="T9" fmla="*/ 94 h 201"/>
                  <a:gd name="T10" fmla="*/ 112 w 117"/>
                  <a:gd name="T11" fmla="*/ 199 h 201"/>
                  <a:gd name="T12" fmla="*/ 115 w 117"/>
                  <a:gd name="T13" fmla="*/ 196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" h="201">
                    <a:moveTo>
                      <a:pt x="115" y="196"/>
                    </a:moveTo>
                    <a:cubicBezTo>
                      <a:pt x="97" y="164"/>
                      <a:pt x="79" y="131"/>
                      <a:pt x="60" y="99"/>
                    </a:cubicBezTo>
                    <a:cubicBezTo>
                      <a:pt x="41" y="67"/>
                      <a:pt x="18" y="36"/>
                      <a:pt x="3" y="2"/>
                    </a:cubicBezTo>
                    <a:cubicBezTo>
                      <a:pt x="3" y="0"/>
                      <a:pt x="0" y="1"/>
                      <a:pt x="1" y="3"/>
                    </a:cubicBezTo>
                    <a:cubicBezTo>
                      <a:pt x="14" y="35"/>
                      <a:pt x="35" y="64"/>
                      <a:pt x="53" y="94"/>
                    </a:cubicBezTo>
                    <a:cubicBezTo>
                      <a:pt x="73" y="129"/>
                      <a:pt x="93" y="164"/>
                      <a:pt x="112" y="199"/>
                    </a:cubicBezTo>
                    <a:cubicBezTo>
                      <a:pt x="113" y="201"/>
                      <a:pt x="117" y="199"/>
                      <a:pt x="115" y="196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1" name="is1ide-Freeform 216"/>
              <p:cNvSpPr/>
              <p:nvPr/>
            </p:nvSpPr>
            <p:spPr bwMode="auto">
              <a:xfrm>
                <a:off x="3827" y="1219"/>
                <a:ext cx="125" cy="212"/>
              </a:xfrm>
              <a:custGeom>
                <a:avLst/>
                <a:gdLst>
                  <a:gd name="T0" fmla="*/ 113 w 114"/>
                  <a:gd name="T1" fmla="*/ 189 h 193"/>
                  <a:gd name="T2" fmla="*/ 4 w 114"/>
                  <a:gd name="T3" fmla="*/ 1 h 193"/>
                  <a:gd name="T4" fmla="*/ 1 w 114"/>
                  <a:gd name="T5" fmla="*/ 3 h 193"/>
                  <a:gd name="T6" fmla="*/ 110 w 114"/>
                  <a:gd name="T7" fmla="*/ 191 h 193"/>
                  <a:gd name="T8" fmla="*/ 113 w 114"/>
                  <a:gd name="T9" fmla="*/ 189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4" h="193">
                    <a:moveTo>
                      <a:pt x="113" y="189"/>
                    </a:moveTo>
                    <a:cubicBezTo>
                      <a:pt x="78" y="126"/>
                      <a:pt x="41" y="64"/>
                      <a:pt x="4" y="1"/>
                    </a:cubicBezTo>
                    <a:cubicBezTo>
                      <a:pt x="3" y="0"/>
                      <a:pt x="0" y="1"/>
                      <a:pt x="1" y="3"/>
                    </a:cubicBezTo>
                    <a:cubicBezTo>
                      <a:pt x="38" y="66"/>
                      <a:pt x="74" y="128"/>
                      <a:pt x="110" y="191"/>
                    </a:cubicBezTo>
                    <a:cubicBezTo>
                      <a:pt x="112" y="193"/>
                      <a:pt x="114" y="191"/>
                      <a:pt x="113" y="189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2" name="is1ide-Freeform 217"/>
              <p:cNvSpPr/>
              <p:nvPr/>
            </p:nvSpPr>
            <p:spPr bwMode="auto">
              <a:xfrm>
                <a:off x="3858" y="1235"/>
                <a:ext cx="106" cy="194"/>
              </a:xfrm>
              <a:custGeom>
                <a:avLst/>
                <a:gdLst>
                  <a:gd name="T0" fmla="*/ 95 w 97"/>
                  <a:gd name="T1" fmla="*/ 172 h 176"/>
                  <a:gd name="T2" fmla="*/ 4 w 97"/>
                  <a:gd name="T3" fmla="*/ 2 h 176"/>
                  <a:gd name="T4" fmla="*/ 1 w 97"/>
                  <a:gd name="T5" fmla="*/ 3 h 176"/>
                  <a:gd name="T6" fmla="*/ 92 w 97"/>
                  <a:gd name="T7" fmla="*/ 174 h 176"/>
                  <a:gd name="T8" fmla="*/ 95 w 97"/>
                  <a:gd name="T9" fmla="*/ 172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7" h="176">
                    <a:moveTo>
                      <a:pt x="95" y="172"/>
                    </a:moveTo>
                    <a:cubicBezTo>
                      <a:pt x="65" y="115"/>
                      <a:pt x="35" y="58"/>
                      <a:pt x="4" y="2"/>
                    </a:cubicBezTo>
                    <a:cubicBezTo>
                      <a:pt x="3" y="0"/>
                      <a:pt x="0" y="2"/>
                      <a:pt x="1" y="3"/>
                    </a:cubicBezTo>
                    <a:cubicBezTo>
                      <a:pt x="32" y="60"/>
                      <a:pt x="62" y="117"/>
                      <a:pt x="92" y="174"/>
                    </a:cubicBezTo>
                    <a:cubicBezTo>
                      <a:pt x="94" y="176"/>
                      <a:pt x="97" y="174"/>
                      <a:pt x="95" y="172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3" name="is1ide-Freeform 218"/>
              <p:cNvSpPr/>
              <p:nvPr/>
            </p:nvSpPr>
            <p:spPr bwMode="auto">
              <a:xfrm>
                <a:off x="3874" y="1238"/>
                <a:ext cx="98" cy="169"/>
              </a:xfrm>
              <a:custGeom>
                <a:avLst/>
                <a:gdLst>
                  <a:gd name="T0" fmla="*/ 88 w 89"/>
                  <a:gd name="T1" fmla="*/ 149 h 154"/>
                  <a:gd name="T2" fmla="*/ 4 w 89"/>
                  <a:gd name="T3" fmla="*/ 2 h 154"/>
                  <a:gd name="T4" fmla="*/ 1 w 89"/>
                  <a:gd name="T5" fmla="*/ 4 h 154"/>
                  <a:gd name="T6" fmla="*/ 85 w 89"/>
                  <a:gd name="T7" fmla="*/ 151 h 154"/>
                  <a:gd name="T8" fmla="*/ 88 w 89"/>
                  <a:gd name="T9" fmla="*/ 149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9" h="154">
                    <a:moveTo>
                      <a:pt x="88" y="149"/>
                    </a:moveTo>
                    <a:cubicBezTo>
                      <a:pt x="60" y="100"/>
                      <a:pt x="32" y="51"/>
                      <a:pt x="4" y="2"/>
                    </a:cubicBezTo>
                    <a:cubicBezTo>
                      <a:pt x="3" y="0"/>
                      <a:pt x="0" y="2"/>
                      <a:pt x="1" y="4"/>
                    </a:cubicBezTo>
                    <a:cubicBezTo>
                      <a:pt x="30" y="53"/>
                      <a:pt x="57" y="103"/>
                      <a:pt x="85" y="151"/>
                    </a:cubicBezTo>
                    <a:cubicBezTo>
                      <a:pt x="86" y="154"/>
                      <a:pt x="89" y="151"/>
                      <a:pt x="88" y="149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4" name="íṩľíḍè-Freeform 219"/>
              <p:cNvSpPr/>
              <p:nvPr/>
            </p:nvSpPr>
            <p:spPr bwMode="auto">
              <a:xfrm>
                <a:off x="3925" y="1272"/>
                <a:ext cx="100" cy="194"/>
              </a:xfrm>
              <a:custGeom>
                <a:avLst/>
                <a:gdLst>
                  <a:gd name="T0" fmla="*/ 90 w 91"/>
                  <a:gd name="T1" fmla="*/ 175 h 177"/>
                  <a:gd name="T2" fmla="*/ 4 w 91"/>
                  <a:gd name="T3" fmla="*/ 2 h 177"/>
                  <a:gd name="T4" fmla="*/ 1 w 91"/>
                  <a:gd name="T5" fmla="*/ 3 h 177"/>
                  <a:gd name="T6" fmla="*/ 88 w 91"/>
                  <a:gd name="T7" fmla="*/ 176 h 177"/>
                  <a:gd name="T8" fmla="*/ 90 w 91"/>
                  <a:gd name="T9" fmla="*/ 175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" h="177">
                    <a:moveTo>
                      <a:pt x="90" y="175"/>
                    </a:moveTo>
                    <a:cubicBezTo>
                      <a:pt x="60" y="118"/>
                      <a:pt x="29" y="61"/>
                      <a:pt x="4" y="2"/>
                    </a:cubicBezTo>
                    <a:cubicBezTo>
                      <a:pt x="3" y="0"/>
                      <a:pt x="0" y="1"/>
                      <a:pt x="1" y="3"/>
                    </a:cubicBezTo>
                    <a:cubicBezTo>
                      <a:pt x="26" y="63"/>
                      <a:pt x="56" y="120"/>
                      <a:pt x="88" y="176"/>
                    </a:cubicBezTo>
                    <a:cubicBezTo>
                      <a:pt x="88" y="177"/>
                      <a:pt x="91" y="176"/>
                      <a:pt x="90" y="175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5" name="íṩľíḍè-Freeform 220"/>
              <p:cNvSpPr/>
              <p:nvPr/>
            </p:nvSpPr>
            <p:spPr bwMode="auto">
              <a:xfrm>
                <a:off x="3979" y="1318"/>
                <a:ext cx="70" cy="143"/>
              </a:xfrm>
              <a:custGeom>
                <a:avLst/>
                <a:gdLst>
                  <a:gd name="T0" fmla="*/ 64 w 64"/>
                  <a:gd name="T1" fmla="*/ 128 h 130"/>
                  <a:gd name="T2" fmla="*/ 3 w 64"/>
                  <a:gd name="T3" fmla="*/ 1 h 130"/>
                  <a:gd name="T4" fmla="*/ 1 w 64"/>
                  <a:gd name="T5" fmla="*/ 2 h 130"/>
                  <a:gd name="T6" fmla="*/ 61 w 64"/>
                  <a:gd name="T7" fmla="*/ 129 h 130"/>
                  <a:gd name="T8" fmla="*/ 64 w 64"/>
                  <a:gd name="T9" fmla="*/ 128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130">
                    <a:moveTo>
                      <a:pt x="64" y="128"/>
                    </a:moveTo>
                    <a:cubicBezTo>
                      <a:pt x="44" y="85"/>
                      <a:pt x="23" y="43"/>
                      <a:pt x="3" y="1"/>
                    </a:cubicBezTo>
                    <a:cubicBezTo>
                      <a:pt x="2" y="0"/>
                      <a:pt x="0" y="0"/>
                      <a:pt x="1" y="2"/>
                    </a:cubicBezTo>
                    <a:cubicBezTo>
                      <a:pt x="21" y="44"/>
                      <a:pt x="41" y="86"/>
                      <a:pt x="61" y="129"/>
                    </a:cubicBezTo>
                    <a:cubicBezTo>
                      <a:pt x="62" y="130"/>
                      <a:pt x="64" y="129"/>
                      <a:pt x="64" y="128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6" name="íṩľíḍè-Freeform 221"/>
              <p:cNvSpPr/>
              <p:nvPr/>
            </p:nvSpPr>
            <p:spPr bwMode="auto">
              <a:xfrm>
                <a:off x="4217" y="1761"/>
                <a:ext cx="168" cy="311"/>
              </a:xfrm>
              <a:custGeom>
                <a:avLst/>
                <a:gdLst>
                  <a:gd name="T0" fmla="*/ 84 w 153"/>
                  <a:gd name="T1" fmla="*/ 154 h 282"/>
                  <a:gd name="T2" fmla="*/ 20 w 153"/>
                  <a:gd name="T3" fmla="*/ 19 h 282"/>
                  <a:gd name="T4" fmla="*/ 19 w 153"/>
                  <a:gd name="T5" fmla="*/ 12 h 282"/>
                  <a:gd name="T6" fmla="*/ 8 w 153"/>
                  <a:gd name="T7" fmla="*/ 1 h 282"/>
                  <a:gd name="T8" fmla="*/ 9 w 153"/>
                  <a:gd name="T9" fmla="*/ 28 h 282"/>
                  <a:gd name="T10" fmla="*/ 7 w 153"/>
                  <a:gd name="T11" fmla="*/ 33 h 282"/>
                  <a:gd name="T12" fmla="*/ 7 w 153"/>
                  <a:gd name="T13" fmla="*/ 194 h 282"/>
                  <a:gd name="T14" fmla="*/ 6 w 153"/>
                  <a:gd name="T15" fmla="*/ 217 h 282"/>
                  <a:gd name="T16" fmla="*/ 6 w 153"/>
                  <a:gd name="T17" fmla="*/ 226 h 282"/>
                  <a:gd name="T18" fmla="*/ 18 w 153"/>
                  <a:gd name="T19" fmla="*/ 244 h 282"/>
                  <a:gd name="T20" fmla="*/ 20 w 153"/>
                  <a:gd name="T21" fmla="*/ 238 h 282"/>
                  <a:gd name="T22" fmla="*/ 51 w 153"/>
                  <a:gd name="T23" fmla="*/ 265 h 282"/>
                  <a:gd name="T24" fmla="*/ 46 w 153"/>
                  <a:gd name="T25" fmla="*/ 249 h 282"/>
                  <a:gd name="T26" fmla="*/ 51 w 153"/>
                  <a:gd name="T27" fmla="*/ 250 h 282"/>
                  <a:gd name="T28" fmla="*/ 63 w 153"/>
                  <a:gd name="T29" fmla="*/ 255 h 282"/>
                  <a:gd name="T30" fmla="*/ 74 w 153"/>
                  <a:gd name="T31" fmla="*/ 258 h 282"/>
                  <a:gd name="T32" fmla="*/ 99 w 153"/>
                  <a:gd name="T33" fmla="*/ 277 h 282"/>
                  <a:gd name="T34" fmla="*/ 104 w 153"/>
                  <a:gd name="T35" fmla="*/ 273 h 282"/>
                  <a:gd name="T36" fmla="*/ 71 w 153"/>
                  <a:gd name="T37" fmla="*/ 211 h 282"/>
                  <a:gd name="T38" fmla="*/ 35 w 153"/>
                  <a:gd name="T39" fmla="*/ 141 h 282"/>
                  <a:gd name="T40" fmla="*/ 120 w 153"/>
                  <a:gd name="T41" fmla="*/ 277 h 282"/>
                  <a:gd name="T42" fmla="*/ 35 w 153"/>
                  <a:gd name="T43" fmla="*/ 126 h 282"/>
                  <a:gd name="T44" fmla="*/ 20 w 153"/>
                  <a:gd name="T45" fmla="*/ 82 h 282"/>
                  <a:gd name="T46" fmla="*/ 109 w 153"/>
                  <a:gd name="T47" fmla="*/ 247 h 282"/>
                  <a:gd name="T48" fmla="*/ 21 w 153"/>
                  <a:gd name="T49" fmla="*/ 72 h 282"/>
                  <a:gd name="T50" fmla="*/ 100 w 153"/>
                  <a:gd name="T51" fmla="*/ 204 h 282"/>
                  <a:gd name="T52" fmla="*/ 23 w 153"/>
                  <a:gd name="T53" fmla="*/ 39 h 282"/>
                  <a:gd name="T54" fmla="*/ 56 w 153"/>
                  <a:gd name="T55" fmla="*/ 115 h 282"/>
                  <a:gd name="T56" fmla="*/ 15 w 153"/>
                  <a:gd name="T57" fmla="*/ 87 h 282"/>
                  <a:gd name="T58" fmla="*/ 14 w 153"/>
                  <a:gd name="T59" fmla="*/ 67 h 282"/>
                  <a:gd name="T60" fmla="*/ 15 w 153"/>
                  <a:gd name="T61" fmla="*/ 55 h 282"/>
                  <a:gd name="T62" fmla="*/ 14 w 153"/>
                  <a:gd name="T63" fmla="*/ 58 h 282"/>
                  <a:gd name="T64" fmla="*/ 15 w 153"/>
                  <a:gd name="T65" fmla="*/ 55 h 282"/>
                  <a:gd name="T66" fmla="*/ 14 w 153"/>
                  <a:gd name="T67" fmla="*/ 40 h 282"/>
                  <a:gd name="T68" fmla="*/ 16 w 153"/>
                  <a:gd name="T69" fmla="*/ 25 h 282"/>
                  <a:gd name="T70" fmla="*/ 68 w 153"/>
                  <a:gd name="T71" fmla="*/ 217 h 282"/>
                  <a:gd name="T72" fmla="*/ 66 w 153"/>
                  <a:gd name="T73" fmla="*/ 221 h 282"/>
                  <a:gd name="T74" fmla="*/ 70 w 153"/>
                  <a:gd name="T75" fmla="*/ 237 h 282"/>
                  <a:gd name="T76" fmla="*/ 64 w 153"/>
                  <a:gd name="T77" fmla="*/ 224 h 282"/>
                  <a:gd name="T78" fmla="*/ 64 w 153"/>
                  <a:gd name="T79" fmla="*/ 208 h 282"/>
                  <a:gd name="T80" fmla="*/ 35 w 153"/>
                  <a:gd name="T81" fmla="*/ 166 h 282"/>
                  <a:gd name="T82" fmla="*/ 35 w 153"/>
                  <a:gd name="T83" fmla="*/ 174 h 282"/>
                  <a:gd name="T84" fmla="*/ 57 w 153"/>
                  <a:gd name="T85" fmla="*/ 212 h 282"/>
                  <a:gd name="T86" fmla="*/ 35 w 153"/>
                  <a:gd name="T87" fmla="*/ 185 h 282"/>
                  <a:gd name="T88" fmla="*/ 19 w 153"/>
                  <a:gd name="T89" fmla="*/ 135 h 282"/>
                  <a:gd name="T90" fmla="*/ 19 w 153"/>
                  <a:gd name="T91" fmla="*/ 115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53" h="282">
                    <a:moveTo>
                      <a:pt x="152" y="275"/>
                    </a:moveTo>
                    <a:cubicBezTo>
                      <a:pt x="128" y="236"/>
                      <a:pt x="105" y="196"/>
                      <a:pt x="82" y="156"/>
                    </a:cubicBezTo>
                    <a:cubicBezTo>
                      <a:pt x="84" y="156"/>
                      <a:pt x="85" y="155"/>
                      <a:pt x="84" y="154"/>
                    </a:cubicBezTo>
                    <a:cubicBezTo>
                      <a:pt x="66" y="112"/>
                      <a:pt x="44" y="72"/>
                      <a:pt x="23" y="32"/>
                    </a:cubicBezTo>
                    <a:cubicBezTo>
                      <a:pt x="23" y="28"/>
                      <a:pt x="23" y="24"/>
                      <a:pt x="23" y="20"/>
                    </a:cubicBezTo>
                    <a:cubicBezTo>
                      <a:pt x="24" y="18"/>
                      <a:pt x="20" y="17"/>
                      <a:pt x="20" y="19"/>
                    </a:cubicBezTo>
                    <a:cubicBezTo>
                      <a:pt x="20" y="21"/>
                      <a:pt x="20" y="24"/>
                      <a:pt x="20" y="26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20" y="21"/>
                      <a:pt x="19" y="16"/>
                      <a:pt x="19" y="12"/>
                    </a:cubicBezTo>
                    <a:cubicBezTo>
                      <a:pt x="19" y="9"/>
                      <a:pt x="15" y="9"/>
                      <a:pt x="14" y="11"/>
                    </a:cubicBezTo>
                    <a:cubicBezTo>
                      <a:pt x="14" y="12"/>
                      <a:pt x="14" y="13"/>
                      <a:pt x="14" y="13"/>
                    </a:cubicBezTo>
                    <a:cubicBezTo>
                      <a:pt x="12" y="9"/>
                      <a:pt x="10" y="5"/>
                      <a:pt x="8" y="1"/>
                    </a:cubicBezTo>
                    <a:cubicBezTo>
                      <a:pt x="7" y="0"/>
                      <a:pt x="4" y="1"/>
                      <a:pt x="5" y="2"/>
                    </a:cubicBezTo>
                    <a:cubicBezTo>
                      <a:pt x="7" y="7"/>
                      <a:pt x="10" y="13"/>
                      <a:pt x="12" y="18"/>
                    </a:cubicBezTo>
                    <a:cubicBezTo>
                      <a:pt x="11" y="21"/>
                      <a:pt x="10" y="25"/>
                      <a:pt x="9" y="28"/>
                    </a:cubicBezTo>
                    <a:cubicBezTo>
                      <a:pt x="8" y="25"/>
                      <a:pt x="7" y="22"/>
                      <a:pt x="5" y="19"/>
                    </a:cubicBezTo>
                    <a:cubicBezTo>
                      <a:pt x="4" y="18"/>
                      <a:pt x="2" y="19"/>
                      <a:pt x="3" y="20"/>
                    </a:cubicBezTo>
                    <a:cubicBezTo>
                      <a:pt x="4" y="24"/>
                      <a:pt x="6" y="29"/>
                      <a:pt x="7" y="33"/>
                    </a:cubicBezTo>
                    <a:cubicBezTo>
                      <a:pt x="6" y="34"/>
                      <a:pt x="4" y="35"/>
                      <a:pt x="4" y="38"/>
                    </a:cubicBezTo>
                    <a:cubicBezTo>
                      <a:pt x="4" y="73"/>
                      <a:pt x="4" y="107"/>
                      <a:pt x="3" y="142"/>
                    </a:cubicBezTo>
                    <a:cubicBezTo>
                      <a:pt x="3" y="158"/>
                      <a:pt x="4" y="177"/>
                      <a:pt x="7" y="194"/>
                    </a:cubicBezTo>
                    <a:cubicBezTo>
                      <a:pt x="7" y="202"/>
                      <a:pt x="8" y="210"/>
                      <a:pt x="9" y="218"/>
                    </a:cubicBezTo>
                    <a:cubicBezTo>
                      <a:pt x="8" y="219"/>
                      <a:pt x="8" y="219"/>
                      <a:pt x="8" y="219"/>
                    </a:cubicBezTo>
                    <a:cubicBezTo>
                      <a:pt x="7" y="219"/>
                      <a:pt x="7" y="218"/>
                      <a:pt x="6" y="217"/>
                    </a:cubicBezTo>
                    <a:cubicBezTo>
                      <a:pt x="6" y="215"/>
                      <a:pt x="4" y="212"/>
                      <a:pt x="3" y="210"/>
                    </a:cubicBezTo>
                    <a:cubicBezTo>
                      <a:pt x="2" y="208"/>
                      <a:pt x="0" y="209"/>
                      <a:pt x="0" y="211"/>
                    </a:cubicBezTo>
                    <a:cubicBezTo>
                      <a:pt x="1" y="216"/>
                      <a:pt x="3" y="221"/>
                      <a:pt x="6" y="226"/>
                    </a:cubicBezTo>
                    <a:cubicBezTo>
                      <a:pt x="5" y="226"/>
                      <a:pt x="4" y="227"/>
                      <a:pt x="5" y="229"/>
                    </a:cubicBezTo>
                    <a:cubicBezTo>
                      <a:pt x="8" y="234"/>
                      <a:pt x="11" y="240"/>
                      <a:pt x="15" y="245"/>
                    </a:cubicBezTo>
                    <a:cubicBezTo>
                      <a:pt x="16" y="246"/>
                      <a:pt x="18" y="245"/>
                      <a:pt x="18" y="244"/>
                    </a:cubicBezTo>
                    <a:cubicBezTo>
                      <a:pt x="23" y="250"/>
                      <a:pt x="28" y="256"/>
                      <a:pt x="33" y="262"/>
                    </a:cubicBezTo>
                    <a:cubicBezTo>
                      <a:pt x="35" y="263"/>
                      <a:pt x="37" y="262"/>
                      <a:pt x="36" y="260"/>
                    </a:cubicBezTo>
                    <a:cubicBezTo>
                      <a:pt x="31" y="252"/>
                      <a:pt x="25" y="245"/>
                      <a:pt x="20" y="238"/>
                    </a:cubicBezTo>
                    <a:cubicBezTo>
                      <a:pt x="23" y="241"/>
                      <a:pt x="28" y="243"/>
                      <a:pt x="32" y="244"/>
                    </a:cubicBezTo>
                    <a:cubicBezTo>
                      <a:pt x="37" y="252"/>
                      <a:pt x="42" y="260"/>
                      <a:pt x="49" y="267"/>
                    </a:cubicBezTo>
                    <a:cubicBezTo>
                      <a:pt x="50" y="268"/>
                      <a:pt x="52" y="267"/>
                      <a:pt x="51" y="265"/>
                    </a:cubicBezTo>
                    <a:cubicBezTo>
                      <a:pt x="47" y="259"/>
                      <a:pt x="43" y="253"/>
                      <a:pt x="39" y="247"/>
                    </a:cubicBezTo>
                    <a:cubicBezTo>
                      <a:pt x="41" y="248"/>
                      <a:pt x="44" y="248"/>
                      <a:pt x="46" y="249"/>
                    </a:cubicBezTo>
                    <a:cubicBezTo>
                      <a:pt x="46" y="249"/>
                      <a:pt x="46" y="249"/>
                      <a:pt x="46" y="249"/>
                    </a:cubicBezTo>
                    <a:cubicBezTo>
                      <a:pt x="51" y="256"/>
                      <a:pt x="56" y="263"/>
                      <a:pt x="61" y="269"/>
                    </a:cubicBezTo>
                    <a:cubicBezTo>
                      <a:pt x="62" y="270"/>
                      <a:pt x="64" y="269"/>
                      <a:pt x="63" y="268"/>
                    </a:cubicBezTo>
                    <a:cubicBezTo>
                      <a:pt x="59" y="262"/>
                      <a:pt x="55" y="256"/>
                      <a:pt x="51" y="250"/>
                    </a:cubicBezTo>
                    <a:cubicBezTo>
                      <a:pt x="53" y="250"/>
                      <a:pt x="55" y="250"/>
                      <a:pt x="56" y="248"/>
                    </a:cubicBezTo>
                    <a:cubicBezTo>
                      <a:pt x="58" y="251"/>
                      <a:pt x="60" y="254"/>
                      <a:pt x="61" y="256"/>
                    </a:cubicBezTo>
                    <a:cubicBezTo>
                      <a:pt x="62" y="258"/>
                      <a:pt x="64" y="256"/>
                      <a:pt x="63" y="255"/>
                    </a:cubicBezTo>
                    <a:cubicBezTo>
                      <a:pt x="61" y="251"/>
                      <a:pt x="59" y="247"/>
                      <a:pt x="56" y="243"/>
                    </a:cubicBezTo>
                    <a:cubicBezTo>
                      <a:pt x="58" y="245"/>
                      <a:pt x="60" y="246"/>
                      <a:pt x="62" y="247"/>
                    </a:cubicBezTo>
                    <a:cubicBezTo>
                      <a:pt x="66" y="251"/>
                      <a:pt x="70" y="254"/>
                      <a:pt x="74" y="258"/>
                    </a:cubicBezTo>
                    <a:cubicBezTo>
                      <a:pt x="76" y="260"/>
                      <a:pt x="77" y="262"/>
                      <a:pt x="79" y="265"/>
                    </a:cubicBezTo>
                    <a:cubicBezTo>
                      <a:pt x="79" y="266"/>
                      <a:pt x="81" y="265"/>
                      <a:pt x="82" y="265"/>
                    </a:cubicBezTo>
                    <a:cubicBezTo>
                      <a:pt x="87" y="269"/>
                      <a:pt x="93" y="274"/>
                      <a:pt x="99" y="277"/>
                    </a:cubicBezTo>
                    <a:cubicBezTo>
                      <a:pt x="100" y="278"/>
                      <a:pt x="101" y="278"/>
                      <a:pt x="102" y="278"/>
                    </a:cubicBezTo>
                    <a:cubicBezTo>
                      <a:pt x="103" y="279"/>
                      <a:pt x="106" y="277"/>
                      <a:pt x="105" y="275"/>
                    </a:cubicBezTo>
                    <a:cubicBezTo>
                      <a:pt x="105" y="275"/>
                      <a:pt x="104" y="274"/>
                      <a:pt x="104" y="273"/>
                    </a:cubicBezTo>
                    <a:cubicBezTo>
                      <a:pt x="104" y="272"/>
                      <a:pt x="104" y="271"/>
                      <a:pt x="103" y="270"/>
                    </a:cubicBezTo>
                    <a:cubicBezTo>
                      <a:pt x="103" y="270"/>
                      <a:pt x="102" y="270"/>
                      <a:pt x="102" y="270"/>
                    </a:cubicBezTo>
                    <a:cubicBezTo>
                      <a:pt x="93" y="250"/>
                      <a:pt x="82" y="230"/>
                      <a:pt x="71" y="211"/>
                    </a:cubicBezTo>
                    <a:cubicBezTo>
                      <a:pt x="72" y="209"/>
                      <a:pt x="71" y="207"/>
                      <a:pt x="69" y="207"/>
                    </a:cubicBezTo>
                    <a:cubicBezTo>
                      <a:pt x="57" y="186"/>
                      <a:pt x="46" y="165"/>
                      <a:pt x="35" y="143"/>
                    </a:cubicBezTo>
                    <a:cubicBezTo>
                      <a:pt x="35" y="141"/>
                      <a:pt x="35" y="141"/>
                      <a:pt x="35" y="141"/>
                    </a:cubicBezTo>
                    <a:cubicBezTo>
                      <a:pt x="42" y="153"/>
                      <a:pt x="49" y="165"/>
                      <a:pt x="55" y="176"/>
                    </a:cubicBezTo>
                    <a:cubicBezTo>
                      <a:pt x="74" y="211"/>
                      <a:pt x="88" y="252"/>
                      <a:pt x="117" y="280"/>
                    </a:cubicBezTo>
                    <a:cubicBezTo>
                      <a:pt x="119" y="282"/>
                      <a:pt x="121" y="279"/>
                      <a:pt x="120" y="277"/>
                    </a:cubicBezTo>
                    <a:cubicBezTo>
                      <a:pt x="98" y="248"/>
                      <a:pt x="84" y="216"/>
                      <a:pt x="66" y="185"/>
                    </a:cubicBezTo>
                    <a:cubicBezTo>
                      <a:pt x="57" y="167"/>
                      <a:pt x="45" y="149"/>
                      <a:pt x="35" y="131"/>
                    </a:cubicBezTo>
                    <a:cubicBezTo>
                      <a:pt x="35" y="129"/>
                      <a:pt x="35" y="127"/>
                      <a:pt x="35" y="126"/>
                    </a:cubicBezTo>
                    <a:cubicBezTo>
                      <a:pt x="35" y="122"/>
                      <a:pt x="33" y="120"/>
                      <a:pt x="30" y="121"/>
                    </a:cubicBezTo>
                    <a:cubicBezTo>
                      <a:pt x="26" y="113"/>
                      <a:pt x="23" y="106"/>
                      <a:pt x="20" y="99"/>
                    </a:cubicBezTo>
                    <a:cubicBezTo>
                      <a:pt x="20" y="93"/>
                      <a:pt x="20" y="87"/>
                      <a:pt x="20" y="82"/>
                    </a:cubicBezTo>
                    <a:cubicBezTo>
                      <a:pt x="23" y="87"/>
                      <a:pt x="25" y="91"/>
                      <a:pt x="27" y="96"/>
                    </a:cubicBezTo>
                    <a:cubicBezTo>
                      <a:pt x="35" y="114"/>
                      <a:pt x="44" y="132"/>
                      <a:pt x="53" y="149"/>
                    </a:cubicBezTo>
                    <a:cubicBezTo>
                      <a:pt x="70" y="183"/>
                      <a:pt x="89" y="215"/>
                      <a:pt x="109" y="247"/>
                    </a:cubicBezTo>
                    <a:cubicBezTo>
                      <a:pt x="110" y="249"/>
                      <a:pt x="114" y="247"/>
                      <a:pt x="112" y="244"/>
                    </a:cubicBezTo>
                    <a:cubicBezTo>
                      <a:pt x="95" y="212"/>
                      <a:pt x="76" y="180"/>
                      <a:pt x="58" y="147"/>
                    </a:cubicBezTo>
                    <a:cubicBezTo>
                      <a:pt x="45" y="122"/>
                      <a:pt x="34" y="97"/>
                      <a:pt x="21" y="72"/>
                    </a:cubicBezTo>
                    <a:cubicBezTo>
                      <a:pt x="21" y="70"/>
                      <a:pt x="21" y="69"/>
                      <a:pt x="21" y="67"/>
                    </a:cubicBezTo>
                    <a:cubicBezTo>
                      <a:pt x="43" y="115"/>
                      <a:pt x="72" y="160"/>
                      <a:pt x="96" y="206"/>
                    </a:cubicBezTo>
                    <a:cubicBezTo>
                      <a:pt x="97" y="208"/>
                      <a:pt x="101" y="207"/>
                      <a:pt x="100" y="204"/>
                    </a:cubicBezTo>
                    <a:cubicBezTo>
                      <a:pt x="84" y="172"/>
                      <a:pt x="66" y="140"/>
                      <a:pt x="48" y="109"/>
                    </a:cubicBezTo>
                    <a:cubicBezTo>
                      <a:pt x="39" y="92"/>
                      <a:pt x="30" y="74"/>
                      <a:pt x="22" y="57"/>
                    </a:cubicBezTo>
                    <a:cubicBezTo>
                      <a:pt x="22" y="51"/>
                      <a:pt x="22" y="45"/>
                      <a:pt x="23" y="39"/>
                    </a:cubicBezTo>
                    <a:cubicBezTo>
                      <a:pt x="39" y="73"/>
                      <a:pt x="57" y="106"/>
                      <a:pt x="74" y="140"/>
                    </a:cubicBezTo>
                    <a:cubicBezTo>
                      <a:pt x="69" y="131"/>
                      <a:pt x="64" y="122"/>
                      <a:pt x="59" y="113"/>
                    </a:cubicBezTo>
                    <a:cubicBezTo>
                      <a:pt x="58" y="111"/>
                      <a:pt x="55" y="113"/>
                      <a:pt x="56" y="115"/>
                    </a:cubicBezTo>
                    <a:cubicBezTo>
                      <a:pt x="86" y="170"/>
                      <a:pt x="115" y="225"/>
                      <a:pt x="150" y="277"/>
                    </a:cubicBezTo>
                    <a:cubicBezTo>
                      <a:pt x="151" y="278"/>
                      <a:pt x="153" y="277"/>
                      <a:pt x="152" y="275"/>
                    </a:cubicBezTo>
                    <a:close/>
                    <a:moveTo>
                      <a:pt x="15" y="87"/>
                    </a:moveTo>
                    <a:cubicBezTo>
                      <a:pt x="15" y="86"/>
                      <a:pt x="14" y="85"/>
                      <a:pt x="14" y="83"/>
                    </a:cubicBezTo>
                    <a:cubicBezTo>
                      <a:pt x="14" y="83"/>
                      <a:pt x="14" y="82"/>
                      <a:pt x="14" y="81"/>
                    </a:cubicBezTo>
                    <a:cubicBezTo>
                      <a:pt x="14" y="76"/>
                      <a:pt x="14" y="71"/>
                      <a:pt x="14" y="67"/>
                    </a:cubicBezTo>
                    <a:cubicBezTo>
                      <a:pt x="14" y="68"/>
                      <a:pt x="15" y="69"/>
                      <a:pt x="15" y="70"/>
                    </a:cubicBezTo>
                    <a:cubicBezTo>
                      <a:pt x="15" y="76"/>
                      <a:pt x="15" y="81"/>
                      <a:pt x="15" y="87"/>
                    </a:cubicBezTo>
                    <a:close/>
                    <a:moveTo>
                      <a:pt x="15" y="55"/>
                    </a:moveTo>
                    <a:cubicBezTo>
                      <a:pt x="15" y="57"/>
                      <a:pt x="15" y="59"/>
                      <a:pt x="15" y="61"/>
                    </a:cubicBezTo>
                    <a:cubicBezTo>
                      <a:pt x="15" y="61"/>
                      <a:pt x="14" y="61"/>
                      <a:pt x="14" y="61"/>
                    </a:cubicBezTo>
                    <a:cubicBezTo>
                      <a:pt x="14" y="60"/>
                      <a:pt x="14" y="59"/>
                      <a:pt x="14" y="58"/>
                    </a:cubicBezTo>
                    <a:cubicBezTo>
                      <a:pt x="14" y="55"/>
                      <a:pt x="14" y="53"/>
                      <a:pt x="14" y="50"/>
                    </a:cubicBezTo>
                    <a:cubicBezTo>
                      <a:pt x="14" y="51"/>
                      <a:pt x="15" y="52"/>
                      <a:pt x="15" y="53"/>
                    </a:cubicBezTo>
                    <a:cubicBezTo>
                      <a:pt x="15" y="54"/>
                      <a:pt x="15" y="55"/>
                      <a:pt x="15" y="55"/>
                    </a:cubicBezTo>
                    <a:close/>
                    <a:moveTo>
                      <a:pt x="16" y="44"/>
                    </a:moveTo>
                    <a:cubicBezTo>
                      <a:pt x="15" y="43"/>
                      <a:pt x="15" y="43"/>
                      <a:pt x="15" y="42"/>
                    </a:cubicBezTo>
                    <a:cubicBezTo>
                      <a:pt x="15" y="41"/>
                      <a:pt x="14" y="41"/>
                      <a:pt x="14" y="40"/>
                    </a:cubicBezTo>
                    <a:cubicBezTo>
                      <a:pt x="14" y="39"/>
                      <a:pt x="14" y="38"/>
                      <a:pt x="14" y="37"/>
                    </a:cubicBezTo>
                    <a:cubicBezTo>
                      <a:pt x="14" y="36"/>
                      <a:pt x="14" y="36"/>
                      <a:pt x="14" y="35"/>
                    </a:cubicBezTo>
                    <a:cubicBezTo>
                      <a:pt x="14" y="32"/>
                      <a:pt x="15" y="29"/>
                      <a:pt x="16" y="25"/>
                    </a:cubicBezTo>
                    <a:cubicBezTo>
                      <a:pt x="16" y="25"/>
                      <a:pt x="16" y="26"/>
                      <a:pt x="16" y="26"/>
                    </a:cubicBezTo>
                    <a:cubicBezTo>
                      <a:pt x="16" y="32"/>
                      <a:pt x="16" y="38"/>
                      <a:pt x="16" y="44"/>
                    </a:cubicBezTo>
                    <a:close/>
                    <a:moveTo>
                      <a:pt x="68" y="217"/>
                    </a:moveTo>
                    <a:cubicBezTo>
                      <a:pt x="73" y="228"/>
                      <a:pt x="79" y="238"/>
                      <a:pt x="84" y="248"/>
                    </a:cubicBezTo>
                    <a:cubicBezTo>
                      <a:pt x="82" y="245"/>
                      <a:pt x="79" y="242"/>
                      <a:pt x="77" y="238"/>
                    </a:cubicBezTo>
                    <a:cubicBezTo>
                      <a:pt x="73" y="233"/>
                      <a:pt x="69" y="227"/>
                      <a:pt x="66" y="221"/>
                    </a:cubicBezTo>
                    <a:cubicBezTo>
                      <a:pt x="67" y="220"/>
                      <a:pt x="67" y="219"/>
                      <a:pt x="68" y="217"/>
                    </a:cubicBezTo>
                    <a:close/>
                    <a:moveTo>
                      <a:pt x="73" y="239"/>
                    </a:moveTo>
                    <a:cubicBezTo>
                      <a:pt x="72" y="238"/>
                      <a:pt x="71" y="237"/>
                      <a:pt x="70" y="237"/>
                    </a:cubicBezTo>
                    <a:cubicBezTo>
                      <a:pt x="68" y="234"/>
                      <a:pt x="66" y="233"/>
                      <a:pt x="63" y="231"/>
                    </a:cubicBezTo>
                    <a:cubicBezTo>
                      <a:pt x="62" y="229"/>
                      <a:pt x="62" y="228"/>
                      <a:pt x="61" y="227"/>
                    </a:cubicBezTo>
                    <a:cubicBezTo>
                      <a:pt x="62" y="226"/>
                      <a:pt x="63" y="225"/>
                      <a:pt x="64" y="224"/>
                    </a:cubicBezTo>
                    <a:cubicBezTo>
                      <a:pt x="67" y="229"/>
                      <a:pt x="70" y="234"/>
                      <a:pt x="73" y="239"/>
                    </a:cubicBezTo>
                    <a:close/>
                    <a:moveTo>
                      <a:pt x="54" y="189"/>
                    </a:moveTo>
                    <a:cubicBezTo>
                      <a:pt x="57" y="196"/>
                      <a:pt x="60" y="202"/>
                      <a:pt x="64" y="208"/>
                    </a:cubicBezTo>
                    <a:cubicBezTo>
                      <a:pt x="62" y="210"/>
                      <a:pt x="61" y="211"/>
                      <a:pt x="60" y="211"/>
                    </a:cubicBezTo>
                    <a:cubicBezTo>
                      <a:pt x="58" y="206"/>
                      <a:pt x="55" y="200"/>
                      <a:pt x="52" y="195"/>
                    </a:cubicBezTo>
                    <a:cubicBezTo>
                      <a:pt x="47" y="185"/>
                      <a:pt x="41" y="176"/>
                      <a:pt x="35" y="166"/>
                    </a:cubicBezTo>
                    <a:cubicBezTo>
                      <a:pt x="35" y="162"/>
                      <a:pt x="35" y="157"/>
                      <a:pt x="35" y="153"/>
                    </a:cubicBezTo>
                    <a:cubicBezTo>
                      <a:pt x="41" y="165"/>
                      <a:pt x="48" y="177"/>
                      <a:pt x="54" y="189"/>
                    </a:cubicBezTo>
                    <a:close/>
                    <a:moveTo>
                      <a:pt x="35" y="174"/>
                    </a:moveTo>
                    <a:cubicBezTo>
                      <a:pt x="35" y="172"/>
                      <a:pt x="35" y="172"/>
                      <a:pt x="35" y="172"/>
                    </a:cubicBezTo>
                    <a:cubicBezTo>
                      <a:pt x="36" y="174"/>
                      <a:pt x="37" y="175"/>
                      <a:pt x="38" y="176"/>
                    </a:cubicBezTo>
                    <a:cubicBezTo>
                      <a:pt x="45" y="188"/>
                      <a:pt x="51" y="200"/>
                      <a:pt x="57" y="212"/>
                    </a:cubicBezTo>
                    <a:cubicBezTo>
                      <a:pt x="51" y="213"/>
                      <a:pt x="48" y="199"/>
                      <a:pt x="44" y="194"/>
                    </a:cubicBezTo>
                    <a:cubicBezTo>
                      <a:pt x="43" y="192"/>
                      <a:pt x="41" y="191"/>
                      <a:pt x="39" y="191"/>
                    </a:cubicBezTo>
                    <a:cubicBezTo>
                      <a:pt x="38" y="189"/>
                      <a:pt x="36" y="187"/>
                      <a:pt x="35" y="185"/>
                    </a:cubicBezTo>
                    <a:cubicBezTo>
                      <a:pt x="35" y="181"/>
                      <a:pt x="35" y="178"/>
                      <a:pt x="35" y="174"/>
                    </a:cubicBezTo>
                    <a:close/>
                    <a:moveTo>
                      <a:pt x="23" y="125"/>
                    </a:moveTo>
                    <a:cubicBezTo>
                      <a:pt x="21" y="129"/>
                      <a:pt x="20" y="132"/>
                      <a:pt x="19" y="135"/>
                    </a:cubicBezTo>
                    <a:cubicBezTo>
                      <a:pt x="19" y="135"/>
                      <a:pt x="19" y="135"/>
                      <a:pt x="19" y="135"/>
                    </a:cubicBezTo>
                    <a:cubicBezTo>
                      <a:pt x="19" y="132"/>
                      <a:pt x="19" y="130"/>
                      <a:pt x="19" y="128"/>
                    </a:cubicBezTo>
                    <a:cubicBezTo>
                      <a:pt x="19" y="124"/>
                      <a:pt x="19" y="120"/>
                      <a:pt x="19" y="115"/>
                    </a:cubicBezTo>
                    <a:cubicBezTo>
                      <a:pt x="20" y="119"/>
                      <a:pt x="22" y="122"/>
                      <a:pt x="23" y="125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7" name="íṩľíḍè-Freeform 222"/>
              <p:cNvSpPr/>
              <p:nvPr/>
            </p:nvSpPr>
            <p:spPr bwMode="auto">
              <a:xfrm>
                <a:off x="4228" y="1722"/>
                <a:ext cx="170" cy="340"/>
              </a:xfrm>
              <a:custGeom>
                <a:avLst/>
                <a:gdLst>
                  <a:gd name="T0" fmla="*/ 153 w 154"/>
                  <a:gd name="T1" fmla="*/ 306 h 309"/>
                  <a:gd name="T2" fmla="*/ 80 w 154"/>
                  <a:gd name="T3" fmla="*/ 167 h 309"/>
                  <a:gd name="T4" fmla="*/ 82 w 154"/>
                  <a:gd name="T5" fmla="*/ 164 h 309"/>
                  <a:gd name="T6" fmla="*/ 41 w 154"/>
                  <a:gd name="T7" fmla="*/ 82 h 309"/>
                  <a:gd name="T8" fmla="*/ 3 w 154"/>
                  <a:gd name="T9" fmla="*/ 2 h 309"/>
                  <a:gd name="T10" fmla="*/ 0 w 154"/>
                  <a:gd name="T11" fmla="*/ 2 h 309"/>
                  <a:gd name="T12" fmla="*/ 6 w 154"/>
                  <a:gd name="T13" fmla="*/ 27 h 309"/>
                  <a:gd name="T14" fmla="*/ 6 w 154"/>
                  <a:gd name="T15" fmla="*/ 28 h 309"/>
                  <a:gd name="T16" fmla="*/ 6 w 154"/>
                  <a:gd name="T17" fmla="*/ 33 h 309"/>
                  <a:gd name="T18" fmla="*/ 7 w 154"/>
                  <a:gd name="T19" fmla="*/ 33 h 309"/>
                  <a:gd name="T20" fmla="*/ 8 w 154"/>
                  <a:gd name="T21" fmla="*/ 31 h 309"/>
                  <a:gd name="T22" fmla="*/ 11 w 154"/>
                  <a:gd name="T23" fmla="*/ 37 h 309"/>
                  <a:gd name="T24" fmla="*/ 12 w 154"/>
                  <a:gd name="T25" fmla="*/ 41 h 309"/>
                  <a:gd name="T26" fmla="*/ 20 w 154"/>
                  <a:gd name="T27" fmla="*/ 61 h 309"/>
                  <a:gd name="T28" fmla="*/ 38 w 154"/>
                  <a:gd name="T29" fmla="*/ 100 h 309"/>
                  <a:gd name="T30" fmla="*/ 76 w 154"/>
                  <a:gd name="T31" fmla="*/ 174 h 309"/>
                  <a:gd name="T32" fmla="*/ 79 w 154"/>
                  <a:gd name="T33" fmla="*/ 174 h 309"/>
                  <a:gd name="T34" fmla="*/ 150 w 154"/>
                  <a:gd name="T35" fmla="*/ 308 h 309"/>
                  <a:gd name="T36" fmla="*/ 153 w 154"/>
                  <a:gd name="T37" fmla="*/ 306 h 309"/>
                  <a:gd name="T38" fmla="*/ 29 w 154"/>
                  <a:gd name="T39" fmla="*/ 72 h 309"/>
                  <a:gd name="T40" fmla="*/ 33 w 154"/>
                  <a:gd name="T41" fmla="*/ 78 h 309"/>
                  <a:gd name="T42" fmla="*/ 73 w 154"/>
                  <a:gd name="T43" fmla="*/ 155 h 309"/>
                  <a:gd name="T44" fmla="*/ 72 w 154"/>
                  <a:gd name="T45" fmla="*/ 155 h 309"/>
                  <a:gd name="T46" fmla="*/ 45 w 154"/>
                  <a:gd name="T47" fmla="*/ 104 h 309"/>
                  <a:gd name="T48" fmla="*/ 29 w 154"/>
                  <a:gd name="T49" fmla="*/ 72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54" h="309">
                    <a:moveTo>
                      <a:pt x="153" y="306"/>
                    </a:moveTo>
                    <a:cubicBezTo>
                      <a:pt x="129" y="260"/>
                      <a:pt x="105" y="213"/>
                      <a:pt x="80" y="167"/>
                    </a:cubicBezTo>
                    <a:cubicBezTo>
                      <a:pt x="82" y="167"/>
                      <a:pt x="83" y="166"/>
                      <a:pt x="82" y="164"/>
                    </a:cubicBezTo>
                    <a:cubicBezTo>
                      <a:pt x="70" y="136"/>
                      <a:pt x="55" y="109"/>
                      <a:pt x="41" y="82"/>
                    </a:cubicBezTo>
                    <a:cubicBezTo>
                      <a:pt x="27" y="56"/>
                      <a:pt x="10" y="31"/>
                      <a:pt x="3" y="2"/>
                    </a:cubicBezTo>
                    <a:cubicBezTo>
                      <a:pt x="3" y="0"/>
                      <a:pt x="0" y="1"/>
                      <a:pt x="0" y="2"/>
                    </a:cubicBezTo>
                    <a:cubicBezTo>
                      <a:pt x="1" y="11"/>
                      <a:pt x="3" y="19"/>
                      <a:pt x="6" y="27"/>
                    </a:cubicBezTo>
                    <a:cubicBezTo>
                      <a:pt x="6" y="27"/>
                      <a:pt x="6" y="27"/>
                      <a:pt x="6" y="28"/>
                    </a:cubicBezTo>
                    <a:cubicBezTo>
                      <a:pt x="6" y="29"/>
                      <a:pt x="6" y="31"/>
                      <a:pt x="6" y="33"/>
                    </a:cubicBezTo>
                    <a:cubicBezTo>
                      <a:pt x="6" y="33"/>
                      <a:pt x="7" y="33"/>
                      <a:pt x="7" y="33"/>
                    </a:cubicBezTo>
                    <a:cubicBezTo>
                      <a:pt x="7" y="32"/>
                      <a:pt x="8" y="31"/>
                      <a:pt x="8" y="31"/>
                    </a:cubicBezTo>
                    <a:cubicBezTo>
                      <a:pt x="9" y="33"/>
                      <a:pt x="10" y="35"/>
                      <a:pt x="11" y="37"/>
                    </a:cubicBezTo>
                    <a:cubicBezTo>
                      <a:pt x="11" y="39"/>
                      <a:pt x="12" y="41"/>
                      <a:pt x="12" y="41"/>
                    </a:cubicBezTo>
                    <a:cubicBezTo>
                      <a:pt x="15" y="47"/>
                      <a:pt x="17" y="54"/>
                      <a:pt x="20" y="61"/>
                    </a:cubicBezTo>
                    <a:cubicBezTo>
                      <a:pt x="26" y="74"/>
                      <a:pt x="31" y="87"/>
                      <a:pt x="38" y="100"/>
                    </a:cubicBezTo>
                    <a:cubicBezTo>
                      <a:pt x="51" y="124"/>
                      <a:pt x="63" y="149"/>
                      <a:pt x="76" y="174"/>
                    </a:cubicBezTo>
                    <a:cubicBezTo>
                      <a:pt x="77" y="175"/>
                      <a:pt x="78" y="175"/>
                      <a:pt x="79" y="174"/>
                    </a:cubicBezTo>
                    <a:cubicBezTo>
                      <a:pt x="102" y="219"/>
                      <a:pt x="123" y="265"/>
                      <a:pt x="150" y="308"/>
                    </a:cubicBezTo>
                    <a:cubicBezTo>
                      <a:pt x="151" y="309"/>
                      <a:pt x="154" y="308"/>
                      <a:pt x="153" y="306"/>
                    </a:cubicBezTo>
                    <a:close/>
                    <a:moveTo>
                      <a:pt x="29" y="72"/>
                    </a:moveTo>
                    <a:cubicBezTo>
                      <a:pt x="30" y="74"/>
                      <a:pt x="32" y="76"/>
                      <a:pt x="33" y="78"/>
                    </a:cubicBezTo>
                    <a:cubicBezTo>
                      <a:pt x="45" y="104"/>
                      <a:pt x="59" y="129"/>
                      <a:pt x="73" y="155"/>
                    </a:cubicBezTo>
                    <a:cubicBezTo>
                      <a:pt x="72" y="155"/>
                      <a:pt x="72" y="155"/>
                      <a:pt x="72" y="155"/>
                    </a:cubicBezTo>
                    <a:cubicBezTo>
                      <a:pt x="63" y="138"/>
                      <a:pt x="54" y="121"/>
                      <a:pt x="45" y="104"/>
                    </a:cubicBezTo>
                    <a:cubicBezTo>
                      <a:pt x="39" y="93"/>
                      <a:pt x="34" y="83"/>
                      <a:pt x="29" y="72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8" name="íṩľíḍè-Freeform 223"/>
              <p:cNvSpPr/>
              <p:nvPr/>
            </p:nvSpPr>
            <p:spPr bwMode="auto">
              <a:xfrm>
                <a:off x="4233" y="1705"/>
                <a:ext cx="176" cy="349"/>
              </a:xfrm>
              <a:custGeom>
                <a:avLst/>
                <a:gdLst>
                  <a:gd name="T0" fmla="*/ 158 w 159"/>
                  <a:gd name="T1" fmla="*/ 314 h 317"/>
                  <a:gd name="T2" fmla="*/ 95 w 159"/>
                  <a:gd name="T3" fmla="*/ 183 h 317"/>
                  <a:gd name="T4" fmla="*/ 95 w 159"/>
                  <a:gd name="T5" fmla="*/ 182 h 317"/>
                  <a:gd name="T6" fmla="*/ 3 w 159"/>
                  <a:gd name="T7" fmla="*/ 2 h 317"/>
                  <a:gd name="T8" fmla="*/ 1 w 159"/>
                  <a:gd name="T9" fmla="*/ 2 h 317"/>
                  <a:gd name="T10" fmla="*/ 89 w 159"/>
                  <a:gd name="T11" fmla="*/ 178 h 317"/>
                  <a:gd name="T12" fmla="*/ 88 w 159"/>
                  <a:gd name="T13" fmla="*/ 181 h 317"/>
                  <a:gd name="T14" fmla="*/ 155 w 159"/>
                  <a:gd name="T15" fmla="*/ 315 h 317"/>
                  <a:gd name="T16" fmla="*/ 158 w 159"/>
                  <a:gd name="T17" fmla="*/ 314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9" h="317">
                    <a:moveTo>
                      <a:pt x="158" y="314"/>
                    </a:moveTo>
                    <a:cubicBezTo>
                      <a:pt x="142" y="269"/>
                      <a:pt x="115" y="227"/>
                      <a:pt x="95" y="183"/>
                    </a:cubicBezTo>
                    <a:cubicBezTo>
                      <a:pt x="95" y="183"/>
                      <a:pt x="95" y="182"/>
                      <a:pt x="95" y="182"/>
                    </a:cubicBezTo>
                    <a:cubicBezTo>
                      <a:pt x="70" y="119"/>
                      <a:pt x="30" y="64"/>
                      <a:pt x="3" y="2"/>
                    </a:cubicBezTo>
                    <a:cubicBezTo>
                      <a:pt x="2" y="0"/>
                      <a:pt x="0" y="1"/>
                      <a:pt x="1" y="2"/>
                    </a:cubicBezTo>
                    <a:cubicBezTo>
                      <a:pt x="23" y="64"/>
                      <a:pt x="60" y="120"/>
                      <a:pt x="89" y="178"/>
                    </a:cubicBezTo>
                    <a:cubicBezTo>
                      <a:pt x="88" y="179"/>
                      <a:pt x="88" y="180"/>
                      <a:pt x="88" y="181"/>
                    </a:cubicBezTo>
                    <a:cubicBezTo>
                      <a:pt x="108" y="226"/>
                      <a:pt x="129" y="273"/>
                      <a:pt x="155" y="315"/>
                    </a:cubicBezTo>
                    <a:cubicBezTo>
                      <a:pt x="156" y="317"/>
                      <a:pt x="159" y="316"/>
                      <a:pt x="158" y="314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9" name="íṩľíḍè-Freeform 224"/>
              <p:cNvSpPr/>
              <p:nvPr/>
            </p:nvSpPr>
            <p:spPr bwMode="auto">
              <a:xfrm>
                <a:off x="4253" y="1694"/>
                <a:ext cx="120" cy="236"/>
              </a:xfrm>
              <a:custGeom>
                <a:avLst/>
                <a:gdLst>
                  <a:gd name="T0" fmla="*/ 108 w 109"/>
                  <a:gd name="T1" fmla="*/ 209 h 214"/>
                  <a:gd name="T2" fmla="*/ 3 w 109"/>
                  <a:gd name="T3" fmla="*/ 2 h 214"/>
                  <a:gd name="T4" fmla="*/ 0 w 109"/>
                  <a:gd name="T5" fmla="*/ 2 h 214"/>
                  <a:gd name="T6" fmla="*/ 104 w 109"/>
                  <a:gd name="T7" fmla="*/ 211 h 214"/>
                  <a:gd name="T8" fmla="*/ 108 w 109"/>
                  <a:gd name="T9" fmla="*/ 209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214">
                    <a:moveTo>
                      <a:pt x="108" y="209"/>
                    </a:moveTo>
                    <a:cubicBezTo>
                      <a:pt x="71" y="141"/>
                      <a:pt x="34" y="72"/>
                      <a:pt x="3" y="2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30" y="74"/>
                      <a:pt x="65" y="144"/>
                      <a:pt x="104" y="211"/>
                    </a:cubicBezTo>
                    <a:cubicBezTo>
                      <a:pt x="105" y="214"/>
                      <a:pt x="109" y="212"/>
                      <a:pt x="108" y="209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0" name="íṩľíḍè-Freeform 225"/>
              <p:cNvSpPr/>
              <p:nvPr/>
            </p:nvSpPr>
            <p:spPr bwMode="auto">
              <a:xfrm>
                <a:off x="4279" y="1714"/>
                <a:ext cx="133" cy="287"/>
              </a:xfrm>
              <a:custGeom>
                <a:avLst/>
                <a:gdLst>
                  <a:gd name="T0" fmla="*/ 120 w 121"/>
                  <a:gd name="T1" fmla="*/ 257 h 261"/>
                  <a:gd name="T2" fmla="*/ 86 w 121"/>
                  <a:gd name="T3" fmla="*/ 182 h 261"/>
                  <a:gd name="T4" fmla="*/ 101 w 121"/>
                  <a:gd name="T5" fmla="*/ 206 h 261"/>
                  <a:gd name="T6" fmla="*/ 104 w 121"/>
                  <a:gd name="T7" fmla="*/ 204 h 261"/>
                  <a:gd name="T8" fmla="*/ 2 w 121"/>
                  <a:gd name="T9" fmla="*/ 1 h 261"/>
                  <a:gd name="T10" fmla="*/ 0 w 121"/>
                  <a:gd name="T11" fmla="*/ 2 h 261"/>
                  <a:gd name="T12" fmla="*/ 1 w 121"/>
                  <a:gd name="T13" fmla="*/ 7 h 261"/>
                  <a:gd name="T14" fmla="*/ 2 w 121"/>
                  <a:gd name="T15" fmla="*/ 7 h 261"/>
                  <a:gd name="T16" fmla="*/ 10 w 121"/>
                  <a:gd name="T17" fmla="*/ 21 h 261"/>
                  <a:gd name="T18" fmla="*/ 22 w 121"/>
                  <a:gd name="T19" fmla="*/ 47 h 261"/>
                  <a:gd name="T20" fmla="*/ 49 w 121"/>
                  <a:gd name="T21" fmla="*/ 105 h 261"/>
                  <a:gd name="T22" fmla="*/ 72 w 121"/>
                  <a:gd name="T23" fmla="*/ 155 h 261"/>
                  <a:gd name="T24" fmla="*/ 71 w 121"/>
                  <a:gd name="T25" fmla="*/ 157 h 261"/>
                  <a:gd name="T26" fmla="*/ 116 w 121"/>
                  <a:gd name="T27" fmla="*/ 259 h 261"/>
                  <a:gd name="T28" fmla="*/ 120 w 121"/>
                  <a:gd name="T29" fmla="*/ 257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21" h="261">
                    <a:moveTo>
                      <a:pt x="120" y="257"/>
                    </a:moveTo>
                    <a:cubicBezTo>
                      <a:pt x="109" y="232"/>
                      <a:pt x="98" y="207"/>
                      <a:pt x="86" y="182"/>
                    </a:cubicBezTo>
                    <a:cubicBezTo>
                      <a:pt x="91" y="190"/>
                      <a:pt x="96" y="198"/>
                      <a:pt x="101" y="206"/>
                    </a:cubicBezTo>
                    <a:cubicBezTo>
                      <a:pt x="103" y="208"/>
                      <a:pt x="106" y="206"/>
                      <a:pt x="104" y="204"/>
                    </a:cubicBezTo>
                    <a:cubicBezTo>
                      <a:pt x="66" y="138"/>
                      <a:pt x="41" y="66"/>
                      <a:pt x="2" y="1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1" y="3"/>
                      <a:pt x="1" y="5"/>
                      <a:pt x="1" y="7"/>
                    </a:cubicBezTo>
                    <a:cubicBezTo>
                      <a:pt x="1" y="7"/>
                      <a:pt x="2" y="7"/>
                      <a:pt x="2" y="7"/>
                    </a:cubicBezTo>
                    <a:cubicBezTo>
                      <a:pt x="2" y="4"/>
                      <a:pt x="9" y="19"/>
                      <a:pt x="10" y="21"/>
                    </a:cubicBezTo>
                    <a:cubicBezTo>
                      <a:pt x="14" y="30"/>
                      <a:pt x="18" y="39"/>
                      <a:pt x="22" y="47"/>
                    </a:cubicBezTo>
                    <a:cubicBezTo>
                      <a:pt x="31" y="67"/>
                      <a:pt x="40" y="86"/>
                      <a:pt x="49" y="105"/>
                    </a:cubicBezTo>
                    <a:cubicBezTo>
                      <a:pt x="57" y="122"/>
                      <a:pt x="64" y="139"/>
                      <a:pt x="72" y="155"/>
                    </a:cubicBezTo>
                    <a:cubicBezTo>
                      <a:pt x="71" y="155"/>
                      <a:pt x="71" y="156"/>
                      <a:pt x="71" y="157"/>
                    </a:cubicBezTo>
                    <a:cubicBezTo>
                      <a:pt x="86" y="191"/>
                      <a:pt x="100" y="225"/>
                      <a:pt x="116" y="259"/>
                    </a:cubicBezTo>
                    <a:cubicBezTo>
                      <a:pt x="117" y="261"/>
                      <a:pt x="121" y="260"/>
                      <a:pt x="120" y="257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1" name="íṩľíḍè-Freeform 226"/>
              <p:cNvSpPr/>
              <p:nvPr/>
            </p:nvSpPr>
            <p:spPr bwMode="auto">
              <a:xfrm>
                <a:off x="4306" y="1745"/>
                <a:ext cx="89" cy="179"/>
              </a:xfrm>
              <a:custGeom>
                <a:avLst/>
                <a:gdLst>
                  <a:gd name="T0" fmla="*/ 80 w 81"/>
                  <a:gd name="T1" fmla="*/ 158 h 163"/>
                  <a:gd name="T2" fmla="*/ 31 w 81"/>
                  <a:gd name="T3" fmla="*/ 48 h 163"/>
                  <a:gd name="T4" fmla="*/ 2 w 81"/>
                  <a:gd name="T5" fmla="*/ 1 h 163"/>
                  <a:gd name="T6" fmla="*/ 1 w 81"/>
                  <a:gd name="T7" fmla="*/ 2 h 163"/>
                  <a:gd name="T8" fmla="*/ 30 w 81"/>
                  <a:gd name="T9" fmla="*/ 59 h 163"/>
                  <a:gd name="T10" fmla="*/ 76 w 81"/>
                  <a:gd name="T11" fmla="*/ 160 h 163"/>
                  <a:gd name="T12" fmla="*/ 80 w 81"/>
                  <a:gd name="T13" fmla="*/ 158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1" h="163">
                    <a:moveTo>
                      <a:pt x="80" y="158"/>
                    </a:moveTo>
                    <a:cubicBezTo>
                      <a:pt x="65" y="121"/>
                      <a:pt x="48" y="85"/>
                      <a:pt x="31" y="48"/>
                    </a:cubicBezTo>
                    <a:cubicBezTo>
                      <a:pt x="26" y="37"/>
                      <a:pt x="17" y="4"/>
                      <a:pt x="2" y="1"/>
                    </a:cubicBezTo>
                    <a:cubicBezTo>
                      <a:pt x="1" y="0"/>
                      <a:pt x="0" y="2"/>
                      <a:pt x="1" y="2"/>
                    </a:cubicBezTo>
                    <a:cubicBezTo>
                      <a:pt x="16" y="14"/>
                      <a:pt x="23" y="42"/>
                      <a:pt x="30" y="59"/>
                    </a:cubicBezTo>
                    <a:cubicBezTo>
                      <a:pt x="44" y="93"/>
                      <a:pt x="59" y="127"/>
                      <a:pt x="76" y="160"/>
                    </a:cubicBezTo>
                    <a:cubicBezTo>
                      <a:pt x="77" y="163"/>
                      <a:pt x="81" y="161"/>
                      <a:pt x="80" y="158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2" name="ïṧḷïḓê-Freeform 227"/>
              <p:cNvSpPr/>
              <p:nvPr/>
            </p:nvSpPr>
            <p:spPr bwMode="auto">
              <a:xfrm>
                <a:off x="4347" y="1784"/>
                <a:ext cx="37" cy="77"/>
              </a:xfrm>
              <a:custGeom>
                <a:avLst/>
                <a:gdLst>
                  <a:gd name="T0" fmla="*/ 33 w 34"/>
                  <a:gd name="T1" fmla="*/ 66 h 70"/>
                  <a:gd name="T2" fmla="*/ 5 w 34"/>
                  <a:gd name="T3" fmla="*/ 3 h 70"/>
                  <a:gd name="T4" fmla="*/ 1 w 34"/>
                  <a:gd name="T5" fmla="*/ 4 h 70"/>
                  <a:gd name="T6" fmla="*/ 29 w 34"/>
                  <a:gd name="T7" fmla="*/ 68 h 70"/>
                  <a:gd name="T8" fmla="*/ 33 w 34"/>
                  <a:gd name="T9" fmla="*/ 66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70">
                    <a:moveTo>
                      <a:pt x="33" y="66"/>
                    </a:moveTo>
                    <a:cubicBezTo>
                      <a:pt x="22" y="46"/>
                      <a:pt x="13" y="25"/>
                      <a:pt x="5" y="3"/>
                    </a:cubicBezTo>
                    <a:cubicBezTo>
                      <a:pt x="4" y="0"/>
                      <a:pt x="0" y="2"/>
                      <a:pt x="1" y="4"/>
                    </a:cubicBezTo>
                    <a:cubicBezTo>
                      <a:pt x="9" y="26"/>
                      <a:pt x="18" y="47"/>
                      <a:pt x="29" y="68"/>
                    </a:cubicBezTo>
                    <a:cubicBezTo>
                      <a:pt x="30" y="70"/>
                      <a:pt x="34" y="69"/>
                      <a:pt x="33" y="66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3" name="ïṧḷïḓê-Freeform 228"/>
              <p:cNvSpPr/>
              <p:nvPr/>
            </p:nvSpPr>
            <p:spPr bwMode="auto">
              <a:xfrm>
                <a:off x="4346" y="1759"/>
                <a:ext cx="55" cy="117"/>
              </a:xfrm>
              <a:custGeom>
                <a:avLst/>
                <a:gdLst>
                  <a:gd name="T0" fmla="*/ 49 w 50"/>
                  <a:gd name="T1" fmla="*/ 102 h 106"/>
                  <a:gd name="T2" fmla="*/ 23 w 50"/>
                  <a:gd name="T3" fmla="*/ 48 h 106"/>
                  <a:gd name="T4" fmla="*/ 2 w 50"/>
                  <a:gd name="T5" fmla="*/ 1 h 106"/>
                  <a:gd name="T6" fmla="*/ 0 w 50"/>
                  <a:gd name="T7" fmla="*/ 2 h 106"/>
                  <a:gd name="T8" fmla="*/ 20 w 50"/>
                  <a:gd name="T9" fmla="*/ 49 h 106"/>
                  <a:gd name="T10" fmla="*/ 45 w 50"/>
                  <a:gd name="T11" fmla="*/ 104 h 106"/>
                  <a:gd name="T12" fmla="*/ 49 w 50"/>
                  <a:gd name="T13" fmla="*/ 102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" h="106">
                    <a:moveTo>
                      <a:pt x="49" y="102"/>
                    </a:moveTo>
                    <a:cubicBezTo>
                      <a:pt x="40" y="84"/>
                      <a:pt x="32" y="66"/>
                      <a:pt x="23" y="48"/>
                    </a:cubicBezTo>
                    <a:cubicBezTo>
                      <a:pt x="16" y="32"/>
                      <a:pt x="11" y="15"/>
                      <a:pt x="2" y="1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8" y="17"/>
                      <a:pt x="12" y="34"/>
                      <a:pt x="20" y="49"/>
                    </a:cubicBezTo>
                    <a:cubicBezTo>
                      <a:pt x="28" y="67"/>
                      <a:pt x="36" y="86"/>
                      <a:pt x="45" y="104"/>
                    </a:cubicBezTo>
                    <a:cubicBezTo>
                      <a:pt x="46" y="106"/>
                      <a:pt x="50" y="104"/>
                      <a:pt x="49" y="102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4" name="ïṧḷïḓê-Freeform 229"/>
              <p:cNvSpPr/>
              <p:nvPr/>
            </p:nvSpPr>
            <p:spPr bwMode="auto">
              <a:xfrm>
                <a:off x="4353" y="1747"/>
                <a:ext cx="60" cy="124"/>
              </a:xfrm>
              <a:custGeom>
                <a:avLst/>
                <a:gdLst>
                  <a:gd name="T0" fmla="*/ 52 w 54"/>
                  <a:gd name="T1" fmla="*/ 108 h 113"/>
                  <a:gd name="T2" fmla="*/ 23 w 54"/>
                  <a:gd name="T3" fmla="*/ 52 h 113"/>
                  <a:gd name="T4" fmla="*/ 12 w 54"/>
                  <a:gd name="T5" fmla="*/ 27 h 113"/>
                  <a:gd name="T6" fmla="*/ 7 w 54"/>
                  <a:gd name="T7" fmla="*/ 14 h 113"/>
                  <a:gd name="T8" fmla="*/ 4 w 54"/>
                  <a:gd name="T9" fmla="*/ 6 h 113"/>
                  <a:gd name="T10" fmla="*/ 5 w 54"/>
                  <a:gd name="T11" fmla="*/ 4 h 113"/>
                  <a:gd name="T12" fmla="*/ 3 w 54"/>
                  <a:gd name="T13" fmla="*/ 1 h 113"/>
                  <a:gd name="T14" fmla="*/ 0 w 54"/>
                  <a:gd name="T15" fmla="*/ 2 h 113"/>
                  <a:gd name="T16" fmla="*/ 48 w 54"/>
                  <a:gd name="T17" fmla="*/ 110 h 113"/>
                  <a:gd name="T18" fmla="*/ 52 w 54"/>
                  <a:gd name="T19" fmla="*/ 108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4" h="113">
                    <a:moveTo>
                      <a:pt x="52" y="108"/>
                    </a:moveTo>
                    <a:cubicBezTo>
                      <a:pt x="43" y="89"/>
                      <a:pt x="32" y="71"/>
                      <a:pt x="23" y="52"/>
                    </a:cubicBezTo>
                    <a:cubicBezTo>
                      <a:pt x="19" y="44"/>
                      <a:pt x="15" y="35"/>
                      <a:pt x="12" y="27"/>
                    </a:cubicBezTo>
                    <a:cubicBezTo>
                      <a:pt x="10" y="23"/>
                      <a:pt x="8" y="18"/>
                      <a:pt x="7" y="14"/>
                    </a:cubicBezTo>
                    <a:cubicBezTo>
                      <a:pt x="7" y="13"/>
                      <a:pt x="1" y="3"/>
                      <a:pt x="4" y="6"/>
                    </a:cubicBezTo>
                    <a:cubicBezTo>
                      <a:pt x="5" y="7"/>
                      <a:pt x="7" y="5"/>
                      <a:pt x="5" y="4"/>
                    </a:cubicBezTo>
                    <a:cubicBezTo>
                      <a:pt x="5" y="3"/>
                      <a:pt x="4" y="2"/>
                      <a:pt x="3" y="1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8" y="41"/>
                      <a:pt x="29" y="76"/>
                      <a:pt x="48" y="110"/>
                    </a:cubicBezTo>
                    <a:cubicBezTo>
                      <a:pt x="49" y="113"/>
                      <a:pt x="54" y="110"/>
                      <a:pt x="52" y="108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5" name="ïṧḷïḓê-Freeform 230"/>
              <p:cNvSpPr/>
              <p:nvPr/>
            </p:nvSpPr>
            <p:spPr bwMode="auto">
              <a:xfrm>
                <a:off x="4366" y="1748"/>
                <a:ext cx="45" cy="101"/>
              </a:xfrm>
              <a:custGeom>
                <a:avLst/>
                <a:gdLst>
                  <a:gd name="T0" fmla="*/ 40 w 41"/>
                  <a:gd name="T1" fmla="*/ 90 h 92"/>
                  <a:gd name="T2" fmla="*/ 2 w 41"/>
                  <a:gd name="T3" fmla="*/ 1 h 92"/>
                  <a:gd name="T4" fmla="*/ 0 w 41"/>
                  <a:gd name="T5" fmla="*/ 2 h 92"/>
                  <a:gd name="T6" fmla="*/ 38 w 41"/>
                  <a:gd name="T7" fmla="*/ 91 h 92"/>
                  <a:gd name="T8" fmla="*/ 40 w 41"/>
                  <a:gd name="T9" fmla="*/ 9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92">
                    <a:moveTo>
                      <a:pt x="40" y="90"/>
                    </a:moveTo>
                    <a:cubicBezTo>
                      <a:pt x="29" y="59"/>
                      <a:pt x="18" y="28"/>
                      <a:pt x="2" y="1"/>
                    </a:cubicBezTo>
                    <a:cubicBezTo>
                      <a:pt x="1" y="0"/>
                      <a:pt x="0" y="0"/>
                      <a:pt x="0" y="2"/>
                    </a:cubicBezTo>
                    <a:cubicBezTo>
                      <a:pt x="14" y="31"/>
                      <a:pt x="25" y="61"/>
                      <a:pt x="38" y="91"/>
                    </a:cubicBezTo>
                    <a:cubicBezTo>
                      <a:pt x="39" y="92"/>
                      <a:pt x="41" y="91"/>
                      <a:pt x="40" y="9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6" name="ïṧḷïḓê-Freeform 231"/>
              <p:cNvSpPr/>
              <p:nvPr/>
            </p:nvSpPr>
            <p:spPr bwMode="auto">
              <a:xfrm>
                <a:off x="4338" y="1883"/>
                <a:ext cx="68" cy="136"/>
              </a:xfrm>
              <a:custGeom>
                <a:avLst/>
                <a:gdLst>
                  <a:gd name="T0" fmla="*/ 61 w 62"/>
                  <a:gd name="T1" fmla="*/ 119 h 123"/>
                  <a:gd name="T2" fmla="*/ 5 w 62"/>
                  <a:gd name="T3" fmla="*/ 2 h 123"/>
                  <a:gd name="T4" fmla="*/ 1 w 62"/>
                  <a:gd name="T5" fmla="*/ 3 h 123"/>
                  <a:gd name="T6" fmla="*/ 57 w 62"/>
                  <a:gd name="T7" fmla="*/ 120 h 123"/>
                  <a:gd name="T8" fmla="*/ 61 w 62"/>
                  <a:gd name="T9" fmla="*/ 119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123">
                    <a:moveTo>
                      <a:pt x="61" y="119"/>
                    </a:moveTo>
                    <a:cubicBezTo>
                      <a:pt x="43" y="80"/>
                      <a:pt x="23" y="41"/>
                      <a:pt x="5" y="2"/>
                    </a:cubicBezTo>
                    <a:cubicBezTo>
                      <a:pt x="4" y="0"/>
                      <a:pt x="0" y="1"/>
                      <a:pt x="1" y="3"/>
                    </a:cubicBezTo>
                    <a:cubicBezTo>
                      <a:pt x="19" y="43"/>
                      <a:pt x="39" y="81"/>
                      <a:pt x="57" y="120"/>
                    </a:cubicBezTo>
                    <a:cubicBezTo>
                      <a:pt x="58" y="123"/>
                      <a:pt x="62" y="121"/>
                      <a:pt x="61" y="119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7" name="ïṧḷïḓê-Freeform 232"/>
              <p:cNvSpPr/>
              <p:nvPr/>
            </p:nvSpPr>
            <p:spPr bwMode="auto">
              <a:xfrm>
                <a:off x="4232" y="2147"/>
                <a:ext cx="77" cy="112"/>
              </a:xfrm>
              <a:custGeom>
                <a:avLst/>
                <a:gdLst>
                  <a:gd name="T0" fmla="*/ 68 w 70"/>
                  <a:gd name="T1" fmla="*/ 96 h 101"/>
                  <a:gd name="T2" fmla="*/ 4 w 70"/>
                  <a:gd name="T3" fmla="*/ 3 h 101"/>
                  <a:gd name="T4" fmla="*/ 1 w 70"/>
                  <a:gd name="T5" fmla="*/ 5 h 101"/>
                  <a:gd name="T6" fmla="*/ 64 w 70"/>
                  <a:gd name="T7" fmla="*/ 99 h 101"/>
                  <a:gd name="T8" fmla="*/ 68 w 70"/>
                  <a:gd name="T9" fmla="*/ 96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101">
                    <a:moveTo>
                      <a:pt x="68" y="96"/>
                    </a:moveTo>
                    <a:cubicBezTo>
                      <a:pt x="45" y="66"/>
                      <a:pt x="24" y="35"/>
                      <a:pt x="4" y="3"/>
                    </a:cubicBezTo>
                    <a:cubicBezTo>
                      <a:pt x="3" y="0"/>
                      <a:pt x="0" y="3"/>
                      <a:pt x="1" y="5"/>
                    </a:cubicBezTo>
                    <a:cubicBezTo>
                      <a:pt x="21" y="37"/>
                      <a:pt x="42" y="69"/>
                      <a:pt x="64" y="99"/>
                    </a:cubicBezTo>
                    <a:cubicBezTo>
                      <a:pt x="66" y="101"/>
                      <a:pt x="70" y="99"/>
                      <a:pt x="68" y="96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8" name="ïṧḷïḓê-Freeform 233"/>
              <p:cNvSpPr/>
              <p:nvPr/>
            </p:nvSpPr>
            <p:spPr bwMode="auto">
              <a:xfrm>
                <a:off x="4236" y="2127"/>
                <a:ext cx="87" cy="126"/>
              </a:xfrm>
              <a:custGeom>
                <a:avLst/>
                <a:gdLst>
                  <a:gd name="T0" fmla="*/ 78 w 79"/>
                  <a:gd name="T1" fmla="*/ 110 h 115"/>
                  <a:gd name="T2" fmla="*/ 4 w 79"/>
                  <a:gd name="T3" fmla="*/ 2 h 115"/>
                  <a:gd name="T4" fmla="*/ 1 w 79"/>
                  <a:gd name="T5" fmla="*/ 3 h 115"/>
                  <a:gd name="T6" fmla="*/ 74 w 79"/>
                  <a:gd name="T7" fmla="*/ 113 h 115"/>
                  <a:gd name="T8" fmla="*/ 78 w 79"/>
                  <a:gd name="T9" fmla="*/ 11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115">
                    <a:moveTo>
                      <a:pt x="78" y="110"/>
                    </a:moveTo>
                    <a:cubicBezTo>
                      <a:pt x="52" y="75"/>
                      <a:pt x="26" y="39"/>
                      <a:pt x="4" y="2"/>
                    </a:cubicBezTo>
                    <a:cubicBezTo>
                      <a:pt x="2" y="0"/>
                      <a:pt x="0" y="2"/>
                      <a:pt x="1" y="3"/>
                    </a:cubicBezTo>
                    <a:cubicBezTo>
                      <a:pt x="24" y="41"/>
                      <a:pt x="49" y="77"/>
                      <a:pt x="74" y="113"/>
                    </a:cubicBezTo>
                    <a:cubicBezTo>
                      <a:pt x="76" y="115"/>
                      <a:pt x="79" y="113"/>
                      <a:pt x="78" y="11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9" name="ïṧḷïḓê-Freeform 234"/>
              <p:cNvSpPr/>
              <p:nvPr/>
            </p:nvSpPr>
            <p:spPr bwMode="auto">
              <a:xfrm>
                <a:off x="4330" y="2194"/>
                <a:ext cx="53" cy="87"/>
              </a:xfrm>
              <a:custGeom>
                <a:avLst/>
                <a:gdLst>
                  <a:gd name="T0" fmla="*/ 47 w 48"/>
                  <a:gd name="T1" fmla="*/ 75 h 79"/>
                  <a:gd name="T2" fmla="*/ 4 w 48"/>
                  <a:gd name="T3" fmla="*/ 2 h 79"/>
                  <a:gd name="T4" fmla="*/ 1 w 48"/>
                  <a:gd name="T5" fmla="*/ 3 h 79"/>
                  <a:gd name="T6" fmla="*/ 44 w 48"/>
                  <a:gd name="T7" fmla="*/ 77 h 79"/>
                  <a:gd name="T8" fmla="*/ 47 w 48"/>
                  <a:gd name="T9" fmla="*/ 75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79">
                    <a:moveTo>
                      <a:pt x="47" y="75"/>
                    </a:moveTo>
                    <a:cubicBezTo>
                      <a:pt x="32" y="51"/>
                      <a:pt x="17" y="27"/>
                      <a:pt x="4" y="2"/>
                    </a:cubicBezTo>
                    <a:cubicBezTo>
                      <a:pt x="3" y="0"/>
                      <a:pt x="0" y="1"/>
                      <a:pt x="1" y="3"/>
                    </a:cubicBezTo>
                    <a:cubicBezTo>
                      <a:pt x="14" y="28"/>
                      <a:pt x="30" y="52"/>
                      <a:pt x="44" y="77"/>
                    </a:cubicBezTo>
                    <a:cubicBezTo>
                      <a:pt x="46" y="79"/>
                      <a:pt x="48" y="77"/>
                      <a:pt x="47" y="75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0" name="ïṧḷïḓê-Freeform 235"/>
              <p:cNvSpPr/>
              <p:nvPr/>
            </p:nvSpPr>
            <p:spPr bwMode="auto">
              <a:xfrm>
                <a:off x="4201" y="2135"/>
                <a:ext cx="214" cy="175"/>
              </a:xfrm>
              <a:custGeom>
                <a:avLst/>
                <a:gdLst>
                  <a:gd name="T0" fmla="*/ 189 w 194"/>
                  <a:gd name="T1" fmla="*/ 143 h 159"/>
                  <a:gd name="T2" fmla="*/ 138 w 194"/>
                  <a:gd name="T3" fmla="*/ 64 h 159"/>
                  <a:gd name="T4" fmla="*/ 152 w 194"/>
                  <a:gd name="T5" fmla="*/ 128 h 159"/>
                  <a:gd name="T6" fmla="*/ 103 w 194"/>
                  <a:gd name="T7" fmla="*/ 59 h 159"/>
                  <a:gd name="T8" fmla="*/ 135 w 194"/>
                  <a:gd name="T9" fmla="*/ 122 h 159"/>
                  <a:gd name="T10" fmla="*/ 53 w 194"/>
                  <a:gd name="T11" fmla="*/ 2 h 159"/>
                  <a:gd name="T12" fmla="*/ 126 w 194"/>
                  <a:gd name="T13" fmla="*/ 119 h 159"/>
                  <a:gd name="T14" fmla="*/ 100 w 194"/>
                  <a:gd name="T15" fmla="*/ 80 h 159"/>
                  <a:gd name="T16" fmla="*/ 102 w 194"/>
                  <a:gd name="T17" fmla="*/ 87 h 159"/>
                  <a:gd name="T18" fmla="*/ 110 w 194"/>
                  <a:gd name="T19" fmla="*/ 104 h 159"/>
                  <a:gd name="T20" fmla="*/ 113 w 194"/>
                  <a:gd name="T21" fmla="*/ 116 h 159"/>
                  <a:gd name="T22" fmla="*/ 90 w 194"/>
                  <a:gd name="T23" fmla="*/ 89 h 159"/>
                  <a:gd name="T24" fmla="*/ 87 w 194"/>
                  <a:gd name="T25" fmla="*/ 112 h 159"/>
                  <a:gd name="T26" fmla="*/ 83 w 194"/>
                  <a:gd name="T27" fmla="*/ 110 h 159"/>
                  <a:gd name="T28" fmla="*/ 79 w 194"/>
                  <a:gd name="T29" fmla="*/ 111 h 159"/>
                  <a:gd name="T30" fmla="*/ 29 w 194"/>
                  <a:gd name="T31" fmla="*/ 32 h 159"/>
                  <a:gd name="T32" fmla="*/ 25 w 194"/>
                  <a:gd name="T33" fmla="*/ 1 h 159"/>
                  <a:gd name="T34" fmla="*/ 22 w 194"/>
                  <a:gd name="T35" fmla="*/ 27 h 159"/>
                  <a:gd name="T36" fmla="*/ 4 w 194"/>
                  <a:gd name="T37" fmla="*/ 5 h 159"/>
                  <a:gd name="T38" fmla="*/ 22 w 194"/>
                  <a:gd name="T39" fmla="*/ 52 h 159"/>
                  <a:gd name="T40" fmla="*/ 1 w 194"/>
                  <a:gd name="T41" fmla="*/ 29 h 159"/>
                  <a:gd name="T42" fmla="*/ 21 w 194"/>
                  <a:gd name="T43" fmla="*/ 67 h 159"/>
                  <a:gd name="T44" fmla="*/ 11 w 194"/>
                  <a:gd name="T45" fmla="*/ 56 h 159"/>
                  <a:gd name="T46" fmla="*/ 20 w 194"/>
                  <a:gd name="T47" fmla="*/ 76 h 159"/>
                  <a:gd name="T48" fmla="*/ 21 w 194"/>
                  <a:gd name="T49" fmla="*/ 86 h 159"/>
                  <a:gd name="T50" fmla="*/ 21 w 194"/>
                  <a:gd name="T51" fmla="*/ 92 h 159"/>
                  <a:gd name="T52" fmla="*/ 20 w 194"/>
                  <a:gd name="T53" fmla="*/ 98 h 159"/>
                  <a:gd name="T54" fmla="*/ 13 w 194"/>
                  <a:gd name="T55" fmla="*/ 97 h 159"/>
                  <a:gd name="T56" fmla="*/ 19 w 194"/>
                  <a:gd name="T57" fmla="*/ 117 h 159"/>
                  <a:gd name="T58" fmla="*/ 14 w 194"/>
                  <a:gd name="T59" fmla="*/ 118 h 159"/>
                  <a:gd name="T60" fmla="*/ 22 w 194"/>
                  <a:gd name="T61" fmla="*/ 127 h 159"/>
                  <a:gd name="T62" fmla="*/ 57 w 194"/>
                  <a:gd name="T63" fmla="*/ 138 h 159"/>
                  <a:gd name="T64" fmla="*/ 73 w 194"/>
                  <a:gd name="T65" fmla="*/ 141 h 159"/>
                  <a:gd name="T66" fmla="*/ 74 w 194"/>
                  <a:gd name="T67" fmla="*/ 137 h 159"/>
                  <a:gd name="T68" fmla="*/ 92 w 194"/>
                  <a:gd name="T69" fmla="*/ 137 h 159"/>
                  <a:gd name="T70" fmla="*/ 99 w 194"/>
                  <a:gd name="T71" fmla="*/ 138 h 159"/>
                  <a:gd name="T72" fmla="*/ 101 w 194"/>
                  <a:gd name="T73" fmla="*/ 138 h 159"/>
                  <a:gd name="T74" fmla="*/ 123 w 194"/>
                  <a:gd name="T75" fmla="*/ 156 h 159"/>
                  <a:gd name="T76" fmla="*/ 124 w 194"/>
                  <a:gd name="T77" fmla="*/ 143 h 159"/>
                  <a:gd name="T78" fmla="*/ 139 w 194"/>
                  <a:gd name="T79" fmla="*/ 156 h 159"/>
                  <a:gd name="T80" fmla="*/ 136 w 194"/>
                  <a:gd name="T81" fmla="*/ 144 h 159"/>
                  <a:gd name="T82" fmla="*/ 141 w 194"/>
                  <a:gd name="T83" fmla="*/ 145 h 159"/>
                  <a:gd name="T84" fmla="*/ 158 w 194"/>
                  <a:gd name="T85" fmla="*/ 146 h 159"/>
                  <a:gd name="T86" fmla="*/ 164 w 194"/>
                  <a:gd name="T87" fmla="*/ 148 h 159"/>
                  <a:gd name="T88" fmla="*/ 189 w 194"/>
                  <a:gd name="T89" fmla="*/ 149 h 159"/>
                  <a:gd name="T90" fmla="*/ 192 w 194"/>
                  <a:gd name="T91" fmla="*/ 149 h 159"/>
                  <a:gd name="T92" fmla="*/ 37 w 194"/>
                  <a:gd name="T93" fmla="*/ 110 h 159"/>
                  <a:gd name="T94" fmla="*/ 42 w 194"/>
                  <a:gd name="T95" fmla="*/ 115 h 159"/>
                  <a:gd name="T96" fmla="*/ 37 w 194"/>
                  <a:gd name="T97" fmla="*/ 110 h 159"/>
                  <a:gd name="T98" fmla="*/ 30 w 194"/>
                  <a:gd name="T99" fmla="*/ 72 h 159"/>
                  <a:gd name="T100" fmla="*/ 30 w 194"/>
                  <a:gd name="T101" fmla="*/ 71 h 159"/>
                  <a:gd name="T102" fmla="*/ 58 w 194"/>
                  <a:gd name="T103" fmla="*/ 113 h 159"/>
                  <a:gd name="T104" fmla="*/ 67 w 194"/>
                  <a:gd name="T105" fmla="*/ 112 h 159"/>
                  <a:gd name="T106" fmla="*/ 30 w 194"/>
                  <a:gd name="T107" fmla="*/ 61 h 159"/>
                  <a:gd name="T108" fmla="*/ 74 w 194"/>
                  <a:gd name="T109" fmla="*/ 111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94" h="159">
                    <a:moveTo>
                      <a:pt x="192" y="144"/>
                    </a:moveTo>
                    <a:cubicBezTo>
                      <a:pt x="191" y="144"/>
                      <a:pt x="190" y="143"/>
                      <a:pt x="189" y="143"/>
                    </a:cubicBezTo>
                    <a:cubicBezTo>
                      <a:pt x="174" y="116"/>
                      <a:pt x="157" y="89"/>
                      <a:pt x="142" y="62"/>
                    </a:cubicBezTo>
                    <a:cubicBezTo>
                      <a:pt x="140" y="59"/>
                      <a:pt x="137" y="62"/>
                      <a:pt x="138" y="64"/>
                    </a:cubicBezTo>
                    <a:cubicBezTo>
                      <a:pt x="152" y="90"/>
                      <a:pt x="168" y="115"/>
                      <a:pt x="183" y="140"/>
                    </a:cubicBezTo>
                    <a:cubicBezTo>
                      <a:pt x="173" y="136"/>
                      <a:pt x="163" y="131"/>
                      <a:pt x="152" y="128"/>
                    </a:cubicBezTo>
                    <a:cubicBezTo>
                      <a:pt x="138" y="103"/>
                      <a:pt x="122" y="80"/>
                      <a:pt x="106" y="57"/>
                    </a:cubicBezTo>
                    <a:cubicBezTo>
                      <a:pt x="105" y="55"/>
                      <a:pt x="101" y="57"/>
                      <a:pt x="103" y="59"/>
                    </a:cubicBezTo>
                    <a:cubicBezTo>
                      <a:pt x="117" y="81"/>
                      <a:pt x="131" y="103"/>
                      <a:pt x="145" y="125"/>
                    </a:cubicBezTo>
                    <a:cubicBezTo>
                      <a:pt x="142" y="124"/>
                      <a:pt x="139" y="123"/>
                      <a:pt x="135" y="122"/>
                    </a:cubicBezTo>
                    <a:cubicBezTo>
                      <a:pt x="108" y="82"/>
                      <a:pt x="82" y="41"/>
                      <a:pt x="54" y="2"/>
                    </a:cubicBezTo>
                    <a:cubicBezTo>
                      <a:pt x="54" y="1"/>
                      <a:pt x="53" y="2"/>
                      <a:pt x="53" y="2"/>
                    </a:cubicBezTo>
                    <a:cubicBezTo>
                      <a:pt x="79" y="42"/>
                      <a:pt x="104" y="82"/>
                      <a:pt x="131" y="120"/>
                    </a:cubicBezTo>
                    <a:cubicBezTo>
                      <a:pt x="129" y="120"/>
                      <a:pt x="127" y="119"/>
                      <a:pt x="126" y="119"/>
                    </a:cubicBezTo>
                    <a:cubicBezTo>
                      <a:pt x="123" y="116"/>
                      <a:pt x="121" y="114"/>
                      <a:pt x="119" y="111"/>
                    </a:cubicBezTo>
                    <a:cubicBezTo>
                      <a:pt x="111" y="102"/>
                      <a:pt x="107" y="90"/>
                      <a:pt x="100" y="80"/>
                    </a:cubicBezTo>
                    <a:cubicBezTo>
                      <a:pt x="99" y="80"/>
                      <a:pt x="98" y="80"/>
                      <a:pt x="99" y="81"/>
                    </a:cubicBezTo>
                    <a:cubicBezTo>
                      <a:pt x="100" y="83"/>
                      <a:pt x="101" y="85"/>
                      <a:pt x="102" y="87"/>
                    </a:cubicBezTo>
                    <a:cubicBezTo>
                      <a:pt x="102" y="89"/>
                      <a:pt x="103" y="90"/>
                      <a:pt x="103" y="90"/>
                    </a:cubicBezTo>
                    <a:cubicBezTo>
                      <a:pt x="105" y="95"/>
                      <a:pt x="107" y="99"/>
                      <a:pt x="110" y="104"/>
                    </a:cubicBezTo>
                    <a:cubicBezTo>
                      <a:pt x="112" y="108"/>
                      <a:pt x="115" y="113"/>
                      <a:pt x="118" y="117"/>
                    </a:cubicBezTo>
                    <a:cubicBezTo>
                      <a:pt x="116" y="116"/>
                      <a:pt x="115" y="116"/>
                      <a:pt x="113" y="116"/>
                    </a:cubicBezTo>
                    <a:cubicBezTo>
                      <a:pt x="106" y="106"/>
                      <a:pt x="99" y="97"/>
                      <a:pt x="93" y="88"/>
                    </a:cubicBezTo>
                    <a:cubicBezTo>
                      <a:pt x="92" y="86"/>
                      <a:pt x="90" y="88"/>
                      <a:pt x="90" y="89"/>
                    </a:cubicBezTo>
                    <a:cubicBezTo>
                      <a:pt x="95" y="97"/>
                      <a:pt x="100" y="105"/>
                      <a:pt x="105" y="114"/>
                    </a:cubicBezTo>
                    <a:cubicBezTo>
                      <a:pt x="99" y="113"/>
                      <a:pt x="93" y="112"/>
                      <a:pt x="87" y="112"/>
                    </a:cubicBezTo>
                    <a:cubicBezTo>
                      <a:pt x="87" y="110"/>
                      <a:pt x="86" y="109"/>
                      <a:pt x="85" y="108"/>
                    </a:cubicBezTo>
                    <a:cubicBezTo>
                      <a:pt x="84" y="106"/>
                      <a:pt x="82" y="108"/>
                      <a:pt x="83" y="110"/>
                    </a:cubicBezTo>
                    <a:cubicBezTo>
                      <a:pt x="83" y="110"/>
                      <a:pt x="84" y="111"/>
                      <a:pt x="84" y="111"/>
                    </a:cubicBezTo>
                    <a:cubicBezTo>
                      <a:pt x="82" y="111"/>
                      <a:pt x="81" y="111"/>
                      <a:pt x="79" y="111"/>
                    </a:cubicBezTo>
                    <a:cubicBezTo>
                      <a:pt x="62" y="87"/>
                      <a:pt x="45" y="63"/>
                      <a:pt x="29" y="38"/>
                    </a:cubicBezTo>
                    <a:cubicBezTo>
                      <a:pt x="29" y="36"/>
                      <a:pt x="29" y="34"/>
                      <a:pt x="29" y="32"/>
                    </a:cubicBezTo>
                    <a:cubicBezTo>
                      <a:pt x="29" y="24"/>
                      <a:pt x="25" y="10"/>
                      <a:pt x="27" y="3"/>
                    </a:cubicBezTo>
                    <a:cubicBezTo>
                      <a:pt x="27" y="1"/>
                      <a:pt x="26" y="0"/>
                      <a:pt x="25" y="1"/>
                    </a:cubicBezTo>
                    <a:cubicBezTo>
                      <a:pt x="21" y="5"/>
                      <a:pt x="21" y="8"/>
                      <a:pt x="22" y="13"/>
                    </a:cubicBezTo>
                    <a:cubicBezTo>
                      <a:pt x="22" y="18"/>
                      <a:pt x="22" y="23"/>
                      <a:pt x="22" y="27"/>
                    </a:cubicBezTo>
                    <a:cubicBezTo>
                      <a:pt x="17" y="19"/>
                      <a:pt x="12" y="11"/>
                      <a:pt x="6" y="4"/>
                    </a:cubicBezTo>
                    <a:cubicBezTo>
                      <a:pt x="5" y="2"/>
                      <a:pt x="3" y="4"/>
                      <a:pt x="4" y="5"/>
                    </a:cubicBezTo>
                    <a:cubicBezTo>
                      <a:pt x="10" y="15"/>
                      <a:pt x="16" y="24"/>
                      <a:pt x="22" y="33"/>
                    </a:cubicBezTo>
                    <a:cubicBezTo>
                      <a:pt x="22" y="39"/>
                      <a:pt x="22" y="45"/>
                      <a:pt x="22" y="52"/>
                    </a:cubicBezTo>
                    <a:cubicBezTo>
                      <a:pt x="16" y="43"/>
                      <a:pt x="10" y="35"/>
                      <a:pt x="4" y="26"/>
                    </a:cubicBezTo>
                    <a:cubicBezTo>
                      <a:pt x="3" y="24"/>
                      <a:pt x="0" y="26"/>
                      <a:pt x="1" y="29"/>
                    </a:cubicBezTo>
                    <a:cubicBezTo>
                      <a:pt x="8" y="39"/>
                      <a:pt x="14" y="49"/>
                      <a:pt x="21" y="59"/>
                    </a:cubicBezTo>
                    <a:cubicBezTo>
                      <a:pt x="21" y="62"/>
                      <a:pt x="21" y="64"/>
                      <a:pt x="21" y="67"/>
                    </a:cubicBezTo>
                    <a:cubicBezTo>
                      <a:pt x="19" y="63"/>
                      <a:pt x="17" y="59"/>
                      <a:pt x="15" y="55"/>
                    </a:cubicBezTo>
                    <a:cubicBezTo>
                      <a:pt x="14" y="53"/>
                      <a:pt x="10" y="54"/>
                      <a:pt x="11" y="56"/>
                    </a:cubicBezTo>
                    <a:cubicBezTo>
                      <a:pt x="14" y="62"/>
                      <a:pt x="17" y="67"/>
                      <a:pt x="20" y="73"/>
                    </a:cubicBezTo>
                    <a:cubicBezTo>
                      <a:pt x="20" y="74"/>
                      <a:pt x="20" y="75"/>
                      <a:pt x="20" y="76"/>
                    </a:cubicBezTo>
                    <a:cubicBezTo>
                      <a:pt x="20" y="78"/>
                      <a:pt x="21" y="79"/>
                      <a:pt x="21" y="81"/>
                    </a:cubicBezTo>
                    <a:cubicBezTo>
                      <a:pt x="21" y="83"/>
                      <a:pt x="21" y="85"/>
                      <a:pt x="21" y="86"/>
                    </a:cubicBezTo>
                    <a:cubicBezTo>
                      <a:pt x="19" y="86"/>
                      <a:pt x="18" y="88"/>
                      <a:pt x="19" y="89"/>
                    </a:cubicBezTo>
                    <a:cubicBezTo>
                      <a:pt x="19" y="90"/>
                      <a:pt x="20" y="91"/>
                      <a:pt x="21" y="92"/>
                    </a:cubicBezTo>
                    <a:cubicBezTo>
                      <a:pt x="21" y="92"/>
                      <a:pt x="21" y="92"/>
                      <a:pt x="21" y="92"/>
                    </a:cubicBezTo>
                    <a:cubicBezTo>
                      <a:pt x="20" y="94"/>
                      <a:pt x="20" y="96"/>
                      <a:pt x="20" y="98"/>
                    </a:cubicBezTo>
                    <a:cubicBezTo>
                      <a:pt x="19" y="97"/>
                      <a:pt x="18" y="96"/>
                      <a:pt x="17" y="95"/>
                    </a:cubicBezTo>
                    <a:cubicBezTo>
                      <a:pt x="16" y="93"/>
                      <a:pt x="13" y="94"/>
                      <a:pt x="13" y="97"/>
                    </a:cubicBezTo>
                    <a:cubicBezTo>
                      <a:pt x="15" y="101"/>
                      <a:pt x="17" y="105"/>
                      <a:pt x="19" y="109"/>
                    </a:cubicBezTo>
                    <a:cubicBezTo>
                      <a:pt x="19" y="111"/>
                      <a:pt x="19" y="114"/>
                      <a:pt x="19" y="117"/>
                    </a:cubicBezTo>
                    <a:cubicBezTo>
                      <a:pt x="18" y="116"/>
                      <a:pt x="17" y="115"/>
                      <a:pt x="17" y="115"/>
                    </a:cubicBezTo>
                    <a:cubicBezTo>
                      <a:pt x="15" y="113"/>
                      <a:pt x="12" y="116"/>
                      <a:pt x="14" y="118"/>
                    </a:cubicBezTo>
                    <a:cubicBezTo>
                      <a:pt x="16" y="120"/>
                      <a:pt x="18" y="122"/>
                      <a:pt x="20" y="123"/>
                    </a:cubicBezTo>
                    <a:cubicBezTo>
                      <a:pt x="20" y="125"/>
                      <a:pt x="21" y="126"/>
                      <a:pt x="22" y="127"/>
                    </a:cubicBezTo>
                    <a:cubicBezTo>
                      <a:pt x="29" y="137"/>
                      <a:pt x="42" y="139"/>
                      <a:pt x="55" y="138"/>
                    </a:cubicBezTo>
                    <a:cubicBezTo>
                      <a:pt x="56" y="139"/>
                      <a:pt x="57" y="139"/>
                      <a:pt x="57" y="138"/>
                    </a:cubicBezTo>
                    <a:cubicBezTo>
                      <a:pt x="61" y="138"/>
                      <a:pt x="64" y="138"/>
                      <a:pt x="68" y="137"/>
                    </a:cubicBezTo>
                    <a:cubicBezTo>
                      <a:pt x="70" y="138"/>
                      <a:pt x="71" y="140"/>
                      <a:pt x="73" y="141"/>
                    </a:cubicBezTo>
                    <a:cubicBezTo>
                      <a:pt x="75" y="142"/>
                      <a:pt x="76" y="139"/>
                      <a:pt x="75" y="138"/>
                    </a:cubicBezTo>
                    <a:cubicBezTo>
                      <a:pt x="74" y="137"/>
                      <a:pt x="74" y="137"/>
                      <a:pt x="74" y="137"/>
                    </a:cubicBezTo>
                    <a:cubicBezTo>
                      <a:pt x="79" y="136"/>
                      <a:pt x="85" y="136"/>
                      <a:pt x="90" y="136"/>
                    </a:cubicBezTo>
                    <a:cubicBezTo>
                      <a:pt x="90" y="136"/>
                      <a:pt x="91" y="136"/>
                      <a:pt x="92" y="137"/>
                    </a:cubicBezTo>
                    <a:cubicBezTo>
                      <a:pt x="93" y="138"/>
                      <a:pt x="94" y="139"/>
                      <a:pt x="95" y="140"/>
                    </a:cubicBezTo>
                    <a:cubicBezTo>
                      <a:pt x="97" y="143"/>
                      <a:pt x="100" y="140"/>
                      <a:pt x="99" y="138"/>
                    </a:cubicBezTo>
                    <a:cubicBezTo>
                      <a:pt x="98" y="138"/>
                      <a:pt x="98" y="138"/>
                      <a:pt x="98" y="138"/>
                    </a:cubicBezTo>
                    <a:cubicBezTo>
                      <a:pt x="99" y="138"/>
                      <a:pt x="100" y="138"/>
                      <a:pt x="101" y="138"/>
                    </a:cubicBezTo>
                    <a:cubicBezTo>
                      <a:pt x="107" y="146"/>
                      <a:pt x="114" y="153"/>
                      <a:pt x="121" y="158"/>
                    </a:cubicBezTo>
                    <a:cubicBezTo>
                      <a:pt x="123" y="159"/>
                      <a:pt x="124" y="157"/>
                      <a:pt x="123" y="156"/>
                    </a:cubicBezTo>
                    <a:cubicBezTo>
                      <a:pt x="118" y="150"/>
                      <a:pt x="113" y="145"/>
                      <a:pt x="108" y="140"/>
                    </a:cubicBezTo>
                    <a:cubicBezTo>
                      <a:pt x="113" y="141"/>
                      <a:pt x="119" y="142"/>
                      <a:pt x="124" y="143"/>
                    </a:cubicBezTo>
                    <a:cubicBezTo>
                      <a:pt x="128" y="148"/>
                      <a:pt x="132" y="153"/>
                      <a:pt x="136" y="158"/>
                    </a:cubicBezTo>
                    <a:cubicBezTo>
                      <a:pt x="137" y="159"/>
                      <a:pt x="140" y="158"/>
                      <a:pt x="139" y="156"/>
                    </a:cubicBezTo>
                    <a:cubicBezTo>
                      <a:pt x="137" y="152"/>
                      <a:pt x="135" y="148"/>
                      <a:pt x="133" y="144"/>
                    </a:cubicBezTo>
                    <a:cubicBezTo>
                      <a:pt x="134" y="144"/>
                      <a:pt x="135" y="144"/>
                      <a:pt x="136" y="144"/>
                    </a:cubicBezTo>
                    <a:cubicBezTo>
                      <a:pt x="137" y="144"/>
                      <a:pt x="139" y="144"/>
                      <a:pt x="140" y="144"/>
                    </a:cubicBezTo>
                    <a:cubicBezTo>
                      <a:pt x="141" y="145"/>
                      <a:pt x="141" y="145"/>
                      <a:pt x="141" y="145"/>
                    </a:cubicBezTo>
                    <a:cubicBezTo>
                      <a:pt x="142" y="147"/>
                      <a:pt x="144" y="146"/>
                      <a:pt x="144" y="145"/>
                    </a:cubicBezTo>
                    <a:cubicBezTo>
                      <a:pt x="149" y="145"/>
                      <a:pt x="154" y="145"/>
                      <a:pt x="158" y="146"/>
                    </a:cubicBezTo>
                    <a:cubicBezTo>
                      <a:pt x="159" y="147"/>
                      <a:pt x="160" y="149"/>
                      <a:pt x="161" y="150"/>
                    </a:cubicBezTo>
                    <a:cubicBezTo>
                      <a:pt x="163" y="152"/>
                      <a:pt x="165" y="150"/>
                      <a:pt x="164" y="148"/>
                    </a:cubicBezTo>
                    <a:cubicBezTo>
                      <a:pt x="164" y="148"/>
                      <a:pt x="163" y="147"/>
                      <a:pt x="163" y="146"/>
                    </a:cubicBezTo>
                    <a:cubicBezTo>
                      <a:pt x="171" y="147"/>
                      <a:pt x="180" y="148"/>
                      <a:pt x="189" y="149"/>
                    </a:cubicBezTo>
                    <a:cubicBezTo>
                      <a:pt x="189" y="150"/>
                      <a:pt x="189" y="150"/>
                      <a:pt x="189" y="150"/>
                    </a:cubicBezTo>
                    <a:cubicBezTo>
                      <a:pt x="190" y="152"/>
                      <a:pt x="193" y="151"/>
                      <a:pt x="192" y="149"/>
                    </a:cubicBezTo>
                    <a:cubicBezTo>
                      <a:pt x="194" y="148"/>
                      <a:pt x="194" y="145"/>
                      <a:pt x="192" y="144"/>
                    </a:cubicBezTo>
                    <a:close/>
                    <a:moveTo>
                      <a:pt x="37" y="110"/>
                    </a:moveTo>
                    <a:cubicBezTo>
                      <a:pt x="37" y="109"/>
                      <a:pt x="37" y="109"/>
                      <a:pt x="37" y="108"/>
                    </a:cubicBezTo>
                    <a:cubicBezTo>
                      <a:pt x="39" y="110"/>
                      <a:pt x="41" y="113"/>
                      <a:pt x="42" y="115"/>
                    </a:cubicBezTo>
                    <a:cubicBezTo>
                      <a:pt x="42" y="115"/>
                      <a:pt x="41" y="115"/>
                      <a:pt x="40" y="115"/>
                    </a:cubicBezTo>
                    <a:cubicBezTo>
                      <a:pt x="39" y="113"/>
                      <a:pt x="38" y="112"/>
                      <a:pt x="37" y="110"/>
                    </a:cubicBezTo>
                    <a:close/>
                    <a:moveTo>
                      <a:pt x="58" y="113"/>
                    </a:moveTo>
                    <a:cubicBezTo>
                      <a:pt x="50" y="99"/>
                      <a:pt x="41" y="84"/>
                      <a:pt x="30" y="72"/>
                    </a:cubicBezTo>
                    <a:cubicBezTo>
                      <a:pt x="30" y="72"/>
                      <a:pt x="30" y="72"/>
                      <a:pt x="30" y="72"/>
                    </a:cubicBezTo>
                    <a:cubicBezTo>
                      <a:pt x="30" y="72"/>
                      <a:pt x="30" y="71"/>
                      <a:pt x="30" y="71"/>
                    </a:cubicBezTo>
                    <a:cubicBezTo>
                      <a:pt x="40" y="85"/>
                      <a:pt x="51" y="99"/>
                      <a:pt x="62" y="113"/>
                    </a:cubicBezTo>
                    <a:cubicBezTo>
                      <a:pt x="60" y="113"/>
                      <a:pt x="59" y="113"/>
                      <a:pt x="58" y="113"/>
                    </a:cubicBezTo>
                    <a:close/>
                    <a:moveTo>
                      <a:pt x="69" y="112"/>
                    </a:moveTo>
                    <a:cubicBezTo>
                      <a:pt x="68" y="112"/>
                      <a:pt x="68" y="112"/>
                      <a:pt x="67" y="112"/>
                    </a:cubicBezTo>
                    <a:cubicBezTo>
                      <a:pt x="55" y="96"/>
                      <a:pt x="42" y="80"/>
                      <a:pt x="30" y="63"/>
                    </a:cubicBezTo>
                    <a:cubicBezTo>
                      <a:pt x="30" y="63"/>
                      <a:pt x="30" y="62"/>
                      <a:pt x="30" y="61"/>
                    </a:cubicBezTo>
                    <a:cubicBezTo>
                      <a:pt x="30" y="55"/>
                      <a:pt x="30" y="50"/>
                      <a:pt x="29" y="44"/>
                    </a:cubicBezTo>
                    <a:cubicBezTo>
                      <a:pt x="44" y="67"/>
                      <a:pt x="59" y="89"/>
                      <a:pt x="74" y="111"/>
                    </a:cubicBezTo>
                    <a:cubicBezTo>
                      <a:pt x="72" y="111"/>
                      <a:pt x="70" y="112"/>
                      <a:pt x="69" y="112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1" name="îṣļîḑé-Freeform 236"/>
              <p:cNvSpPr/>
              <p:nvPr/>
            </p:nvSpPr>
            <p:spPr bwMode="auto">
              <a:xfrm>
                <a:off x="4376" y="2207"/>
                <a:ext cx="58" cy="96"/>
              </a:xfrm>
              <a:custGeom>
                <a:avLst/>
                <a:gdLst>
                  <a:gd name="T0" fmla="*/ 52 w 53"/>
                  <a:gd name="T1" fmla="*/ 83 h 87"/>
                  <a:gd name="T2" fmla="*/ 4 w 53"/>
                  <a:gd name="T3" fmla="*/ 2 h 87"/>
                  <a:gd name="T4" fmla="*/ 1 w 53"/>
                  <a:gd name="T5" fmla="*/ 4 h 87"/>
                  <a:gd name="T6" fmla="*/ 49 w 53"/>
                  <a:gd name="T7" fmla="*/ 85 h 87"/>
                  <a:gd name="T8" fmla="*/ 52 w 53"/>
                  <a:gd name="T9" fmla="*/ 83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" h="87">
                    <a:moveTo>
                      <a:pt x="52" y="83"/>
                    </a:moveTo>
                    <a:cubicBezTo>
                      <a:pt x="34" y="57"/>
                      <a:pt x="19" y="30"/>
                      <a:pt x="4" y="2"/>
                    </a:cubicBezTo>
                    <a:cubicBezTo>
                      <a:pt x="3" y="0"/>
                      <a:pt x="0" y="2"/>
                      <a:pt x="1" y="4"/>
                    </a:cubicBezTo>
                    <a:cubicBezTo>
                      <a:pt x="16" y="32"/>
                      <a:pt x="31" y="59"/>
                      <a:pt x="49" y="85"/>
                    </a:cubicBezTo>
                    <a:cubicBezTo>
                      <a:pt x="50" y="87"/>
                      <a:pt x="53" y="85"/>
                      <a:pt x="52" y="83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2" name="îṣļîḑé-Freeform 237"/>
              <p:cNvSpPr/>
              <p:nvPr/>
            </p:nvSpPr>
            <p:spPr bwMode="auto">
              <a:xfrm>
                <a:off x="4000" y="2672"/>
                <a:ext cx="37" cy="52"/>
              </a:xfrm>
              <a:custGeom>
                <a:avLst/>
                <a:gdLst>
                  <a:gd name="T0" fmla="*/ 32 w 34"/>
                  <a:gd name="T1" fmla="*/ 43 h 47"/>
                  <a:gd name="T2" fmla="*/ 5 w 34"/>
                  <a:gd name="T3" fmla="*/ 3 h 47"/>
                  <a:gd name="T4" fmla="*/ 1 w 34"/>
                  <a:gd name="T5" fmla="*/ 5 h 47"/>
                  <a:gd name="T6" fmla="*/ 30 w 34"/>
                  <a:gd name="T7" fmla="*/ 46 h 47"/>
                  <a:gd name="T8" fmla="*/ 32 w 34"/>
                  <a:gd name="T9" fmla="*/ 43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47">
                    <a:moveTo>
                      <a:pt x="32" y="43"/>
                    </a:moveTo>
                    <a:cubicBezTo>
                      <a:pt x="20" y="32"/>
                      <a:pt x="11" y="18"/>
                      <a:pt x="5" y="3"/>
                    </a:cubicBezTo>
                    <a:cubicBezTo>
                      <a:pt x="4" y="0"/>
                      <a:pt x="0" y="2"/>
                      <a:pt x="1" y="5"/>
                    </a:cubicBezTo>
                    <a:cubicBezTo>
                      <a:pt x="7" y="20"/>
                      <a:pt x="16" y="36"/>
                      <a:pt x="30" y="46"/>
                    </a:cubicBezTo>
                    <a:cubicBezTo>
                      <a:pt x="32" y="47"/>
                      <a:pt x="34" y="45"/>
                      <a:pt x="32" y="43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3" name="îṣļîḑé-Freeform 238"/>
              <p:cNvSpPr/>
              <p:nvPr/>
            </p:nvSpPr>
            <p:spPr bwMode="auto">
              <a:xfrm>
                <a:off x="3995" y="2646"/>
                <a:ext cx="51" cy="70"/>
              </a:xfrm>
              <a:custGeom>
                <a:avLst/>
                <a:gdLst>
                  <a:gd name="T0" fmla="*/ 44 w 46"/>
                  <a:gd name="T1" fmla="*/ 60 h 64"/>
                  <a:gd name="T2" fmla="*/ 13 w 46"/>
                  <a:gd name="T3" fmla="*/ 16 h 64"/>
                  <a:gd name="T4" fmla="*/ 13 w 46"/>
                  <a:gd name="T5" fmla="*/ 15 h 64"/>
                  <a:gd name="T6" fmla="*/ 11 w 46"/>
                  <a:gd name="T7" fmla="*/ 13 h 64"/>
                  <a:gd name="T8" fmla="*/ 3 w 46"/>
                  <a:gd name="T9" fmla="*/ 2 h 64"/>
                  <a:gd name="T10" fmla="*/ 1 w 46"/>
                  <a:gd name="T11" fmla="*/ 4 h 64"/>
                  <a:gd name="T12" fmla="*/ 3 w 46"/>
                  <a:gd name="T13" fmla="*/ 7 h 64"/>
                  <a:gd name="T14" fmla="*/ 41 w 46"/>
                  <a:gd name="T15" fmla="*/ 62 h 64"/>
                  <a:gd name="T16" fmla="*/ 44 w 46"/>
                  <a:gd name="T17" fmla="*/ 6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" h="64">
                    <a:moveTo>
                      <a:pt x="44" y="60"/>
                    </a:moveTo>
                    <a:cubicBezTo>
                      <a:pt x="33" y="45"/>
                      <a:pt x="23" y="31"/>
                      <a:pt x="13" y="16"/>
                    </a:cubicBezTo>
                    <a:cubicBezTo>
                      <a:pt x="13" y="16"/>
                      <a:pt x="13" y="15"/>
                      <a:pt x="13" y="15"/>
                    </a:cubicBezTo>
                    <a:cubicBezTo>
                      <a:pt x="12" y="14"/>
                      <a:pt x="11" y="14"/>
                      <a:pt x="11" y="13"/>
                    </a:cubicBezTo>
                    <a:cubicBezTo>
                      <a:pt x="8" y="9"/>
                      <a:pt x="6" y="6"/>
                      <a:pt x="3" y="2"/>
                    </a:cubicBezTo>
                    <a:cubicBezTo>
                      <a:pt x="2" y="0"/>
                      <a:pt x="0" y="2"/>
                      <a:pt x="1" y="4"/>
                    </a:cubicBezTo>
                    <a:cubicBezTo>
                      <a:pt x="1" y="5"/>
                      <a:pt x="2" y="6"/>
                      <a:pt x="3" y="7"/>
                    </a:cubicBezTo>
                    <a:cubicBezTo>
                      <a:pt x="14" y="26"/>
                      <a:pt x="26" y="46"/>
                      <a:pt x="41" y="62"/>
                    </a:cubicBezTo>
                    <a:cubicBezTo>
                      <a:pt x="43" y="64"/>
                      <a:pt x="46" y="62"/>
                      <a:pt x="44" y="6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4" name="îṣļîḑé-Freeform 239"/>
              <p:cNvSpPr/>
              <p:nvPr/>
            </p:nvSpPr>
            <p:spPr bwMode="auto">
              <a:xfrm>
                <a:off x="3994" y="2619"/>
                <a:ext cx="65" cy="94"/>
              </a:xfrm>
              <a:custGeom>
                <a:avLst/>
                <a:gdLst>
                  <a:gd name="T0" fmla="*/ 58 w 59"/>
                  <a:gd name="T1" fmla="*/ 82 h 85"/>
                  <a:gd name="T2" fmla="*/ 1 w 59"/>
                  <a:gd name="T3" fmla="*/ 1 h 85"/>
                  <a:gd name="T4" fmla="*/ 0 w 59"/>
                  <a:gd name="T5" fmla="*/ 1 h 85"/>
                  <a:gd name="T6" fmla="*/ 55 w 59"/>
                  <a:gd name="T7" fmla="*/ 84 h 85"/>
                  <a:gd name="T8" fmla="*/ 58 w 59"/>
                  <a:gd name="T9" fmla="*/ 82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" h="85">
                    <a:moveTo>
                      <a:pt x="58" y="82"/>
                    </a:moveTo>
                    <a:cubicBezTo>
                      <a:pt x="35" y="57"/>
                      <a:pt x="21" y="27"/>
                      <a:pt x="1" y="1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15" y="30"/>
                      <a:pt x="32" y="61"/>
                      <a:pt x="55" y="84"/>
                    </a:cubicBezTo>
                    <a:cubicBezTo>
                      <a:pt x="57" y="85"/>
                      <a:pt x="59" y="83"/>
                      <a:pt x="58" y="82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5" name="îṣļîḑé-Freeform 240"/>
              <p:cNvSpPr/>
              <p:nvPr/>
            </p:nvSpPr>
            <p:spPr bwMode="auto">
              <a:xfrm>
                <a:off x="3994" y="2593"/>
                <a:ext cx="88" cy="134"/>
              </a:xfrm>
              <a:custGeom>
                <a:avLst/>
                <a:gdLst>
                  <a:gd name="T0" fmla="*/ 78 w 80"/>
                  <a:gd name="T1" fmla="*/ 118 h 122"/>
                  <a:gd name="T2" fmla="*/ 5 w 80"/>
                  <a:gd name="T3" fmla="*/ 2 h 122"/>
                  <a:gd name="T4" fmla="*/ 1 w 80"/>
                  <a:gd name="T5" fmla="*/ 3 h 122"/>
                  <a:gd name="T6" fmla="*/ 75 w 80"/>
                  <a:gd name="T7" fmla="*/ 120 h 122"/>
                  <a:gd name="T8" fmla="*/ 78 w 80"/>
                  <a:gd name="T9" fmla="*/ 118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" h="122">
                    <a:moveTo>
                      <a:pt x="78" y="118"/>
                    </a:moveTo>
                    <a:cubicBezTo>
                      <a:pt x="48" y="83"/>
                      <a:pt x="26" y="42"/>
                      <a:pt x="5" y="2"/>
                    </a:cubicBezTo>
                    <a:cubicBezTo>
                      <a:pt x="4" y="0"/>
                      <a:pt x="0" y="1"/>
                      <a:pt x="1" y="3"/>
                    </a:cubicBezTo>
                    <a:cubicBezTo>
                      <a:pt x="23" y="44"/>
                      <a:pt x="43" y="86"/>
                      <a:pt x="75" y="120"/>
                    </a:cubicBezTo>
                    <a:cubicBezTo>
                      <a:pt x="77" y="122"/>
                      <a:pt x="80" y="120"/>
                      <a:pt x="78" y="118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6" name="îṣļîḑé-Freeform 241"/>
              <p:cNvSpPr/>
              <p:nvPr/>
            </p:nvSpPr>
            <p:spPr bwMode="auto">
              <a:xfrm>
                <a:off x="3999" y="2560"/>
                <a:ext cx="97" cy="156"/>
              </a:xfrm>
              <a:custGeom>
                <a:avLst/>
                <a:gdLst>
                  <a:gd name="T0" fmla="*/ 87 w 88"/>
                  <a:gd name="T1" fmla="*/ 138 h 142"/>
                  <a:gd name="T2" fmla="*/ 3 w 88"/>
                  <a:gd name="T3" fmla="*/ 1 h 142"/>
                  <a:gd name="T4" fmla="*/ 0 w 88"/>
                  <a:gd name="T5" fmla="*/ 2 h 142"/>
                  <a:gd name="T6" fmla="*/ 84 w 88"/>
                  <a:gd name="T7" fmla="*/ 140 h 142"/>
                  <a:gd name="T8" fmla="*/ 87 w 88"/>
                  <a:gd name="T9" fmla="*/ 138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" h="142">
                    <a:moveTo>
                      <a:pt x="87" y="138"/>
                    </a:moveTo>
                    <a:cubicBezTo>
                      <a:pt x="53" y="96"/>
                      <a:pt x="26" y="50"/>
                      <a:pt x="3" y="1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23" y="51"/>
                      <a:pt x="50" y="98"/>
                      <a:pt x="84" y="140"/>
                    </a:cubicBezTo>
                    <a:cubicBezTo>
                      <a:pt x="85" y="142"/>
                      <a:pt x="88" y="140"/>
                      <a:pt x="87" y="138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7" name="îṣļîḑé-Freeform 242"/>
              <p:cNvSpPr/>
              <p:nvPr/>
            </p:nvSpPr>
            <p:spPr bwMode="auto">
              <a:xfrm>
                <a:off x="3995" y="2524"/>
                <a:ext cx="128" cy="202"/>
              </a:xfrm>
              <a:custGeom>
                <a:avLst/>
                <a:gdLst>
                  <a:gd name="T0" fmla="*/ 115 w 116"/>
                  <a:gd name="T1" fmla="*/ 181 h 184"/>
                  <a:gd name="T2" fmla="*/ 3 w 116"/>
                  <a:gd name="T3" fmla="*/ 1 h 184"/>
                  <a:gd name="T4" fmla="*/ 1 w 116"/>
                  <a:gd name="T5" fmla="*/ 2 h 184"/>
                  <a:gd name="T6" fmla="*/ 112 w 116"/>
                  <a:gd name="T7" fmla="*/ 183 h 184"/>
                  <a:gd name="T8" fmla="*/ 115 w 116"/>
                  <a:gd name="T9" fmla="*/ 181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6" h="184">
                    <a:moveTo>
                      <a:pt x="115" y="181"/>
                    </a:moveTo>
                    <a:cubicBezTo>
                      <a:pt x="72" y="125"/>
                      <a:pt x="35" y="65"/>
                      <a:pt x="3" y="1"/>
                    </a:cubicBezTo>
                    <a:cubicBezTo>
                      <a:pt x="2" y="0"/>
                      <a:pt x="0" y="1"/>
                      <a:pt x="1" y="2"/>
                    </a:cubicBezTo>
                    <a:cubicBezTo>
                      <a:pt x="31" y="66"/>
                      <a:pt x="67" y="129"/>
                      <a:pt x="112" y="183"/>
                    </a:cubicBezTo>
                    <a:cubicBezTo>
                      <a:pt x="114" y="184"/>
                      <a:pt x="116" y="183"/>
                      <a:pt x="115" y="181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8" name="îṣļîḑé-Freeform 243"/>
              <p:cNvSpPr/>
              <p:nvPr/>
            </p:nvSpPr>
            <p:spPr bwMode="auto">
              <a:xfrm>
                <a:off x="4004" y="2496"/>
                <a:ext cx="141" cy="233"/>
              </a:xfrm>
              <a:custGeom>
                <a:avLst/>
                <a:gdLst>
                  <a:gd name="T0" fmla="*/ 127 w 128"/>
                  <a:gd name="T1" fmla="*/ 209 h 212"/>
                  <a:gd name="T2" fmla="*/ 3 w 128"/>
                  <a:gd name="T3" fmla="*/ 1 h 212"/>
                  <a:gd name="T4" fmla="*/ 0 w 128"/>
                  <a:gd name="T5" fmla="*/ 2 h 212"/>
                  <a:gd name="T6" fmla="*/ 125 w 128"/>
                  <a:gd name="T7" fmla="*/ 211 h 212"/>
                  <a:gd name="T8" fmla="*/ 127 w 128"/>
                  <a:gd name="T9" fmla="*/ 209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8" h="212">
                    <a:moveTo>
                      <a:pt x="127" y="209"/>
                    </a:moveTo>
                    <a:cubicBezTo>
                      <a:pt x="79" y="144"/>
                      <a:pt x="37" y="74"/>
                      <a:pt x="3" y="1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35" y="76"/>
                      <a:pt x="76" y="146"/>
                      <a:pt x="125" y="211"/>
                    </a:cubicBezTo>
                    <a:cubicBezTo>
                      <a:pt x="126" y="212"/>
                      <a:pt x="128" y="210"/>
                      <a:pt x="127" y="209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9" name="iS1ide-Freeform 244"/>
              <p:cNvSpPr/>
              <p:nvPr/>
            </p:nvSpPr>
            <p:spPr bwMode="auto">
              <a:xfrm>
                <a:off x="3995" y="2448"/>
                <a:ext cx="168" cy="279"/>
              </a:xfrm>
              <a:custGeom>
                <a:avLst/>
                <a:gdLst>
                  <a:gd name="T0" fmla="*/ 151 w 152"/>
                  <a:gd name="T1" fmla="*/ 250 h 254"/>
                  <a:gd name="T2" fmla="*/ 69 w 152"/>
                  <a:gd name="T3" fmla="*/ 126 h 254"/>
                  <a:gd name="T4" fmla="*/ 35 w 152"/>
                  <a:gd name="T5" fmla="*/ 65 h 254"/>
                  <a:gd name="T6" fmla="*/ 15 w 152"/>
                  <a:gd name="T7" fmla="*/ 29 h 254"/>
                  <a:gd name="T8" fmla="*/ 12 w 152"/>
                  <a:gd name="T9" fmla="*/ 15 h 254"/>
                  <a:gd name="T10" fmla="*/ 12 w 152"/>
                  <a:gd name="T11" fmla="*/ 15 h 254"/>
                  <a:gd name="T12" fmla="*/ 5 w 152"/>
                  <a:gd name="T13" fmla="*/ 5 h 254"/>
                  <a:gd name="T14" fmla="*/ 4 w 152"/>
                  <a:gd name="T15" fmla="*/ 5 h 254"/>
                  <a:gd name="T16" fmla="*/ 63 w 152"/>
                  <a:gd name="T17" fmla="*/ 121 h 254"/>
                  <a:gd name="T18" fmla="*/ 148 w 152"/>
                  <a:gd name="T19" fmla="*/ 252 h 254"/>
                  <a:gd name="T20" fmla="*/ 151 w 152"/>
                  <a:gd name="T21" fmla="*/ 250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2" h="254">
                    <a:moveTo>
                      <a:pt x="151" y="250"/>
                    </a:moveTo>
                    <a:cubicBezTo>
                      <a:pt x="122" y="210"/>
                      <a:pt x="95" y="168"/>
                      <a:pt x="69" y="126"/>
                    </a:cubicBezTo>
                    <a:cubicBezTo>
                      <a:pt x="57" y="106"/>
                      <a:pt x="46" y="85"/>
                      <a:pt x="35" y="65"/>
                    </a:cubicBezTo>
                    <a:cubicBezTo>
                      <a:pt x="28" y="53"/>
                      <a:pt x="21" y="42"/>
                      <a:pt x="15" y="29"/>
                    </a:cubicBezTo>
                    <a:cubicBezTo>
                      <a:pt x="12" y="23"/>
                      <a:pt x="0" y="0"/>
                      <a:pt x="12" y="15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9" y="12"/>
                      <a:pt x="7" y="8"/>
                      <a:pt x="5" y="5"/>
                    </a:cubicBezTo>
                    <a:cubicBezTo>
                      <a:pt x="5" y="4"/>
                      <a:pt x="4" y="5"/>
                      <a:pt x="4" y="5"/>
                    </a:cubicBezTo>
                    <a:cubicBezTo>
                      <a:pt x="15" y="46"/>
                      <a:pt x="41" y="85"/>
                      <a:pt x="63" y="121"/>
                    </a:cubicBezTo>
                    <a:cubicBezTo>
                      <a:pt x="89" y="166"/>
                      <a:pt x="117" y="210"/>
                      <a:pt x="148" y="252"/>
                    </a:cubicBezTo>
                    <a:cubicBezTo>
                      <a:pt x="149" y="254"/>
                      <a:pt x="152" y="252"/>
                      <a:pt x="151" y="25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0" name="iS1ide-Freeform 245"/>
              <p:cNvSpPr/>
              <p:nvPr/>
            </p:nvSpPr>
            <p:spPr bwMode="auto">
              <a:xfrm>
                <a:off x="4004" y="2421"/>
                <a:ext cx="161" cy="295"/>
              </a:xfrm>
              <a:custGeom>
                <a:avLst/>
                <a:gdLst>
                  <a:gd name="T0" fmla="*/ 145 w 146"/>
                  <a:gd name="T1" fmla="*/ 264 h 268"/>
                  <a:gd name="T2" fmla="*/ 2 w 146"/>
                  <a:gd name="T3" fmla="*/ 1 h 268"/>
                  <a:gd name="T4" fmla="*/ 1 w 146"/>
                  <a:gd name="T5" fmla="*/ 1 h 268"/>
                  <a:gd name="T6" fmla="*/ 142 w 146"/>
                  <a:gd name="T7" fmla="*/ 266 h 268"/>
                  <a:gd name="T8" fmla="*/ 145 w 146"/>
                  <a:gd name="T9" fmla="*/ 264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6" h="268">
                    <a:moveTo>
                      <a:pt x="145" y="264"/>
                    </a:moveTo>
                    <a:cubicBezTo>
                      <a:pt x="94" y="178"/>
                      <a:pt x="44" y="92"/>
                      <a:pt x="2" y="1"/>
                    </a:cubicBezTo>
                    <a:cubicBezTo>
                      <a:pt x="2" y="0"/>
                      <a:pt x="0" y="0"/>
                      <a:pt x="1" y="1"/>
                    </a:cubicBezTo>
                    <a:cubicBezTo>
                      <a:pt x="41" y="93"/>
                      <a:pt x="92" y="180"/>
                      <a:pt x="142" y="266"/>
                    </a:cubicBezTo>
                    <a:cubicBezTo>
                      <a:pt x="143" y="268"/>
                      <a:pt x="146" y="266"/>
                      <a:pt x="145" y="264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1" name="iS1ide-Freeform 246"/>
              <p:cNvSpPr/>
              <p:nvPr/>
            </p:nvSpPr>
            <p:spPr bwMode="auto">
              <a:xfrm>
                <a:off x="4088" y="2551"/>
                <a:ext cx="120" cy="207"/>
              </a:xfrm>
              <a:custGeom>
                <a:avLst/>
                <a:gdLst>
                  <a:gd name="T0" fmla="*/ 107 w 109"/>
                  <a:gd name="T1" fmla="*/ 184 h 188"/>
                  <a:gd name="T2" fmla="*/ 3 w 109"/>
                  <a:gd name="T3" fmla="*/ 2 h 188"/>
                  <a:gd name="T4" fmla="*/ 1 w 109"/>
                  <a:gd name="T5" fmla="*/ 3 h 188"/>
                  <a:gd name="T6" fmla="*/ 104 w 109"/>
                  <a:gd name="T7" fmla="*/ 186 h 188"/>
                  <a:gd name="T8" fmla="*/ 107 w 109"/>
                  <a:gd name="T9" fmla="*/ 184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188">
                    <a:moveTo>
                      <a:pt x="107" y="184"/>
                    </a:moveTo>
                    <a:cubicBezTo>
                      <a:pt x="70" y="125"/>
                      <a:pt x="34" y="65"/>
                      <a:pt x="3" y="2"/>
                    </a:cubicBezTo>
                    <a:cubicBezTo>
                      <a:pt x="2" y="0"/>
                      <a:pt x="0" y="1"/>
                      <a:pt x="1" y="3"/>
                    </a:cubicBezTo>
                    <a:cubicBezTo>
                      <a:pt x="31" y="66"/>
                      <a:pt x="65" y="128"/>
                      <a:pt x="104" y="186"/>
                    </a:cubicBezTo>
                    <a:cubicBezTo>
                      <a:pt x="106" y="188"/>
                      <a:pt x="109" y="186"/>
                      <a:pt x="107" y="184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2" name="iS1ide-Freeform 247"/>
              <p:cNvSpPr/>
              <p:nvPr/>
            </p:nvSpPr>
            <p:spPr bwMode="auto">
              <a:xfrm>
                <a:off x="4121" y="2576"/>
                <a:ext cx="101" cy="174"/>
              </a:xfrm>
              <a:custGeom>
                <a:avLst/>
                <a:gdLst>
                  <a:gd name="T0" fmla="*/ 90 w 92"/>
                  <a:gd name="T1" fmla="*/ 153 h 158"/>
                  <a:gd name="T2" fmla="*/ 4 w 92"/>
                  <a:gd name="T3" fmla="*/ 2 h 158"/>
                  <a:gd name="T4" fmla="*/ 1 w 92"/>
                  <a:gd name="T5" fmla="*/ 3 h 158"/>
                  <a:gd name="T6" fmla="*/ 87 w 92"/>
                  <a:gd name="T7" fmla="*/ 156 h 158"/>
                  <a:gd name="T8" fmla="*/ 90 w 92"/>
                  <a:gd name="T9" fmla="*/ 153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2" h="158">
                    <a:moveTo>
                      <a:pt x="90" y="153"/>
                    </a:moveTo>
                    <a:cubicBezTo>
                      <a:pt x="56" y="105"/>
                      <a:pt x="31" y="54"/>
                      <a:pt x="4" y="2"/>
                    </a:cubicBezTo>
                    <a:cubicBezTo>
                      <a:pt x="3" y="0"/>
                      <a:pt x="0" y="1"/>
                      <a:pt x="1" y="3"/>
                    </a:cubicBezTo>
                    <a:cubicBezTo>
                      <a:pt x="27" y="54"/>
                      <a:pt x="48" y="113"/>
                      <a:pt x="87" y="156"/>
                    </a:cubicBezTo>
                    <a:cubicBezTo>
                      <a:pt x="89" y="158"/>
                      <a:pt x="92" y="155"/>
                      <a:pt x="90" y="153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3" name="iS1ide-Freeform 248"/>
              <p:cNvSpPr/>
              <p:nvPr/>
            </p:nvSpPr>
            <p:spPr bwMode="auto">
              <a:xfrm>
                <a:off x="4132" y="2573"/>
                <a:ext cx="93" cy="163"/>
              </a:xfrm>
              <a:custGeom>
                <a:avLst/>
                <a:gdLst>
                  <a:gd name="T0" fmla="*/ 83 w 84"/>
                  <a:gd name="T1" fmla="*/ 144 h 148"/>
                  <a:gd name="T2" fmla="*/ 4 w 84"/>
                  <a:gd name="T3" fmla="*/ 2 h 148"/>
                  <a:gd name="T4" fmla="*/ 1 w 84"/>
                  <a:gd name="T5" fmla="*/ 3 h 148"/>
                  <a:gd name="T6" fmla="*/ 79 w 84"/>
                  <a:gd name="T7" fmla="*/ 146 h 148"/>
                  <a:gd name="T8" fmla="*/ 83 w 84"/>
                  <a:gd name="T9" fmla="*/ 144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148">
                    <a:moveTo>
                      <a:pt x="83" y="144"/>
                    </a:moveTo>
                    <a:cubicBezTo>
                      <a:pt x="55" y="97"/>
                      <a:pt x="28" y="51"/>
                      <a:pt x="4" y="2"/>
                    </a:cubicBezTo>
                    <a:cubicBezTo>
                      <a:pt x="3" y="0"/>
                      <a:pt x="0" y="1"/>
                      <a:pt x="1" y="3"/>
                    </a:cubicBezTo>
                    <a:cubicBezTo>
                      <a:pt x="24" y="52"/>
                      <a:pt x="48" y="102"/>
                      <a:pt x="79" y="146"/>
                    </a:cubicBezTo>
                    <a:cubicBezTo>
                      <a:pt x="81" y="148"/>
                      <a:pt x="84" y="146"/>
                      <a:pt x="83" y="144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4" name="iS1ide-Freeform 249"/>
              <p:cNvSpPr/>
              <p:nvPr/>
            </p:nvSpPr>
            <p:spPr bwMode="auto">
              <a:xfrm>
                <a:off x="4134" y="2550"/>
                <a:ext cx="85" cy="152"/>
              </a:xfrm>
              <a:custGeom>
                <a:avLst/>
                <a:gdLst>
                  <a:gd name="T0" fmla="*/ 75 w 77"/>
                  <a:gd name="T1" fmla="*/ 134 h 138"/>
                  <a:gd name="T2" fmla="*/ 39 w 77"/>
                  <a:gd name="T3" fmla="*/ 72 h 138"/>
                  <a:gd name="T4" fmla="*/ 5 w 77"/>
                  <a:gd name="T5" fmla="*/ 3 h 138"/>
                  <a:gd name="T6" fmla="*/ 1 w 77"/>
                  <a:gd name="T7" fmla="*/ 4 h 138"/>
                  <a:gd name="T8" fmla="*/ 35 w 77"/>
                  <a:gd name="T9" fmla="*/ 73 h 138"/>
                  <a:gd name="T10" fmla="*/ 72 w 77"/>
                  <a:gd name="T11" fmla="*/ 136 h 138"/>
                  <a:gd name="T12" fmla="*/ 75 w 77"/>
                  <a:gd name="T13" fmla="*/ 134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7" h="138">
                    <a:moveTo>
                      <a:pt x="75" y="134"/>
                    </a:moveTo>
                    <a:cubicBezTo>
                      <a:pt x="61" y="115"/>
                      <a:pt x="51" y="93"/>
                      <a:pt x="39" y="72"/>
                    </a:cubicBezTo>
                    <a:cubicBezTo>
                      <a:pt x="27" y="49"/>
                      <a:pt x="14" y="27"/>
                      <a:pt x="5" y="3"/>
                    </a:cubicBezTo>
                    <a:cubicBezTo>
                      <a:pt x="4" y="0"/>
                      <a:pt x="0" y="2"/>
                      <a:pt x="1" y="4"/>
                    </a:cubicBezTo>
                    <a:cubicBezTo>
                      <a:pt x="10" y="28"/>
                      <a:pt x="23" y="51"/>
                      <a:pt x="35" y="73"/>
                    </a:cubicBezTo>
                    <a:cubicBezTo>
                      <a:pt x="47" y="95"/>
                      <a:pt x="57" y="118"/>
                      <a:pt x="72" y="136"/>
                    </a:cubicBezTo>
                    <a:cubicBezTo>
                      <a:pt x="74" y="138"/>
                      <a:pt x="77" y="136"/>
                      <a:pt x="75" y="134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5" name="iS1ide-Freeform 250"/>
              <p:cNvSpPr/>
              <p:nvPr/>
            </p:nvSpPr>
            <p:spPr bwMode="auto">
              <a:xfrm>
                <a:off x="4146" y="2545"/>
                <a:ext cx="75" cy="143"/>
              </a:xfrm>
              <a:custGeom>
                <a:avLst/>
                <a:gdLst>
                  <a:gd name="T0" fmla="*/ 67 w 68"/>
                  <a:gd name="T1" fmla="*/ 127 h 130"/>
                  <a:gd name="T2" fmla="*/ 4 w 68"/>
                  <a:gd name="T3" fmla="*/ 3 h 130"/>
                  <a:gd name="T4" fmla="*/ 0 w 68"/>
                  <a:gd name="T5" fmla="*/ 4 h 130"/>
                  <a:gd name="T6" fmla="*/ 64 w 68"/>
                  <a:gd name="T7" fmla="*/ 129 h 130"/>
                  <a:gd name="T8" fmla="*/ 67 w 68"/>
                  <a:gd name="T9" fmla="*/ 127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130">
                    <a:moveTo>
                      <a:pt x="67" y="127"/>
                    </a:moveTo>
                    <a:cubicBezTo>
                      <a:pt x="42" y="87"/>
                      <a:pt x="20" y="47"/>
                      <a:pt x="4" y="3"/>
                    </a:cubicBezTo>
                    <a:cubicBezTo>
                      <a:pt x="3" y="0"/>
                      <a:pt x="0" y="2"/>
                      <a:pt x="0" y="4"/>
                    </a:cubicBezTo>
                    <a:cubicBezTo>
                      <a:pt x="16" y="48"/>
                      <a:pt x="37" y="91"/>
                      <a:pt x="64" y="129"/>
                    </a:cubicBezTo>
                    <a:cubicBezTo>
                      <a:pt x="65" y="130"/>
                      <a:pt x="68" y="128"/>
                      <a:pt x="67" y="127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6" name="iS1ide-Freeform 251"/>
              <p:cNvSpPr/>
              <p:nvPr/>
            </p:nvSpPr>
            <p:spPr bwMode="auto">
              <a:xfrm>
                <a:off x="4168" y="2565"/>
                <a:ext cx="55" cy="97"/>
              </a:xfrm>
              <a:custGeom>
                <a:avLst/>
                <a:gdLst>
                  <a:gd name="T0" fmla="*/ 49 w 50"/>
                  <a:gd name="T1" fmla="*/ 85 h 88"/>
                  <a:gd name="T2" fmla="*/ 4 w 50"/>
                  <a:gd name="T3" fmla="*/ 1 h 88"/>
                  <a:gd name="T4" fmla="*/ 1 w 50"/>
                  <a:gd name="T5" fmla="*/ 3 h 88"/>
                  <a:gd name="T6" fmla="*/ 47 w 50"/>
                  <a:gd name="T7" fmla="*/ 87 h 88"/>
                  <a:gd name="T8" fmla="*/ 49 w 50"/>
                  <a:gd name="T9" fmla="*/ 85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88">
                    <a:moveTo>
                      <a:pt x="49" y="85"/>
                    </a:moveTo>
                    <a:cubicBezTo>
                      <a:pt x="31" y="59"/>
                      <a:pt x="17" y="30"/>
                      <a:pt x="4" y="1"/>
                    </a:cubicBezTo>
                    <a:cubicBezTo>
                      <a:pt x="3" y="0"/>
                      <a:pt x="0" y="1"/>
                      <a:pt x="1" y="3"/>
                    </a:cubicBezTo>
                    <a:cubicBezTo>
                      <a:pt x="14" y="32"/>
                      <a:pt x="28" y="61"/>
                      <a:pt x="47" y="87"/>
                    </a:cubicBezTo>
                    <a:cubicBezTo>
                      <a:pt x="48" y="88"/>
                      <a:pt x="50" y="87"/>
                      <a:pt x="49" y="85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7" name="iS1ide-Freeform 252"/>
              <p:cNvSpPr/>
              <p:nvPr/>
            </p:nvSpPr>
            <p:spPr bwMode="auto">
              <a:xfrm>
                <a:off x="4171" y="2536"/>
                <a:ext cx="57" cy="111"/>
              </a:xfrm>
              <a:custGeom>
                <a:avLst/>
                <a:gdLst>
                  <a:gd name="T0" fmla="*/ 51 w 52"/>
                  <a:gd name="T1" fmla="*/ 97 h 101"/>
                  <a:gd name="T2" fmla="*/ 5 w 52"/>
                  <a:gd name="T3" fmla="*/ 3 h 101"/>
                  <a:gd name="T4" fmla="*/ 1 w 52"/>
                  <a:gd name="T5" fmla="*/ 4 h 101"/>
                  <a:gd name="T6" fmla="*/ 47 w 52"/>
                  <a:gd name="T7" fmla="*/ 98 h 101"/>
                  <a:gd name="T8" fmla="*/ 51 w 52"/>
                  <a:gd name="T9" fmla="*/ 97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101">
                    <a:moveTo>
                      <a:pt x="51" y="97"/>
                    </a:moveTo>
                    <a:cubicBezTo>
                      <a:pt x="36" y="65"/>
                      <a:pt x="18" y="35"/>
                      <a:pt x="5" y="3"/>
                    </a:cubicBezTo>
                    <a:cubicBezTo>
                      <a:pt x="4" y="0"/>
                      <a:pt x="0" y="2"/>
                      <a:pt x="1" y="4"/>
                    </a:cubicBezTo>
                    <a:cubicBezTo>
                      <a:pt x="14" y="37"/>
                      <a:pt x="31" y="67"/>
                      <a:pt x="47" y="98"/>
                    </a:cubicBezTo>
                    <a:cubicBezTo>
                      <a:pt x="48" y="101"/>
                      <a:pt x="52" y="99"/>
                      <a:pt x="51" y="97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8" name="ïšḻïďê-Freeform 253"/>
              <p:cNvSpPr/>
              <p:nvPr/>
            </p:nvSpPr>
            <p:spPr bwMode="auto">
              <a:xfrm>
                <a:off x="4193" y="2553"/>
                <a:ext cx="28" cy="54"/>
              </a:xfrm>
              <a:custGeom>
                <a:avLst/>
                <a:gdLst>
                  <a:gd name="T0" fmla="*/ 25 w 26"/>
                  <a:gd name="T1" fmla="*/ 45 h 49"/>
                  <a:gd name="T2" fmla="*/ 5 w 26"/>
                  <a:gd name="T3" fmla="*/ 2 h 49"/>
                  <a:gd name="T4" fmla="*/ 2 w 26"/>
                  <a:gd name="T5" fmla="*/ 4 h 49"/>
                  <a:gd name="T6" fmla="*/ 22 w 26"/>
                  <a:gd name="T7" fmla="*/ 47 h 49"/>
                  <a:gd name="T8" fmla="*/ 25 w 26"/>
                  <a:gd name="T9" fmla="*/ 45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9">
                    <a:moveTo>
                      <a:pt x="25" y="45"/>
                    </a:moveTo>
                    <a:cubicBezTo>
                      <a:pt x="19" y="31"/>
                      <a:pt x="13" y="15"/>
                      <a:pt x="5" y="2"/>
                    </a:cubicBezTo>
                    <a:cubicBezTo>
                      <a:pt x="3" y="0"/>
                      <a:pt x="0" y="2"/>
                      <a:pt x="2" y="4"/>
                    </a:cubicBezTo>
                    <a:cubicBezTo>
                      <a:pt x="10" y="18"/>
                      <a:pt x="14" y="33"/>
                      <a:pt x="22" y="47"/>
                    </a:cubicBezTo>
                    <a:cubicBezTo>
                      <a:pt x="23" y="49"/>
                      <a:pt x="26" y="47"/>
                      <a:pt x="25" y="45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9" name="ïšḻïďê-Freeform 254"/>
              <p:cNvSpPr/>
              <p:nvPr/>
            </p:nvSpPr>
            <p:spPr bwMode="auto">
              <a:xfrm>
                <a:off x="4191" y="2529"/>
                <a:ext cx="28" cy="45"/>
              </a:xfrm>
              <a:custGeom>
                <a:avLst/>
                <a:gdLst>
                  <a:gd name="T0" fmla="*/ 24 w 25"/>
                  <a:gd name="T1" fmla="*/ 37 h 41"/>
                  <a:gd name="T2" fmla="*/ 7 w 25"/>
                  <a:gd name="T3" fmla="*/ 4 h 41"/>
                  <a:gd name="T4" fmla="*/ 2 w 25"/>
                  <a:gd name="T5" fmla="*/ 5 h 41"/>
                  <a:gd name="T6" fmla="*/ 20 w 25"/>
                  <a:gd name="T7" fmla="*/ 39 h 41"/>
                  <a:gd name="T8" fmla="*/ 24 w 25"/>
                  <a:gd name="T9" fmla="*/ 37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1">
                    <a:moveTo>
                      <a:pt x="24" y="37"/>
                    </a:moveTo>
                    <a:cubicBezTo>
                      <a:pt x="19" y="25"/>
                      <a:pt x="12" y="15"/>
                      <a:pt x="7" y="4"/>
                    </a:cubicBezTo>
                    <a:cubicBezTo>
                      <a:pt x="5" y="0"/>
                      <a:pt x="0" y="2"/>
                      <a:pt x="2" y="5"/>
                    </a:cubicBezTo>
                    <a:cubicBezTo>
                      <a:pt x="7" y="17"/>
                      <a:pt x="14" y="28"/>
                      <a:pt x="20" y="39"/>
                    </a:cubicBezTo>
                    <a:cubicBezTo>
                      <a:pt x="21" y="41"/>
                      <a:pt x="25" y="39"/>
                      <a:pt x="24" y="37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0" name="ïšḻïďê-Freeform 255"/>
              <p:cNvSpPr/>
              <p:nvPr/>
            </p:nvSpPr>
            <p:spPr bwMode="auto">
              <a:xfrm>
                <a:off x="4411" y="2303"/>
                <a:ext cx="161" cy="257"/>
              </a:xfrm>
              <a:custGeom>
                <a:avLst/>
                <a:gdLst>
                  <a:gd name="T0" fmla="*/ 145 w 146"/>
                  <a:gd name="T1" fmla="*/ 228 h 234"/>
                  <a:gd name="T2" fmla="*/ 129 w 146"/>
                  <a:gd name="T3" fmla="*/ 210 h 234"/>
                  <a:gd name="T4" fmla="*/ 108 w 146"/>
                  <a:gd name="T5" fmla="*/ 174 h 234"/>
                  <a:gd name="T6" fmla="*/ 15 w 146"/>
                  <a:gd name="T7" fmla="*/ 2 h 234"/>
                  <a:gd name="T8" fmla="*/ 81 w 146"/>
                  <a:gd name="T9" fmla="*/ 130 h 234"/>
                  <a:gd name="T10" fmla="*/ 112 w 146"/>
                  <a:gd name="T11" fmla="*/ 193 h 234"/>
                  <a:gd name="T12" fmla="*/ 117 w 146"/>
                  <a:gd name="T13" fmla="*/ 207 h 234"/>
                  <a:gd name="T14" fmla="*/ 25 w 146"/>
                  <a:gd name="T15" fmla="*/ 53 h 234"/>
                  <a:gd name="T16" fmla="*/ 25 w 146"/>
                  <a:gd name="T17" fmla="*/ 46 h 234"/>
                  <a:gd name="T18" fmla="*/ 25 w 146"/>
                  <a:gd name="T19" fmla="*/ 37 h 234"/>
                  <a:gd name="T20" fmla="*/ 21 w 146"/>
                  <a:gd name="T21" fmla="*/ 45 h 234"/>
                  <a:gd name="T22" fmla="*/ 20 w 146"/>
                  <a:gd name="T23" fmla="*/ 23 h 234"/>
                  <a:gd name="T24" fmla="*/ 14 w 146"/>
                  <a:gd name="T25" fmla="*/ 33 h 234"/>
                  <a:gd name="T26" fmla="*/ 5 w 146"/>
                  <a:gd name="T27" fmla="*/ 18 h 234"/>
                  <a:gd name="T28" fmla="*/ 14 w 146"/>
                  <a:gd name="T29" fmla="*/ 51 h 234"/>
                  <a:gd name="T30" fmla="*/ 5 w 146"/>
                  <a:gd name="T31" fmla="*/ 40 h 234"/>
                  <a:gd name="T32" fmla="*/ 15 w 146"/>
                  <a:gd name="T33" fmla="*/ 66 h 234"/>
                  <a:gd name="T34" fmla="*/ 10 w 146"/>
                  <a:gd name="T35" fmla="*/ 60 h 234"/>
                  <a:gd name="T36" fmla="*/ 15 w 146"/>
                  <a:gd name="T37" fmla="*/ 79 h 234"/>
                  <a:gd name="T38" fmla="*/ 13 w 146"/>
                  <a:gd name="T39" fmla="*/ 90 h 234"/>
                  <a:gd name="T40" fmla="*/ 15 w 146"/>
                  <a:gd name="T41" fmla="*/ 105 h 234"/>
                  <a:gd name="T42" fmla="*/ 13 w 146"/>
                  <a:gd name="T43" fmla="*/ 108 h 234"/>
                  <a:gd name="T44" fmla="*/ 14 w 146"/>
                  <a:gd name="T45" fmla="*/ 123 h 234"/>
                  <a:gd name="T46" fmla="*/ 12 w 146"/>
                  <a:gd name="T47" fmla="*/ 135 h 234"/>
                  <a:gd name="T48" fmla="*/ 14 w 146"/>
                  <a:gd name="T49" fmla="*/ 144 h 234"/>
                  <a:gd name="T50" fmla="*/ 12 w 146"/>
                  <a:gd name="T51" fmla="*/ 149 h 234"/>
                  <a:gd name="T52" fmla="*/ 14 w 146"/>
                  <a:gd name="T53" fmla="*/ 165 h 234"/>
                  <a:gd name="T54" fmla="*/ 7 w 146"/>
                  <a:gd name="T55" fmla="*/ 169 h 234"/>
                  <a:gd name="T56" fmla="*/ 11 w 146"/>
                  <a:gd name="T57" fmla="*/ 187 h 234"/>
                  <a:gd name="T58" fmla="*/ 14 w 146"/>
                  <a:gd name="T59" fmla="*/ 193 h 234"/>
                  <a:gd name="T60" fmla="*/ 15 w 146"/>
                  <a:gd name="T61" fmla="*/ 195 h 234"/>
                  <a:gd name="T62" fmla="*/ 22 w 146"/>
                  <a:gd name="T63" fmla="*/ 205 h 234"/>
                  <a:gd name="T64" fmla="*/ 30 w 146"/>
                  <a:gd name="T65" fmla="*/ 211 h 234"/>
                  <a:gd name="T66" fmla="*/ 18 w 146"/>
                  <a:gd name="T67" fmla="*/ 192 h 234"/>
                  <a:gd name="T68" fmla="*/ 21 w 146"/>
                  <a:gd name="T69" fmla="*/ 189 h 234"/>
                  <a:gd name="T70" fmla="*/ 44 w 146"/>
                  <a:gd name="T71" fmla="*/ 217 h 234"/>
                  <a:gd name="T72" fmla="*/ 30 w 146"/>
                  <a:gd name="T73" fmla="*/ 197 h 234"/>
                  <a:gd name="T74" fmla="*/ 23 w 146"/>
                  <a:gd name="T75" fmla="*/ 183 h 234"/>
                  <a:gd name="T76" fmla="*/ 58 w 146"/>
                  <a:gd name="T77" fmla="*/ 219 h 234"/>
                  <a:gd name="T78" fmla="*/ 25 w 146"/>
                  <a:gd name="T79" fmla="*/ 164 h 234"/>
                  <a:gd name="T80" fmla="*/ 58 w 146"/>
                  <a:gd name="T81" fmla="*/ 204 h 234"/>
                  <a:gd name="T82" fmla="*/ 24 w 146"/>
                  <a:gd name="T83" fmla="*/ 151 h 234"/>
                  <a:gd name="T84" fmla="*/ 40 w 146"/>
                  <a:gd name="T85" fmla="*/ 166 h 234"/>
                  <a:gd name="T86" fmla="*/ 78 w 146"/>
                  <a:gd name="T87" fmla="*/ 217 h 234"/>
                  <a:gd name="T88" fmla="*/ 25 w 146"/>
                  <a:gd name="T89" fmla="*/ 133 h 234"/>
                  <a:gd name="T90" fmla="*/ 83 w 146"/>
                  <a:gd name="T91" fmla="*/ 217 h 234"/>
                  <a:gd name="T92" fmla="*/ 25 w 146"/>
                  <a:gd name="T93" fmla="*/ 116 h 234"/>
                  <a:gd name="T94" fmla="*/ 25 w 146"/>
                  <a:gd name="T95" fmla="*/ 98 h 234"/>
                  <a:gd name="T96" fmla="*/ 96 w 146"/>
                  <a:gd name="T97" fmla="*/ 214 h 234"/>
                  <a:gd name="T98" fmla="*/ 52 w 146"/>
                  <a:gd name="T99" fmla="*/ 137 h 234"/>
                  <a:gd name="T100" fmla="*/ 25 w 146"/>
                  <a:gd name="T101" fmla="*/ 84 h 234"/>
                  <a:gd name="T102" fmla="*/ 73 w 146"/>
                  <a:gd name="T103" fmla="*/ 159 h 234"/>
                  <a:gd name="T104" fmla="*/ 96 w 146"/>
                  <a:gd name="T105" fmla="*/ 191 h 234"/>
                  <a:gd name="T106" fmla="*/ 99 w 146"/>
                  <a:gd name="T107" fmla="*/ 195 h 234"/>
                  <a:gd name="T108" fmla="*/ 121 w 146"/>
                  <a:gd name="T109" fmla="*/ 211 h 234"/>
                  <a:gd name="T110" fmla="*/ 145 w 146"/>
                  <a:gd name="T111" fmla="*/ 231 h 234"/>
                  <a:gd name="T112" fmla="*/ 78 w 146"/>
                  <a:gd name="T113" fmla="*/ 158 h 234"/>
                  <a:gd name="T114" fmla="*/ 25 w 146"/>
                  <a:gd name="T115" fmla="*/ 68 h 234"/>
                  <a:gd name="T116" fmla="*/ 98 w 146"/>
                  <a:gd name="T117" fmla="*/ 186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46" h="234">
                    <a:moveTo>
                      <a:pt x="145" y="231"/>
                    </a:moveTo>
                    <a:cubicBezTo>
                      <a:pt x="145" y="230"/>
                      <a:pt x="145" y="229"/>
                      <a:pt x="145" y="228"/>
                    </a:cubicBezTo>
                    <a:cubicBezTo>
                      <a:pt x="144" y="226"/>
                      <a:pt x="141" y="226"/>
                      <a:pt x="141" y="228"/>
                    </a:cubicBezTo>
                    <a:cubicBezTo>
                      <a:pt x="142" y="225"/>
                      <a:pt x="132" y="215"/>
                      <a:pt x="129" y="210"/>
                    </a:cubicBezTo>
                    <a:cubicBezTo>
                      <a:pt x="122" y="201"/>
                      <a:pt x="118" y="191"/>
                      <a:pt x="113" y="182"/>
                    </a:cubicBezTo>
                    <a:cubicBezTo>
                      <a:pt x="111" y="179"/>
                      <a:pt x="110" y="176"/>
                      <a:pt x="108" y="174"/>
                    </a:cubicBezTo>
                    <a:cubicBezTo>
                      <a:pt x="109" y="173"/>
                      <a:pt x="109" y="172"/>
                      <a:pt x="109" y="171"/>
                    </a:cubicBezTo>
                    <a:cubicBezTo>
                      <a:pt x="78" y="115"/>
                      <a:pt x="41" y="61"/>
                      <a:pt x="15" y="2"/>
                    </a:cubicBezTo>
                    <a:cubicBezTo>
                      <a:pt x="14" y="0"/>
                      <a:pt x="11" y="1"/>
                      <a:pt x="12" y="3"/>
                    </a:cubicBezTo>
                    <a:cubicBezTo>
                      <a:pt x="32" y="47"/>
                      <a:pt x="57" y="89"/>
                      <a:pt x="81" y="130"/>
                    </a:cubicBezTo>
                    <a:cubicBezTo>
                      <a:pt x="80" y="131"/>
                      <a:pt x="80" y="132"/>
                      <a:pt x="80" y="132"/>
                    </a:cubicBezTo>
                    <a:cubicBezTo>
                      <a:pt x="89" y="153"/>
                      <a:pt x="101" y="173"/>
                      <a:pt x="112" y="193"/>
                    </a:cubicBezTo>
                    <a:cubicBezTo>
                      <a:pt x="114" y="198"/>
                      <a:pt x="117" y="204"/>
                      <a:pt x="120" y="209"/>
                    </a:cubicBezTo>
                    <a:cubicBezTo>
                      <a:pt x="119" y="208"/>
                      <a:pt x="118" y="208"/>
                      <a:pt x="117" y="207"/>
                    </a:cubicBezTo>
                    <a:cubicBezTo>
                      <a:pt x="117" y="207"/>
                      <a:pt x="117" y="207"/>
                      <a:pt x="117" y="207"/>
                    </a:cubicBezTo>
                    <a:cubicBezTo>
                      <a:pt x="86" y="155"/>
                      <a:pt x="53" y="106"/>
                      <a:pt x="25" y="53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5" y="50"/>
                      <a:pt x="22" y="37"/>
                      <a:pt x="25" y="46"/>
                    </a:cubicBezTo>
                    <a:cubicBezTo>
                      <a:pt x="25" y="47"/>
                      <a:pt x="28" y="47"/>
                      <a:pt x="27" y="45"/>
                    </a:cubicBezTo>
                    <a:cubicBezTo>
                      <a:pt x="26" y="43"/>
                      <a:pt x="26" y="40"/>
                      <a:pt x="25" y="37"/>
                    </a:cubicBezTo>
                    <a:cubicBezTo>
                      <a:pt x="24" y="36"/>
                      <a:pt x="22" y="36"/>
                      <a:pt x="22" y="38"/>
                    </a:cubicBezTo>
                    <a:cubicBezTo>
                      <a:pt x="22" y="40"/>
                      <a:pt x="21" y="43"/>
                      <a:pt x="21" y="45"/>
                    </a:cubicBezTo>
                    <a:cubicBezTo>
                      <a:pt x="20" y="44"/>
                      <a:pt x="20" y="43"/>
                      <a:pt x="19" y="42"/>
                    </a:cubicBezTo>
                    <a:cubicBezTo>
                      <a:pt x="19" y="36"/>
                      <a:pt x="19" y="29"/>
                      <a:pt x="20" y="23"/>
                    </a:cubicBezTo>
                    <a:cubicBezTo>
                      <a:pt x="20" y="21"/>
                      <a:pt x="18" y="20"/>
                      <a:pt x="17" y="22"/>
                    </a:cubicBezTo>
                    <a:cubicBezTo>
                      <a:pt x="16" y="26"/>
                      <a:pt x="15" y="29"/>
                      <a:pt x="14" y="33"/>
                    </a:cubicBezTo>
                    <a:cubicBezTo>
                      <a:pt x="12" y="27"/>
                      <a:pt x="9" y="22"/>
                      <a:pt x="7" y="17"/>
                    </a:cubicBezTo>
                    <a:cubicBezTo>
                      <a:pt x="6" y="16"/>
                      <a:pt x="4" y="17"/>
                      <a:pt x="5" y="18"/>
                    </a:cubicBezTo>
                    <a:cubicBezTo>
                      <a:pt x="8" y="24"/>
                      <a:pt x="11" y="31"/>
                      <a:pt x="14" y="37"/>
                    </a:cubicBezTo>
                    <a:cubicBezTo>
                      <a:pt x="14" y="42"/>
                      <a:pt x="14" y="46"/>
                      <a:pt x="14" y="51"/>
                    </a:cubicBezTo>
                    <a:cubicBezTo>
                      <a:pt x="14" y="53"/>
                      <a:pt x="14" y="55"/>
                      <a:pt x="14" y="57"/>
                    </a:cubicBezTo>
                    <a:cubicBezTo>
                      <a:pt x="11" y="52"/>
                      <a:pt x="8" y="46"/>
                      <a:pt x="5" y="40"/>
                    </a:cubicBezTo>
                    <a:cubicBezTo>
                      <a:pt x="4" y="38"/>
                      <a:pt x="0" y="39"/>
                      <a:pt x="2" y="41"/>
                    </a:cubicBezTo>
                    <a:cubicBezTo>
                      <a:pt x="6" y="49"/>
                      <a:pt x="10" y="58"/>
                      <a:pt x="15" y="66"/>
                    </a:cubicBezTo>
                    <a:cubicBezTo>
                      <a:pt x="15" y="67"/>
                      <a:pt x="15" y="68"/>
                      <a:pt x="15" y="70"/>
                    </a:cubicBezTo>
                    <a:cubicBezTo>
                      <a:pt x="13" y="67"/>
                      <a:pt x="12" y="63"/>
                      <a:pt x="10" y="60"/>
                    </a:cubicBezTo>
                    <a:cubicBezTo>
                      <a:pt x="9" y="58"/>
                      <a:pt x="5" y="59"/>
                      <a:pt x="6" y="61"/>
                    </a:cubicBezTo>
                    <a:cubicBezTo>
                      <a:pt x="9" y="67"/>
                      <a:pt x="12" y="73"/>
                      <a:pt x="15" y="79"/>
                    </a:cubicBezTo>
                    <a:cubicBezTo>
                      <a:pt x="15" y="84"/>
                      <a:pt x="15" y="89"/>
                      <a:pt x="15" y="94"/>
                    </a:cubicBezTo>
                    <a:cubicBezTo>
                      <a:pt x="14" y="93"/>
                      <a:pt x="13" y="92"/>
                      <a:pt x="13" y="90"/>
                    </a:cubicBezTo>
                    <a:cubicBezTo>
                      <a:pt x="12" y="88"/>
                      <a:pt x="8" y="89"/>
                      <a:pt x="9" y="92"/>
                    </a:cubicBezTo>
                    <a:cubicBezTo>
                      <a:pt x="11" y="96"/>
                      <a:pt x="13" y="101"/>
                      <a:pt x="15" y="105"/>
                    </a:cubicBezTo>
                    <a:cubicBezTo>
                      <a:pt x="14" y="108"/>
                      <a:pt x="14" y="110"/>
                      <a:pt x="14" y="112"/>
                    </a:cubicBezTo>
                    <a:cubicBezTo>
                      <a:pt x="14" y="111"/>
                      <a:pt x="13" y="110"/>
                      <a:pt x="13" y="108"/>
                    </a:cubicBezTo>
                    <a:cubicBezTo>
                      <a:pt x="12" y="106"/>
                      <a:pt x="8" y="107"/>
                      <a:pt x="9" y="110"/>
                    </a:cubicBezTo>
                    <a:cubicBezTo>
                      <a:pt x="10" y="114"/>
                      <a:pt x="12" y="119"/>
                      <a:pt x="14" y="123"/>
                    </a:cubicBezTo>
                    <a:cubicBezTo>
                      <a:pt x="14" y="127"/>
                      <a:pt x="14" y="130"/>
                      <a:pt x="14" y="133"/>
                    </a:cubicBezTo>
                    <a:cubicBezTo>
                      <a:pt x="13" y="133"/>
                      <a:pt x="12" y="134"/>
                      <a:pt x="12" y="135"/>
                    </a:cubicBezTo>
                    <a:cubicBezTo>
                      <a:pt x="13" y="137"/>
                      <a:pt x="13" y="139"/>
                      <a:pt x="14" y="140"/>
                    </a:cubicBezTo>
                    <a:cubicBezTo>
                      <a:pt x="14" y="142"/>
                      <a:pt x="14" y="143"/>
                      <a:pt x="14" y="144"/>
                    </a:cubicBezTo>
                    <a:cubicBezTo>
                      <a:pt x="14" y="148"/>
                      <a:pt x="14" y="153"/>
                      <a:pt x="15" y="157"/>
                    </a:cubicBezTo>
                    <a:cubicBezTo>
                      <a:pt x="14" y="154"/>
                      <a:pt x="13" y="152"/>
                      <a:pt x="12" y="149"/>
                    </a:cubicBezTo>
                    <a:cubicBezTo>
                      <a:pt x="12" y="148"/>
                      <a:pt x="9" y="148"/>
                      <a:pt x="10" y="150"/>
                    </a:cubicBezTo>
                    <a:cubicBezTo>
                      <a:pt x="11" y="155"/>
                      <a:pt x="12" y="160"/>
                      <a:pt x="14" y="165"/>
                    </a:cubicBezTo>
                    <a:cubicBezTo>
                      <a:pt x="13" y="170"/>
                      <a:pt x="12" y="176"/>
                      <a:pt x="11" y="181"/>
                    </a:cubicBezTo>
                    <a:cubicBezTo>
                      <a:pt x="10" y="177"/>
                      <a:pt x="8" y="173"/>
                      <a:pt x="7" y="169"/>
                    </a:cubicBezTo>
                    <a:cubicBezTo>
                      <a:pt x="7" y="167"/>
                      <a:pt x="4" y="169"/>
                      <a:pt x="4" y="170"/>
                    </a:cubicBezTo>
                    <a:cubicBezTo>
                      <a:pt x="6" y="176"/>
                      <a:pt x="8" y="181"/>
                      <a:pt x="11" y="187"/>
                    </a:cubicBezTo>
                    <a:cubicBezTo>
                      <a:pt x="11" y="187"/>
                      <a:pt x="11" y="187"/>
                      <a:pt x="11" y="187"/>
                    </a:cubicBezTo>
                    <a:cubicBezTo>
                      <a:pt x="10" y="190"/>
                      <a:pt x="12" y="192"/>
                      <a:pt x="14" y="193"/>
                    </a:cubicBezTo>
                    <a:cubicBezTo>
                      <a:pt x="15" y="193"/>
                      <a:pt x="15" y="194"/>
                      <a:pt x="15" y="194"/>
                    </a:cubicBezTo>
                    <a:cubicBezTo>
                      <a:pt x="15" y="194"/>
                      <a:pt x="15" y="195"/>
                      <a:pt x="15" y="195"/>
                    </a:cubicBezTo>
                    <a:cubicBezTo>
                      <a:pt x="15" y="200"/>
                      <a:pt x="17" y="203"/>
                      <a:pt x="20" y="206"/>
                    </a:cubicBezTo>
                    <a:cubicBezTo>
                      <a:pt x="21" y="207"/>
                      <a:pt x="23" y="206"/>
                      <a:pt x="22" y="205"/>
                    </a:cubicBezTo>
                    <a:cubicBezTo>
                      <a:pt x="19" y="202"/>
                      <a:pt x="18" y="200"/>
                      <a:pt x="17" y="197"/>
                    </a:cubicBezTo>
                    <a:cubicBezTo>
                      <a:pt x="21" y="203"/>
                      <a:pt x="26" y="207"/>
                      <a:pt x="30" y="211"/>
                    </a:cubicBezTo>
                    <a:cubicBezTo>
                      <a:pt x="31" y="212"/>
                      <a:pt x="33" y="211"/>
                      <a:pt x="32" y="210"/>
                    </a:cubicBezTo>
                    <a:cubicBezTo>
                      <a:pt x="27" y="204"/>
                      <a:pt x="23" y="199"/>
                      <a:pt x="18" y="192"/>
                    </a:cubicBezTo>
                    <a:cubicBezTo>
                      <a:pt x="19" y="192"/>
                      <a:pt x="20" y="191"/>
                      <a:pt x="21" y="190"/>
                    </a:cubicBezTo>
                    <a:cubicBezTo>
                      <a:pt x="21" y="190"/>
                      <a:pt x="21" y="189"/>
                      <a:pt x="21" y="189"/>
                    </a:cubicBezTo>
                    <a:cubicBezTo>
                      <a:pt x="23" y="192"/>
                      <a:pt x="25" y="196"/>
                      <a:pt x="27" y="199"/>
                    </a:cubicBezTo>
                    <a:cubicBezTo>
                      <a:pt x="30" y="204"/>
                      <a:pt x="37" y="218"/>
                      <a:pt x="44" y="217"/>
                    </a:cubicBezTo>
                    <a:cubicBezTo>
                      <a:pt x="45" y="217"/>
                      <a:pt x="46" y="216"/>
                      <a:pt x="45" y="215"/>
                    </a:cubicBezTo>
                    <a:cubicBezTo>
                      <a:pt x="41" y="208"/>
                      <a:pt x="34" y="203"/>
                      <a:pt x="30" y="197"/>
                    </a:cubicBezTo>
                    <a:cubicBezTo>
                      <a:pt x="28" y="193"/>
                      <a:pt x="25" y="189"/>
                      <a:pt x="23" y="185"/>
                    </a:cubicBezTo>
                    <a:cubicBezTo>
                      <a:pt x="23" y="184"/>
                      <a:pt x="23" y="183"/>
                      <a:pt x="23" y="183"/>
                    </a:cubicBezTo>
                    <a:cubicBezTo>
                      <a:pt x="32" y="197"/>
                      <a:pt x="44" y="211"/>
                      <a:pt x="55" y="222"/>
                    </a:cubicBezTo>
                    <a:cubicBezTo>
                      <a:pt x="57" y="224"/>
                      <a:pt x="60" y="222"/>
                      <a:pt x="58" y="219"/>
                    </a:cubicBezTo>
                    <a:cubicBezTo>
                      <a:pt x="49" y="203"/>
                      <a:pt x="35" y="190"/>
                      <a:pt x="25" y="175"/>
                    </a:cubicBezTo>
                    <a:cubicBezTo>
                      <a:pt x="25" y="172"/>
                      <a:pt x="25" y="168"/>
                      <a:pt x="25" y="164"/>
                    </a:cubicBezTo>
                    <a:cubicBezTo>
                      <a:pt x="34" y="179"/>
                      <a:pt x="45" y="193"/>
                      <a:pt x="55" y="207"/>
                    </a:cubicBezTo>
                    <a:cubicBezTo>
                      <a:pt x="56" y="209"/>
                      <a:pt x="60" y="206"/>
                      <a:pt x="58" y="204"/>
                    </a:cubicBezTo>
                    <a:cubicBezTo>
                      <a:pt x="47" y="188"/>
                      <a:pt x="35" y="172"/>
                      <a:pt x="25" y="155"/>
                    </a:cubicBezTo>
                    <a:cubicBezTo>
                      <a:pt x="25" y="154"/>
                      <a:pt x="24" y="152"/>
                      <a:pt x="24" y="151"/>
                    </a:cubicBezTo>
                    <a:cubicBezTo>
                      <a:pt x="24" y="148"/>
                      <a:pt x="25" y="145"/>
                      <a:pt x="25" y="143"/>
                    </a:cubicBezTo>
                    <a:cubicBezTo>
                      <a:pt x="29" y="151"/>
                      <a:pt x="35" y="158"/>
                      <a:pt x="40" y="166"/>
                    </a:cubicBezTo>
                    <a:cubicBezTo>
                      <a:pt x="52" y="183"/>
                      <a:pt x="60" y="206"/>
                      <a:pt x="76" y="219"/>
                    </a:cubicBezTo>
                    <a:cubicBezTo>
                      <a:pt x="77" y="221"/>
                      <a:pt x="79" y="219"/>
                      <a:pt x="78" y="217"/>
                    </a:cubicBezTo>
                    <a:cubicBezTo>
                      <a:pt x="67" y="201"/>
                      <a:pt x="58" y="184"/>
                      <a:pt x="48" y="168"/>
                    </a:cubicBezTo>
                    <a:cubicBezTo>
                      <a:pt x="40" y="157"/>
                      <a:pt x="32" y="145"/>
                      <a:pt x="25" y="133"/>
                    </a:cubicBezTo>
                    <a:cubicBezTo>
                      <a:pt x="25" y="131"/>
                      <a:pt x="25" y="129"/>
                      <a:pt x="25" y="127"/>
                    </a:cubicBezTo>
                    <a:cubicBezTo>
                      <a:pt x="41" y="159"/>
                      <a:pt x="61" y="189"/>
                      <a:pt x="83" y="217"/>
                    </a:cubicBezTo>
                    <a:cubicBezTo>
                      <a:pt x="84" y="218"/>
                      <a:pt x="87" y="216"/>
                      <a:pt x="86" y="215"/>
                    </a:cubicBezTo>
                    <a:cubicBezTo>
                      <a:pt x="65" y="182"/>
                      <a:pt x="43" y="150"/>
                      <a:pt x="25" y="116"/>
                    </a:cubicBezTo>
                    <a:cubicBezTo>
                      <a:pt x="25" y="110"/>
                      <a:pt x="25" y="104"/>
                      <a:pt x="25" y="99"/>
                    </a:cubicBezTo>
                    <a:cubicBezTo>
                      <a:pt x="25" y="98"/>
                      <a:pt x="25" y="98"/>
                      <a:pt x="25" y="98"/>
                    </a:cubicBezTo>
                    <a:cubicBezTo>
                      <a:pt x="32" y="110"/>
                      <a:pt x="39" y="122"/>
                      <a:pt x="46" y="134"/>
                    </a:cubicBezTo>
                    <a:cubicBezTo>
                      <a:pt x="61" y="161"/>
                      <a:pt x="75" y="190"/>
                      <a:pt x="96" y="214"/>
                    </a:cubicBezTo>
                    <a:cubicBezTo>
                      <a:pt x="97" y="216"/>
                      <a:pt x="100" y="214"/>
                      <a:pt x="99" y="212"/>
                    </a:cubicBezTo>
                    <a:cubicBezTo>
                      <a:pt x="82" y="188"/>
                      <a:pt x="67" y="163"/>
                      <a:pt x="52" y="137"/>
                    </a:cubicBezTo>
                    <a:cubicBezTo>
                      <a:pt x="43" y="121"/>
                      <a:pt x="34" y="106"/>
                      <a:pt x="25" y="89"/>
                    </a:cubicBezTo>
                    <a:cubicBezTo>
                      <a:pt x="25" y="88"/>
                      <a:pt x="25" y="86"/>
                      <a:pt x="25" y="84"/>
                    </a:cubicBezTo>
                    <a:cubicBezTo>
                      <a:pt x="40" y="109"/>
                      <a:pt x="56" y="133"/>
                      <a:pt x="72" y="157"/>
                    </a:cubicBezTo>
                    <a:cubicBezTo>
                      <a:pt x="72" y="158"/>
                      <a:pt x="72" y="158"/>
                      <a:pt x="73" y="159"/>
                    </a:cubicBezTo>
                    <a:cubicBezTo>
                      <a:pt x="73" y="160"/>
                      <a:pt x="74" y="161"/>
                      <a:pt x="75" y="162"/>
                    </a:cubicBezTo>
                    <a:cubicBezTo>
                      <a:pt x="82" y="172"/>
                      <a:pt x="89" y="182"/>
                      <a:pt x="96" y="191"/>
                    </a:cubicBezTo>
                    <a:cubicBezTo>
                      <a:pt x="96" y="192"/>
                      <a:pt x="96" y="192"/>
                      <a:pt x="97" y="192"/>
                    </a:cubicBezTo>
                    <a:cubicBezTo>
                      <a:pt x="97" y="193"/>
                      <a:pt x="98" y="194"/>
                      <a:pt x="99" y="195"/>
                    </a:cubicBezTo>
                    <a:cubicBezTo>
                      <a:pt x="104" y="202"/>
                      <a:pt x="110" y="213"/>
                      <a:pt x="120" y="212"/>
                    </a:cubicBezTo>
                    <a:cubicBezTo>
                      <a:pt x="121" y="212"/>
                      <a:pt x="121" y="212"/>
                      <a:pt x="121" y="211"/>
                    </a:cubicBezTo>
                    <a:cubicBezTo>
                      <a:pt x="127" y="220"/>
                      <a:pt x="133" y="228"/>
                      <a:pt x="142" y="233"/>
                    </a:cubicBezTo>
                    <a:cubicBezTo>
                      <a:pt x="143" y="234"/>
                      <a:pt x="146" y="232"/>
                      <a:pt x="145" y="231"/>
                    </a:cubicBezTo>
                    <a:close/>
                    <a:moveTo>
                      <a:pt x="96" y="183"/>
                    </a:moveTo>
                    <a:cubicBezTo>
                      <a:pt x="90" y="175"/>
                      <a:pt x="84" y="166"/>
                      <a:pt x="78" y="158"/>
                    </a:cubicBezTo>
                    <a:cubicBezTo>
                      <a:pt x="60" y="131"/>
                      <a:pt x="41" y="104"/>
                      <a:pt x="25" y="76"/>
                    </a:cubicBezTo>
                    <a:cubicBezTo>
                      <a:pt x="25" y="73"/>
                      <a:pt x="25" y="71"/>
                      <a:pt x="25" y="68"/>
                    </a:cubicBezTo>
                    <a:cubicBezTo>
                      <a:pt x="25" y="65"/>
                      <a:pt x="25" y="63"/>
                      <a:pt x="25" y="60"/>
                    </a:cubicBezTo>
                    <a:cubicBezTo>
                      <a:pt x="47" y="103"/>
                      <a:pt x="72" y="145"/>
                      <a:pt x="98" y="186"/>
                    </a:cubicBezTo>
                    <a:cubicBezTo>
                      <a:pt x="97" y="185"/>
                      <a:pt x="97" y="184"/>
                      <a:pt x="96" y="183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1" name="ïšḻïďê-Freeform 256"/>
              <p:cNvSpPr/>
              <p:nvPr/>
            </p:nvSpPr>
            <p:spPr bwMode="auto">
              <a:xfrm>
                <a:off x="4403" y="2239"/>
                <a:ext cx="180" cy="312"/>
              </a:xfrm>
              <a:custGeom>
                <a:avLst/>
                <a:gdLst>
                  <a:gd name="T0" fmla="*/ 162 w 163"/>
                  <a:gd name="T1" fmla="*/ 280 h 284"/>
                  <a:gd name="T2" fmla="*/ 131 w 163"/>
                  <a:gd name="T3" fmla="*/ 234 h 284"/>
                  <a:gd name="T4" fmla="*/ 102 w 163"/>
                  <a:gd name="T5" fmla="*/ 180 h 284"/>
                  <a:gd name="T6" fmla="*/ 126 w 163"/>
                  <a:gd name="T7" fmla="*/ 224 h 284"/>
                  <a:gd name="T8" fmla="*/ 128 w 163"/>
                  <a:gd name="T9" fmla="*/ 222 h 284"/>
                  <a:gd name="T10" fmla="*/ 4 w 163"/>
                  <a:gd name="T11" fmla="*/ 1 h 284"/>
                  <a:gd name="T12" fmla="*/ 1 w 163"/>
                  <a:gd name="T13" fmla="*/ 3 h 284"/>
                  <a:gd name="T14" fmla="*/ 95 w 163"/>
                  <a:gd name="T15" fmla="*/ 168 h 284"/>
                  <a:gd name="T16" fmla="*/ 94 w 163"/>
                  <a:gd name="T17" fmla="*/ 170 h 284"/>
                  <a:gd name="T18" fmla="*/ 116 w 163"/>
                  <a:gd name="T19" fmla="*/ 219 h 284"/>
                  <a:gd name="T20" fmla="*/ 158 w 163"/>
                  <a:gd name="T21" fmla="*/ 282 h 284"/>
                  <a:gd name="T22" fmla="*/ 162 w 163"/>
                  <a:gd name="T23" fmla="*/ 280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3" h="284">
                    <a:moveTo>
                      <a:pt x="162" y="280"/>
                    </a:moveTo>
                    <a:cubicBezTo>
                      <a:pt x="151" y="264"/>
                      <a:pt x="140" y="249"/>
                      <a:pt x="131" y="234"/>
                    </a:cubicBezTo>
                    <a:cubicBezTo>
                      <a:pt x="120" y="217"/>
                      <a:pt x="108" y="199"/>
                      <a:pt x="102" y="180"/>
                    </a:cubicBezTo>
                    <a:cubicBezTo>
                      <a:pt x="110" y="195"/>
                      <a:pt x="118" y="209"/>
                      <a:pt x="126" y="224"/>
                    </a:cubicBezTo>
                    <a:cubicBezTo>
                      <a:pt x="127" y="225"/>
                      <a:pt x="129" y="224"/>
                      <a:pt x="128" y="222"/>
                    </a:cubicBezTo>
                    <a:cubicBezTo>
                      <a:pt x="91" y="147"/>
                      <a:pt x="44" y="76"/>
                      <a:pt x="4" y="1"/>
                    </a:cubicBezTo>
                    <a:cubicBezTo>
                      <a:pt x="3" y="0"/>
                      <a:pt x="0" y="1"/>
                      <a:pt x="1" y="3"/>
                    </a:cubicBezTo>
                    <a:cubicBezTo>
                      <a:pt x="31" y="58"/>
                      <a:pt x="63" y="113"/>
                      <a:pt x="95" y="168"/>
                    </a:cubicBezTo>
                    <a:cubicBezTo>
                      <a:pt x="94" y="168"/>
                      <a:pt x="94" y="169"/>
                      <a:pt x="94" y="170"/>
                    </a:cubicBezTo>
                    <a:cubicBezTo>
                      <a:pt x="98" y="188"/>
                      <a:pt x="107" y="204"/>
                      <a:pt x="116" y="219"/>
                    </a:cubicBezTo>
                    <a:cubicBezTo>
                      <a:pt x="130" y="241"/>
                      <a:pt x="143" y="262"/>
                      <a:pt x="158" y="282"/>
                    </a:cubicBezTo>
                    <a:cubicBezTo>
                      <a:pt x="160" y="284"/>
                      <a:pt x="163" y="282"/>
                      <a:pt x="162" y="28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2" name="ïšḻïďê-Freeform 257"/>
              <p:cNvSpPr/>
              <p:nvPr/>
            </p:nvSpPr>
            <p:spPr bwMode="auto">
              <a:xfrm>
                <a:off x="4423" y="2224"/>
                <a:ext cx="174" cy="316"/>
              </a:xfrm>
              <a:custGeom>
                <a:avLst/>
                <a:gdLst>
                  <a:gd name="T0" fmla="*/ 156 w 158"/>
                  <a:gd name="T1" fmla="*/ 283 h 287"/>
                  <a:gd name="T2" fmla="*/ 147 w 158"/>
                  <a:gd name="T3" fmla="*/ 270 h 287"/>
                  <a:gd name="T4" fmla="*/ 91 w 158"/>
                  <a:gd name="T5" fmla="*/ 171 h 287"/>
                  <a:gd name="T6" fmla="*/ 78 w 158"/>
                  <a:gd name="T7" fmla="*/ 146 h 287"/>
                  <a:gd name="T8" fmla="*/ 4 w 158"/>
                  <a:gd name="T9" fmla="*/ 2 h 287"/>
                  <a:gd name="T10" fmla="*/ 1 w 158"/>
                  <a:gd name="T11" fmla="*/ 3 h 287"/>
                  <a:gd name="T12" fmla="*/ 77 w 158"/>
                  <a:gd name="T13" fmla="*/ 154 h 287"/>
                  <a:gd name="T14" fmla="*/ 77 w 158"/>
                  <a:gd name="T15" fmla="*/ 156 h 287"/>
                  <a:gd name="T16" fmla="*/ 82 w 158"/>
                  <a:gd name="T17" fmla="*/ 164 h 287"/>
                  <a:gd name="T18" fmla="*/ 146 w 158"/>
                  <a:gd name="T19" fmla="*/ 276 h 287"/>
                  <a:gd name="T20" fmla="*/ 150 w 158"/>
                  <a:gd name="T21" fmla="*/ 285 h 287"/>
                  <a:gd name="T22" fmla="*/ 153 w 158"/>
                  <a:gd name="T23" fmla="*/ 285 h 287"/>
                  <a:gd name="T24" fmla="*/ 156 w 158"/>
                  <a:gd name="T25" fmla="*/ 283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8" h="287">
                    <a:moveTo>
                      <a:pt x="156" y="283"/>
                    </a:moveTo>
                    <a:cubicBezTo>
                      <a:pt x="153" y="279"/>
                      <a:pt x="150" y="274"/>
                      <a:pt x="147" y="270"/>
                    </a:cubicBezTo>
                    <a:cubicBezTo>
                      <a:pt x="130" y="236"/>
                      <a:pt x="110" y="203"/>
                      <a:pt x="91" y="171"/>
                    </a:cubicBezTo>
                    <a:cubicBezTo>
                      <a:pt x="86" y="163"/>
                      <a:pt x="82" y="154"/>
                      <a:pt x="78" y="146"/>
                    </a:cubicBezTo>
                    <a:cubicBezTo>
                      <a:pt x="53" y="98"/>
                      <a:pt x="27" y="50"/>
                      <a:pt x="4" y="2"/>
                    </a:cubicBezTo>
                    <a:cubicBezTo>
                      <a:pt x="3" y="0"/>
                      <a:pt x="0" y="1"/>
                      <a:pt x="1" y="3"/>
                    </a:cubicBezTo>
                    <a:cubicBezTo>
                      <a:pt x="25" y="54"/>
                      <a:pt x="51" y="104"/>
                      <a:pt x="77" y="154"/>
                    </a:cubicBezTo>
                    <a:cubicBezTo>
                      <a:pt x="77" y="155"/>
                      <a:pt x="77" y="155"/>
                      <a:pt x="77" y="156"/>
                    </a:cubicBezTo>
                    <a:cubicBezTo>
                      <a:pt x="79" y="158"/>
                      <a:pt x="80" y="161"/>
                      <a:pt x="82" y="164"/>
                    </a:cubicBezTo>
                    <a:cubicBezTo>
                      <a:pt x="101" y="202"/>
                      <a:pt x="119" y="243"/>
                      <a:pt x="146" y="276"/>
                    </a:cubicBezTo>
                    <a:cubicBezTo>
                      <a:pt x="147" y="279"/>
                      <a:pt x="149" y="282"/>
                      <a:pt x="150" y="285"/>
                    </a:cubicBezTo>
                    <a:cubicBezTo>
                      <a:pt x="151" y="286"/>
                      <a:pt x="153" y="286"/>
                      <a:pt x="153" y="285"/>
                    </a:cubicBezTo>
                    <a:cubicBezTo>
                      <a:pt x="155" y="287"/>
                      <a:pt x="158" y="285"/>
                      <a:pt x="156" y="283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3" name="ïšḻïďê-Freeform 258"/>
              <p:cNvSpPr/>
              <p:nvPr/>
            </p:nvSpPr>
            <p:spPr bwMode="auto">
              <a:xfrm>
                <a:off x="4512" y="2354"/>
                <a:ext cx="95" cy="170"/>
              </a:xfrm>
              <a:custGeom>
                <a:avLst/>
                <a:gdLst>
                  <a:gd name="T0" fmla="*/ 85 w 86"/>
                  <a:gd name="T1" fmla="*/ 150 h 154"/>
                  <a:gd name="T2" fmla="*/ 4 w 86"/>
                  <a:gd name="T3" fmla="*/ 2 h 154"/>
                  <a:gd name="T4" fmla="*/ 1 w 86"/>
                  <a:gd name="T5" fmla="*/ 5 h 154"/>
                  <a:gd name="T6" fmla="*/ 82 w 86"/>
                  <a:gd name="T7" fmla="*/ 152 h 154"/>
                  <a:gd name="T8" fmla="*/ 85 w 86"/>
                  <a:gd name="T9" fmla="*/ 15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54">
                    <a:moveTo>
                      <a:pt x="85" y="150"/>
                    </a:moveTo>
                    <a:cubicBezTo>
                      <a:pt x="58" y="101"/>
                      <a:pt x="31" y="52"/>
                      <a:pt x="4" y="2"/>
                    </a:cubicBezTo>
                    <a:cubicBezTo>
                      <a:pt x="3" y="0"/>
                      <a:pt x="0" y="3"/>
                      <a:pt x="1" y="5"/>
                    </a:cubicBezTo>
                    <a:cubicBezTo>
                      <a:pt x="28" y="54"/>
                      <a:pt x="54" y="104"/>
                      <a:pt x="82" y="152"/>
                    </a:cubicBezTo>
                    <a:cubicBezTo>
                      <a:pt x="84" y="154"/>
                      <a:pt x="86" y="152"/>
                      <a:pt x="85" y="15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4" name="ïšḻïďê-Freeform 259"/>
              <p:cNvSpPr/>
              <p:nvPr/>
            </p:nvSpPr>
            <p:spPr bwMode="auto">
              <a:xfrm>
                <a:off x="4549" y="2392"/>
                <a:ext cx="87" cy="137"/>
              </a:xfrm>
              <a:custGeom>
                <a:avLst/>
                <a:gdLst>
                  <a:gd name="T0" fmla="*/ 78 w 79"/>
                  <a:gd name="T1" fmla="*/ 121 h 125"/>
                  <a:gd name="T2" fmla="*/ 4 w 79"/>
                  <a:gd name="T3" fmla="*/ 2 h 125"/>
                  <a:gd name="T4" fmla="*/ 1 w 79"/>
                  <a:gd name="T5" fmla="*/ 4 h 125"/>
                  <a:gd name="T6" fmla="*/ 75 w 79"/>
                  <a:gd name="T7" fmla="*/ 123 h 125"/>
                  <a:gd name="T8" fmla="*/ 78 w 79"/>
                  <a:gd name="T9" fmla="*/ 121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125">
                    <a:moveTo>
                      <a:pt x="78" y="121"/>
                    </a:moveTo>
                    <a:cubicBezTo>
                      <a:pt x="48" y="84"/>
                      <a:pt x="28" y="42"/>
                      <a:pt x="4" y="2"/>
                    </a:cubicBezTo>
                    <a:cubicBezTo>
                      <a:pt x="3" y="0"/>
                      <a:pt x="0" y="2"/>
                      <a:pt x="1" y="4"/>
                    </a:cubicBezTo>
                    <a:cubicBezTo>
                      <a:pt x="25" y="44"/>
                      <a:pt x="44" y="87"/>
                      <a:pt x="75" y="123"/>
                    </a:cubicBezTo>
                    <a:cubicBezTo>
                      <a:pt x="76" y="125"/>
                      <a:pt x="79" y="123"/>
                      <a:pt x="78" y="121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5" name="i$liḋe-Freeform 260"/>
              <p:cNvSpPr/>
              <p:nvPr/>
            </p:nvSpPr>
            <p:spPr bwMode="auto">
              <a:xfrm>
                <a:off x="4577" y="2414"/>
                <a:ext cx="84" cy="137"/>
              </a:xfrm>
              <a:custGeom>
                <a:avLst/>
                <a:gdLst>
                  <a:gd name="T0" fmla="*/ 75 w 76"/>
                  <a:gd name="T1" fmla="*/ 121 h 125"/>
                  <a:gd name="T2" fmla="*/ 3 w 76"/>
                  <a:gd name="T3" fmla="*/ 2 h 125"/>
                  <a:gd name="T4" fmla="*/ 1 w 76"/>
                  <a:gd name="T5" fmla="*/ 4 h 125"/>
                  <a:gd name="T6" fmla="*/ 72 w 76"/>
                  <a:gd name="T7" fmla="*/ 123 h 125"/>
                  <a:gd name="T8" fmla="*/ 75 w 76"/>
                  <a:gd name="T9" fmla="*/ 121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125">
                    <a:moveTo>
                      <a:pt x="75" y="121"/>
                    </a:moveTo>
                    <a:cubicBezTo>
                      <a:pt x="48" y="83"/>
                      <a:pt x="26" y="42"/>
                      <a:pt x="3" y="2"/>
                    </a:cubicBezTo>
                    <a:cubicBezTo>
                      <a:pt x="2" y="0"/>
                      <a:pt x="0" y="2"/>
                      <a:pt x="1" y="4"/>
                    </a:cubicBezTo>
                    <a:cubicBezTo>
                      <a:pt x="23" y="44"/>
                      <a:pt x="44" y="86"/>
                      <a:pt x="72" y="123"/>
                    </a:cubicBezTo>
                    <a:cubicBezTo>
                      <a:pt x="73" y="125"/>
                      <a:pt x="76" y="123"/>
                      <a:pt x="75" y="121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6" name="i$liḋe-Freeform 261"/>
              <p:cNvSpPr/>
              <p:nvPr/>
            </p:nvSpPr>
            <p:spPr bwMode="auto">
              <a:xfrm>
                <a:off x="4599" y="2411"/>
                <a:ext cx="75" cy="135"/>
              </a:xfrm>
              <a:custGeom>
                <a:avLst/>
                <a:gdLst>
                  <a:gd name="T0" fmla="*/ 67 w 68"/>
                  <a:gd name="T1" fmla="*/ 119 h 122"/>
                  <a:gd name="T2" fmla="*/ 4 w 68"/>
                  <a:gd name="T3" fmla="*/ 2 h 122"/>
                  <a:gd name="T4" fmla="*/ 1 w 68"/>
                  <a:gd name="T5" fmla="*/ 3 h 122"/>
                  <a:gd name="T6" fmla="*/ 64 w 68"/>
                  <a:gd name="T7" fmla="*/ 120 h 122"/>
                  <a:gd name="T8" fmla="*/ 67 w 68"/>
                  <a:gd name="T9" fmla="*/ 119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122">
                    <a:moveTo>
                      <a:pt x="67" y="119"/>
                    </a:moveTo>
                    <a:cubicBezTo>
                      <a:pt x="47" y="79"/>
                      <a:pt x="22" y="42"/>
                      <a:pt x="4" y="2"/>
                    </a:cubicBezTo>
                    <a:cubicBezTo>
                      <a:pt x="3" y="0"/>
                      <a:pt x="0" y="1"/>
                      <a:pt x="1" y="3"/>
                    </a:cubicBezTo>
                    <a:cubicBezTo>
                      <a:pt x="19" y="44"/>
                      <a:pt x="43" y="81"/>
                      <a:pt x="64" y="120"/>
                    </a:cubicBezTo>
                    <a:cubicBezTo>
                      <a:pt x="65" y="122"/>
                      <a:pt x="68" y="120"/>
                      <a:pt x="67" y="119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7" name="i$liḋe-Freeform 262"/>
              <p:cNvSpPr/>
              <p:nvPr/>
            </p:nvSpPr>
            <p:spPr bwMode="auto">
              <a:xfrm>
                <a:off x="4619" y="2414"/>
                <a:ext cx="78" cy="137"/>
              </a:xfrm>
              <a:custGeom>
                <a:avLst/>
                <a:gdLst>
                  <a:gd name="T0" fmla="*/ 70 w 71"/>
                  <a:gd name="T1" fmla="*/ 121 h 125"/>
                  <a:gd name="T2" fmla="*/ 4 w 71"/>
                  <a:gd name="T3" fmla="*/ 2 h 125"/>
                  <a:gd name="T4" fmla="*/ 1 w 71"/>
                  <a:gd name="T5" fmla="*/ 4 h 125"/>
                  <a:gd name="T6" fmla="*/ 67 w 71"/>
                  <a:gd name="T7" fmla="*/ 123 h 125"/>
                  <a:gd name="T8" fmla="*/ 70 w 71"/>
                  <a:gd name="T9" fmla="*/ 121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125">
                    <a:moveTo>
                      <a:pt x="70" y="121"/>
                    </a:moveTo>
                    <a:cubicBezTo>
                      <a:pt x="43" y="84"/>
                      <a:pt x="26" y="42"/>
                      <a:pt x="4" y="2"/>
                    </a:cubicBezTo>
                    <a:cubicBezTo>
                      <a:pt x="2" y="0"/>
                      <a:pt x="0" y="2"/>
                      <a:pt x="1" y="4"/>
                    </a:cubicBezTo>
                    <a:cubicBezTo>
                      <a:pt x="22" y="44"/>
                      <a:pt x="38" y="88"/>
                      <a:pt x="67" y="123"/>
                    </a:cubicBezTo>
                    <a:cubicBezTo>
                      <a:pt x="68" y="125"/>
                      <a:pt x="71" y="123"/>
                      <a:pt x="70" y="121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8" name="i$liḋe-Freeform 263"/>
              <p:cNvSpPr/>
              <p:nvPr/>
            </p:nvSpPr>
            <p:spPr bwMode="auto">
              <a:xfrm>
                <a:off x="4650" y="2446"/>
                <a:ext cx="55" cy="99"/>
              </a:xfrm>
              <a:custGeom>
                <a:avLst/>
                <a:gdLst>
                  <a:gd name="T0" fmla="*/ 49 w 50"/>
                  <a:gd name="T1" fmla="*/ 88 h 90"/>
                  <a:gd name="T2" fmla="*/ 3 w 50"/>
                  <a:gd name="T3" fmla="*/ 1 h 90"/>
                  <a:gd name="T4" fmla="*/ 1 w 50"/>
                  <a:gd name="T5" fmla="*/ 2 h 90"/>
                  <a:gd name="T6" fmla="*/ 46 w 50"/>
                  <a:gd name="T7" fmla="*/ 89 h 90"/>
                  <a:gd name="T8" fmla="*/ 49 w 50"/>
                  <a:gd name="T9" fmla="*/ 88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90">
                    <a:moveTo>
                      <a:pt x="49" y="88"/>
                    </a:moveTo>
                    <a:cubicBezTo>
                      <a:pt x="36" y="58"/>
                      <a:pt x="19" y="30"/>
                      <a:pt x="3" y="1"/>
                    </a:cubicBezTo>
                    <a:cubicBezTo>
                      <a:pt x="2" y="0"/>
                      <a:pt x="0" y="1"/>
                      <a:pt x="1" y="2"/>
                    </a:cubicBezTo>
                    <a:cubicBezTo>
                      <a:pt x="16" y="31"/>
                      <a:pt x="32" y="59"/>
                      <a:pt x="46" y="89"/>
                    </a:cubicBezTo>
                    <a:cubicBezTo>
                      <a:pt x="47" y="90"/>
                      <a:pt x="50" y="89"/>
                      <a:pt x="49" y="88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9" name="i$liḋe-Freeform 264"/>
              <p:cNvSpPr/>
              <p:nvPr/>
            </p:nvSpPr>
            <p:spPr bwMode="auto">
              <a:xfrm>
                <a:off x="4675" y="2468"/>
                <a:ext cx="42" cy="72"/>
              </a:xfrm>
              <a:custGeom>
                <a:avLst/>
                <a:gdLst>
                  <a:gd name="T0" fmla="*/ 36 w 38"/>
                  <a:gd name="T1" fmla="*/ 62 h 66"/>
                  <a:gd name="T2" fmla="*/ 3 w 38"/>
                  <a:gd name="T3" fmla="*/ 1 h 66"/>
                  <a:gd name="T4" fmla="*/ 1 w 38"/>
                  <a:gd name="T5" fmla="*/ 3 h 66"/>
                  <a:gd name="T6" fmla="*/ 33 w 38"/>
                  <a:gd name="T7" fmla="*/ 64 h 66"/>
                  <a:gd name="T8" fmla="*/ 36 w 38"/>
                  <a:gd name="T9" fmla="*/ 62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66">
                    <a:moveTo>
                      <a:pt x="36" y="62"/>
                    </a:moveTo>
                    <a:cubicBezTo>
                      <a:pt x="23" y="43"/>
                      <a:pt x="15" y="21"/>
                      <a:pt x="3" y="1"/>
                    </a:cubicBezTo>
                    <a:cubicBezTo>
                      <a:pt x="2" y="0"/>
                      <a:pt x="0" y="1"/>
                      <a:pt x="1" y="3"/>
                    </a:cubicBezTo>
                    <a:cubicBezTo>
                      <a:pt x="12" y="23"/>
                      <a:pt x="20" y="45"/>
                      <a:pt x="33" y="64"/>
                    </a:cubicBezTo>
                    <a:cubicBezTo>
                      <a:pt x="35" y="66"/>
                      <a:pt x="38" y="64"/>
                      <a:pt x="36" y="62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0" name="i$liḋe-Freeform 265"/>
              <p:cNvSpPr/>
              <p:nvPr/>
            </p:nvSpPr>
            <p:spPr bwMode="auto">
              <a:xfrm>
                <a:off x="4712" y="2513"/>
                <a:ext cx="14" cy="26"/>
              </a:xfrm>
              <a:custGeom>
                <a:avLst/>
                <a:gdLst>
                  <a:gd name="T0" fmla="*/ 13 w 13"/>
                  <a:gd name="T1" fmla="*/ 22 h 24"/>
                  <a:gd name="T2" fmla="*/ 3 w 13"/>
                  <a:gd name="T3" fmla="*/ 1 h 24"/>
                  <a:gd name="T4" fmla="*/ 1 w 13"/>
                  <a:gd name="T5" fmla="*/ 2 h 24"/>
                  <a:gd name="T6" fmla="*/ 11 w 13"/>
                  <a:gd name="T7" fmla="*/ 23 h 24"/>
                  <a:gd name="T8" fmla="*/ 13 w 13"/>
                  <a:gd name="T9" fmla="*/ 2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24">
                    <a:moveTo>
                      <a:pt x="13" y="22"/>
                    </a:moveTo>
                    <a:cubicBezTo>
                      <a:pt x="9" y="15"/>
                      <a:pt x="5" y="9"/>
                      <a:pt x="3" y="1"/>
                    </a:cubicBezTo>
                    <a:cubicBezTo>
                      <a:pt x="2" y="0"/>
                      <a:pt x="0" y="1"/>
                      <a:pt x="1" y="2"/>
                    </a:cubicBezTo>
                    <a:cubicBezTo>
                      <a:pt x="3" y="10"/>
                      <a:pt x="7" y="16"/>
                      <a:pt x="11" y="23"/>
                    </a:cubicBezTo>
                    <a:cubicBezTo>
                      <a:pt x="12" y="24"/>
                      <a:pt x="13" y="23"/>
                      <a:pt x="13" y="22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1" name="i$liḋe-Freeform 266"/>
              <p:cNvSpPr/>
              <p:nvPr/>
            </p:nvSpPr>
            <p:spPr bwMode="auto">
              <a:xfrm>
                <a:off x="3492" y="3670"/>
                <a:ext cx="54" cy="60"/>
              </a:xfrm>
              <a:custGeom>
                <a:avLst/>
                <a:gdLst>
                  <a:gd name="T0" fmla="*/ 47 w 49"/>
                  <a:gd name="T1" fmla="*/ 54 h 55"/>
                  <a:gd name="T2" fmla="*/ 25 w 49"/>
                  <a:gd name="T3" fmla="*/ 32 h 55"/>
                  <a:gd name="T4" fmla="*/ 3 w 49"/>
                  <a:gd name="T5" fmla="*/ 1 h 55"/>
                  <a:gd name="T6" fmla="*/ 1 w 49"/>
                  <a:gd name="T7" fmla="*/ 1 h 55"/>
                  <a:gd name="T8" fmla="*/ 23 w 49"/>
                  <a:gd name="T9" fmla="*/ 32 h 55"/>
                  <a:gd name="T10" fmla="*/ 39 w 49"/>
                  <a:gd name="T11" fmla="*/ 49 h 55"/>
                  <a:gd name="T12" fmla="*/ 47 w 49"/>
                  <a:gd name="T13" fmla="*/ 55 h 55"/>
                  <a:gd name="T14" fmla="*/ 48 w 49"/>
                  <a:gd name="T15" fmla="*/ 55 h 55"/>
                  <a:gd name="T16" fmla="*/ 48 w 49"/>
                  <a:gd name="T17" fmla="*/ 55 h 55"/>
                  <a:gd name="T18" fmla="*/ 47 w 49"/>
                  <a:gd name="T19" fmla="*/ 54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9" h="55">
                    <a:moveTo>
                      <a:pt x="47" y="54"/>
                    </a:moveTo>
                    <a:cubicBezTo>
                      <a:pt x="47" y="53"/>
                      <a:pt x="27" y="34"/>
                      <a:pt x="25" y="32"/>
                    </a:cubicBezTo>
                    <a:cubicBezTo>
                      <a:pt x="19" y="26"/>
                      <a:pt x="1" y="11"/>
                      <a:pt x="3" y="1"/>
                    </a:cubicBezTo>
                    <a:cubicBezTo>
                      <a:pt x="3" y="0"/>
                      <a:pt x="1" y="0"/>
                      <a:pt x="1" y="1"/>
                    </a:cubicBezTo>
                    <a:cubicBezTo>
                      <a:pt x="0" y="11"/>
                      <a:pt x="16" y="25"/>
                      <a:pt x="23" y="32"/>
                    </a:cubicBezTo>
                    <a:cubicBezTo>
                      <a:pt x="28" y="38"/>
                      <a:pt x="34" y="43"/>
                      <a:pt x="39" y="49"/>
                    </a:cubicBezTo>
                    <a:cubicBezTo>
                      <a:pt x="41" y="50"/>
                      <a:pt x="45" y="55"/>
                      <a:pt x="47" y="55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4"/>
                      <a:pt x="48" y="53"/>
                      <a:pt x="47" y="54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2" name="i$liḋe-Freeform 267"/>
              <p:cNvSpPr/>
              <p:nvPr/>
            </p:nvSpPr>
            <p:spPr bwMode="auto">
              <a:xfrm>
                <a:off x="3506" y="3576"/>
                <a:ext cx="94" cy="114"/>
              </a:xfrm>
              <a:custGeom>
                <a:avLst/>
                <a:gdLst>
                  <a:gd name="T0" fmla="*/ 84 w 85"/>
                  <a:gd name="T1" fmla="*/ 100 h 103"/>
                  <a:gd name="T2" fmla="*/ 2 w 85"/>
                  <a:gd name="T3" fmla="*/ 1 h 103"/>
                  <a:gd name="T4" fmla="*/ 1 w 85"/>
                  <a:gd name="T5" fmla="*/ 3 h 103"/>
                  <a:gd name="T6" fmla="*/ 82 w 85"/>
                  <a:gd name="T7" fmla="*/ 102 h 103"/>
                  <a:gd name="T8" fmla="*/ 84 w 85"/>
                  <a:gd name="T9" fmla="*/ 100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" h="103">
                    <a:moveTo>
                      <a:pt x="84" y="100"/>
                    </a:moveTo>
                    <a:cubicBezTo>
                      <a:pt x="55" y="69"/>
                      <a:pt x="28" y="36"/>
                      <a:pt x="2" y="1"/>
                    </a:cubicBezTo>
                    <a:cubicBezTo>
                      <a:pt x="2" y="0"/>
                      <a:pt x="0" y="2"/>
                      <a:pt x="1" y="3"/>
                    </a:cubicBezTo>
                    <a:cubicBezTo>
                      <a:pt x="26" y="37"/>
                      <a:pt x="53" y="70"/>
                      <a:pt x="82" y="102"/>
                    </a:cubicBezTo>
                    <a:cubicBezTo>
                      <a:pt x="83" y="103"/>
                      <a:pt x="85" y="102"/>
                      <a:pt x="84" y="10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3" name="îṥļîḑé-Freeform 268"/>
              <p:cNvSpPr/>
              <p:nvPr/>
            </p:nvSpPr>
            <p:spPr bwMode="auto">
              <a:xfrm>
                <a:off x="3512" y="3515"/>
                <a:ext cx="122" cy="156"/>
              </a:xfrm>
              <a:custGeom>
                <a:avLst/>
                <a:gdLst>
                  <a:gd name="T0" fmla="*/ 110 w 111"/>
                  <a:gd name="T1" fmla="*/ 138 h 142"/>
                  <a:gd name="T2" fmla="*/ 3 w 111"/>
                  <a:gd name="T3" fmla="*/ 1 h 142"/>
                  <a:gd name="T4" fmla="*/ 1 w 111"/>
                  <a:gd name="T5" fmla="*/ 3 h 142"/>
                  <a:gd name="T6" fmla="*/ 107 w 111"/>
                  <a:gd name="T7" fmla="*/ 140 h 142"/>
                  <a:gd name="T8" fmla="*/ 110 w 111"/>
                  <a:gd name="T9" fmla="*/ 138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142">
                    <a:moveTo>
                      <a:pt x="110" y="138"/>
                    </a:moveTo>
                    <a:cubicBezTo>
                      <a:pt x="74" y="93"/>
                      <a:pt x="36" y="49"/>
                      <a:pt x="3" y="1"/>
                    </a:cubicBezTo>
                    <a:cubicBezTo>
                      <a:pt x="2" y="0"/>
                      <a:pt x="0" y="2"/>
                      <a:pt x="1" y="3"/>
                    </a:cubicBezTo>
                    <a:cubicBezTo>
                      <a:pt x="34" y="51"/>
                      <a:pt x="71" y="95"/>
                      <a:pt x="107" y="140"/>
                    </a:cubicBezTo>
                    <a:cubicBezTo>
                      <a:pt x="108" y="142"/>
                      <a:pt x="111" y="140"/>
                      <a:pt x="110" y="138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4" name="îṥļîḑé-Freeform 269"/>
              <p:cNvSpPr/>
              <p:nvPr/>
            </p:nvSpPr>
            <p:spPr bwMode="auto">
              <a:xfrm>
                <a:off x="3484" y="3445"/>
                <a:ext cx="186" cy="234"/>
              </a:xfrm>
              <a:custGeom>
                <a:avLst/>
                <a:gdLst>
                  <a:gd name="T0" fmla="*/ 168 w 169"/>
                  <a:gd name="T1" fmla="*/ 209 h 212"/>
                  <a:gd name="T2" fmla="*/ 2 w 169"/>
                  <a:gd name="T3" fmla="*/ 1 h 212"/>
                  <a:gd name="T4" fmla="*/ 0 w 169"/>
                  <a:gd name="T5" fmla="*/ 2 h 212"/>
                  <a:gd name="T6" fmla="*/ 165 w 169"/>
                  <a:gd name="T7" fmla="*/ 211 h 212"/>
                  <a:gd name="T8" fmla="*/ 168 w 169"/>
                  <a:gd name="T9" fmla="*/ 209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9" h="212">
                    <a:moveTo>
                      <a:pt x="168" y="209"/>
                    </a:moveTo>
                    <a:cubicBezTo>
                      <a:pt x="111" y="141"/>
                      <a:pt x="53" y="74"/>
                      <a:pt x="2" y="1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51" y="75"/>
                      <a:pt x="108" y="144"/>
                      <a:pt x="165" y="211"/>
                    </a:cubicBezTo>
                    <a:cubicBezTo>
                      <a:pt x="166" y="212"/>
                      <a:pt x="169" y="211"/>
                      <a:pt x="168" y="209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5" name="îṥļîḑé-Freeform 270"/>
              <p:cNvSpPr/>
              <p:nvPr/>
            </p:nvSpPr>
            <p:spPr bwMode="auto">
              <a:xfrm>
                <a:off x="3496" y="3436"/>
                <a:ext cx="181" cy="227"/>
              </a:xfrm>
              <a:custGeom>
                <a:avLst/>
                <a:gdLst>
                  <a:gd name="T0" fmla="*/ 162 w 164"/>
                  <a:gd name="T1" fmla="*/ 202 h 207"/>
                  <a:gd name="T2" fmla="*/ 1 w 164"/>
                  <a:gd name="T3" fmla="*/ 0 h 207"/>
                  <a:gd name="T4" fmla="*/ 0 w 164"/>
                  <a:gd name="T5" fmla="*/ 1 h 207"/>
                  <a:gd name="T6" fmla="*/ 159 w 164"/>
                  <a:gd name="T7" fmla="*/ 205 h 207"/>
                  <a:gd name="T8" fmla="*/ 162 w 164"/>
                  <a:gd name="T9" fmla="*/ 202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4" h="207">
                    <a:moveTo>
                      <a:pt x="162" y="202"/>
                    </a:moveTo>
                    <a:cubicBezTo>
                      <a:pt x="106" y="137"/>
                      <a:pt x="52" y="7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49" y="72"/>
                      <a:pt x="103" y="139"/>
                      <a:pt x="159" y="205"/>
                    </a:cubicBezTo>
                    <a:cubicBezTo>
                      <a:pt x="160" y="207"/>
                      <a:pt x="164" y="204"/>
                      <a:pt x="162" y="202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6" name="îṥļîḑé-Freeform 271"/>
              <p:cNvSpPr/>
              <p:nvPr/>
            </p:nvSpPr>
            <p:spPr bwMode="auto">
              <a:xfrm>
                <a:off x="3495" y="3406"/>
                <a:ext cx="195" cy="251"/>
              </a:xfrm>
              <a:custGeom>
                <a:avLst/>
                <a:gdLst>
                  <a:gd name="T0" fmla="*/ 176 w 177"/>
                  <a:gd name="T1" fmla="*/ 225 h 228"/>
                  <a:gd name="T2" fmla="*/ 2 w 177"/>
                  <a:gd name="T3" fmla="*/ 2 h 228"/>
                  <a:gd name="T4" fmla="*/ 1 w 177"/>
                  <a:gd name="T5" fmla="*/ 3 h 228"/>
                  <a:gd name="T6" fmla="*/ 173 w 177"/>
                  <a:gd name="T7" fmla="*/ 227 h 228"/>
                  <a:gd name="T8" fmla="*/ 176 w 177"/>
                  <a:gd name="T9" fmla="*/ 225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7" h="228">
                    <a:moveTo>
                      <a:pt x="176" y="225"/>
                    </a:moveTo>
                    <a:cubicBezTo>
                      <a:pt x="116" y="152"/>
                      <a:pt x="57" y="78"/>
                      <a:pt x="2" y="2"/>
                    </a:cubicBezTo>
                    <a:cubicBezTo>
                      <a:pt x="2" y="0"/>
                      <a:pt x="0" y="2"/>
                      <a:pt x="1" y="3"/>
                    </a:cubicBezTo>
                    <a:cubicBezTo>
                      <a:pt x="54" y="80"/>
                      <a:pt x="113" y="154"/>
                      <a:pt x="173" y="227"/>
                    </a:cubicBezTo>
                    <a:cubicBezTo>
                      <a:pt x="174" y="228"/>
                      <a:pt x="177" y="226"/>
                      <a:pt x="176" y="225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7" name="îṥļîḑé-Freeform 272"/>
              <p:cNvSpPr/>
              <p:nvPr/>
            </p:nvSpPr>
            <p:spPr bwMode="auto">
              <a:xfrm>
                <a:off x="3494" y="3384"/>
                <a:ext cx="123" cy="158"/>
              </a:xfrm>
              <a:custGeom>
                <a:avLst/>
                <a:gdLst>
                  <a:gd name="T0" fmla="*/ 111 w 112"/>
                  <a:gd name="T1" fmla="*/ 140 h 144"/>
                  <a:gd name="T2" fmla="*/ 53 w 112"/>
                  <a:gd name="T3" fmla="*/ 66 h 144"/>
                  <a:gd name="T4" fmla="*/ 4 w 112"/>
                  <a:gd name="T5" fmla="*/ 1 h 144"/>
                  <a:gd name="T6" fmla="*/ 1 w 112"/>
                  <a:gd name="T7" fmla="*/ 2 h 144"/>
                  <a:gd name="T8" fmla="*/ 46 w 112"/>
                  <a:gd name="T9" fmla="*/ 62 h 144"/>
                  <a:gd name="T10" fmla="*/ 108 w 112"/>
                  <a:gd name="T11" fmla="*/ 142 h 144"/>
                  <a:gd name="T12" fmla="*/ 111 w 112"/>
                  <a:gd name="T13" fmla="*/ 140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2" h="144">
                    <a:moveTo>
                      <a:pt x="111" y="140"/>
                    </a:moveTo>
                    <a:cubicBezTo>
                      <a:pt x="92" y="116"/>
                      <a:pt x="73" y="91"/>
                      <a:pt x="53" y="66"/>
                    </a:cubicBezTo>
                    <a:cubicBezTo>
                      <a:pt x="38" y="46"/>
                      <a:pt x="14" y="25"/>
                      <a:pt x="4" y="1"/>
                    </a:cubicBezTo>
                    <a:cubicBezTo>
                      <a:pt x="3" y="0"/>
                      <a:pt x="0" y="1"/>
                      <a:pt x="1" y="2"/>
                    </a:cubicBezTo>
                    <a:cubicBezTo>
                      <a:pt x="10" y="25"/>
                      <a:pt x="31" y="43"/>
                      <a:pt x="46" y="62"/>
                    </a:cubicBezTo>
                    <a:cubicBezTo>
                      <a:pt x="66" y="89"/>
                      <a:pt x="87" y="116"/>
                      <a:pt x="108" y="142"/>
                    </a:cubicBezTo>
                    <a:cubicBezTo>
                      <a:pt x="109" y="144"/>
                      <a:pt x="112" y="142"/>
                      <a:pt x="111" y="14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8" name="îṥļîḑé-Freeform 273"/>
              <p:cNvSpPr/>
              <p:nvPr/>
            </p:nvSpPr>
            <p:spPr bwMode="auto">
              <a:xfrm>
                <a:off x="3509" y="3362"/>
                <a:ext cx="94" cy="110"/>
              </a:xfrm>
              <a:custGeom>
                <a:avLst/>
                <a:gdLst>
                  <a:gd name="T0" fmla="*/ 84 w 85"/>
                  <a:gd name="T1" fmla="*/ 97 h 100"/>
                  <a:gd name="T2" fmla="*/ 2 w 85"/>
                  <a:gd name="T3" fmla="*/ 1 h 100"/>
                  <a:gd name="T4" fmla="*/ 0 w 85"/>
                  <a:gd name="T5" fmla="*/ 2 h 100"/>
                  <a:gd name="T6" fmla="*/ 81 w 85"/>
                  <a:gd name="T7" fmla="*/ 99 h 100"/>
                  <a:gd name="T8" fmla="*/ 84 w 85"/>
                  <a:gd name="T9" fmla="*/ 97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" h="100">
                    <a:moveTo>
                      <a:pt x="84" y="97"/>
                    </a:moveTo>
                    <a:cubicBezTo>
                      <a:pt x="55" y="66"/>
                      <a:pt x="27" y="35"/>
                      <a:pt x="2" y="1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25" y="36"/>
                      <a:pt x="53" y="68"/>
                      <a:pt x="81" y="99"/>
                    </a:cubicBezTo>
                    <a:cubicBezTo>
                      <a:pt x="83" y="100"/>
                      <a:pt x="85" y="98"/>
                      <a:pt x="84" y="97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9" name="îṥļîḑé-Freeform 274"/>
              <p:cNvSpPr/>
              <p:nvPr/>
            </p:nvSpPr>
            <p:spPr bwMode="auto">
              <a:xfrm>
                <a:off x="3515" y="3329"/>
                <a:ext cx="121" cy="143"/>
              </a:xfrm>
              <a:custGeom>
                <a:avLst/>
                <a:gdLst>
                  <a:gd name="T0" fmla="*/ 109 w 110"/>
                  <a:gd name="T1" fmla="*/ 127 h 130"/>
                  <a:gd name="T2" fmla="*/ 2 w 110"/>
                  <a:gd name="T3" fmla="*/ 1 h 130"/>
                  <a:gd name="T4" fmla="*/ 1 w 110"/>
                  <a:gd name="T5" fmla="*/ 1 h 130"/>
                  <a:gd name="T6" fmla="*/ 107 w 110"/>
                  <a:gd name="T7" fmla="*/ 129 h 130"/>
                  <a:gd name="T8" fmla="*/ 109 w 110"/>
                  <a:gd name="T9" fmla="*/ 127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" h="130">
                    <a:moveTo>
                      <a:pt x="109" y="127"/>
                    </a:moveTo>
                    <a:cubicBezTo>
                      <a:pt x="74" y="84"/>
                      <a:pt x="38" y="42"/>
                      <a:pt x="2" y="1"/>
                    </a:cubicBezTo>
                    <a:cubicBezTo>
                      <a:pt x="1" y="0"/>
                      <a:pt x="0" y="1"/>
                      <a:pt x="1" y="1"/>
                    </a:cubicBezTo>
                    <a:cubicBezTo>
                      <a:pt x="37" y="43"/>
                      <a:pt x="72" y="86"/>
                      <a:pt x="107" y="129"/>
                    </a:cubicBezTo>
                    <a:cubicBezTo>
                      <a:pt x="108" y="130"/>
                      <a:pt x="110" y="129"/>
                      <a:pt x="109" y="127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0" name="îṥļîḑé-Freeform 275"/>
              <p:cNvSpPr/>
              <p:nvPr/>
            </p:nvSpPr>
            <p:spPr bwMode="auto">
              <a:xfrm>
                <a:off x="3546" y="3334"/>
                <a:ext cx="132" cy="152"/>
              </a:xfrm>
              <a:custGeom>
                <a:avLst/>
                <a:gdLst>
                  <a:gd name="T0" fmla="*/ 119 w 120"/>
                  <a:gd name="T1" fmla="*/ 135 h 138"/>
                  <a:gd name="T2" fmla="*/ 2 w 120"/>
                  <a:gd name="T3" fmla="*/ 1 h 138"/>
                  <a:gd name="T4" fmla="*/ 1 w 120"/>
                  <a:gd name="T5" fmla="*/ 2 h 138"/>
                  <a:gd name="T6" fmla="*/ 117 w 120"/>
                  <a:gd name="T7" fmla="*/ 136 h 138"/>
                  <a:gd name="T8" fmla="*/ 119 w 120"/>
                  <a:gd name="T9" fmla="*/ 135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" h="138">
                    <a:moveTo>
                      <a:pt x="119" y="135"/>
                    </a:moveTo>
                    <a:cubicBezTo>
                      <a:pt x="81" y="89"/>
                      <a:pt x="41" y="45"/>
                      <a:pt x="2" y="1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40" y="46"/>
                      <a:pt x="79" y="91"/>
                      <a:pt x="117" y="136"/>
                    </a:cubicBezTo>
                    <a:cubicBezTo>
                      <a:pt x="118" y="138"/>
                      <a:pt x="120" y="136"/>
                      <a:pt x="119" y="135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1" name="íṡľíḍè-Freeform 276"/>
              <p:cNvSpPr/>
              <p:nvPr/>
            </p:nvSpPr>
            <p:spPr bwMode="auto">
              <a:xfrm>
                <a:off x="3708" y="3420"/>
                <a:ext cx="150" cy="161"/>
              </a:xfrm>
              <a:custGeom>
                <a:avLst/>
                <a:gdLst>
                  <a:gd name="T0" fmla="*/ 135 w 136"/>
                  <a:gd name="T1" fmla="*/ 143 h 146"/>
                  <a:gd name="T2" fmla="*/ 2 w 136"/>
                  <a:gd name="T3" fmla="*/ 1 h 146"/>
                  <a:gd name="T4" fmla="*/ 1 w 136"/>
                  <a:gd name="T5" fmla="*/ 2 h 146"/>
                  <a:gd name="T6" fmla="*/ 133 w 136"/>
                  <a:gd name="T7" fmla="*/ 145 h 146"/>
                  <a:gd name="T8" fmla="*/ 135 w 136"/>
                  <a:gd name="T9" fmla="*/ 143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6" h="146">
                    <a:moveTo>
                      <a:pt x="135" y="143"/>
                    </a:moveTo>
                    <a:cubicBezTo>
                      <a:pt x="91" y="96"/>
                      <a:pt x="46" y="49"/>
                      <a:pt x="2" y="1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44" y="51"/>
                      <a:pt x="88" y="98"/>
                      <a:pt x="133" y="145"/>
                    </a:cubicBezTo>
                    <a:cubicBezTo>
                      <a:pt x="134" y="146"/>
                      <a:pt x="136" y="144"/>
                      <a:pt x="135" y="143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2" name="íṡľíḍè-Freeform 277"/>
              <p:cNvSpPr/>
              <p:nvPr/>
            </p:nvSpPr>
            <p:spPr bwMode="auto">
              <a:xfrm>
                <a:off x="3717" y="3385"/>
                <a:ext cx="163" cy="188"/>
              </a:xfrm>
              <a:custGeom>
                <a:avLst/>
                <a:gdLst>
                  <a:gd name="T0" fmla="*/ 147 w 148"/>
                  <a:gd name="T1" fmla="*/ 168 h 171"/>
                  <a:gd name="T2" fmla="*/ 1 w 148"/>
                  <a:gd name="T3" fmla="*/ 1 h 171"/>
                  <a:gd name="T4" fmla="*/ 1 w 148"/>
                  <a:gd name="T5" fmla="*/ 1 h 171"/>
                  <a:gd name="T6" fmla="*/ 145 w 148"/>
                  <a:gd name="T7" fmla="*/ 169 h 171"/>
                  <a:gd name="T8" fmla="*/ 147 w 148"/>
                  <a:gd name="T9" fmla="*/ 168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8" h="171">
                    <a:moveTo>
                      <a:pt x="147" y="168"/>
                    </a:moveTo>
                    <a:cubicBezTo>
                      <a:pt x="97" y="114"/>
                      <a:pt x="48" y="58"/>
                      <a:pt x="1" y="1"/>
                    </a:cubicBezTo>
                    <a:cubicBezTo>
                      <a:pt x="1" y="0"/>
                      <a:pt x="0" y="1"/>
                      <a:pt x="1" y="1"/>
                    </a:cubicBezTo>
                    <a:cubicBezTo>
                      <a:pt x="46" y="60"/>
                      <a:pt x="93" y="116"/>
                      <a:pt x="145" y="169"/>
                    </a:cubicBezTo>
                    <a:cubicBezTo>
                      <a:pt x="146" y="171"/>
                      <a:pt x="148" y="169"/>
                      <a:pt x="147" y="168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3" name="íṡľíḍè-Freeform 278"/>
              <p:cNvSpPr/>
              <p:nvPr/>
            </p:nvSpPr>
            <p:spPr bwMode="auto">
              <a:xfrm>
                <a:off x="3760" y="3399"/>
                <a:ext cx="136" cy="162"/>
              </a:xfrm>
              <a:custGeom>
                <a:avLst/>
                <a:gdLst>
                  <a:gd name="T0" fmla="*/ 123 w 124"/>
                  <a:gd name="T1" fmla="*/ 144 h 147"/>
                  <a:gd name="T2" fmla="*/ 60 w 124"/>
                  <a:gd name="T3" fmla="*/ 71 h 147"/>
                  <a:gd name="T4" fmla="*/ 0 w 124"/>
                  <a:gd name="T5" fmla="*/ 0 h 147"/>
                  <a:gd name="T6" fmla="*/ 0 w 124"/>
                  <a:gd name="T7" fmla="*/ 1 h 147"/>
                  <a:gd name="T8" fmla="*/ 58 w 124"/>
                  <a:gd name="T9" fmla="*/ 72 h 147"/>
                  <a:gd name="T10" fmla="*/ 121 w 124"/>
                  <a:gd name="T11" fmla="*/ 146 h 147"/>
                  <a:gd name="T12" fmla="*/ 123 w 124"/>
                  <a:gd name="T13" fmla="*/ 144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4" h="147">
                    <a:moveTo>
                      <a:pt x="123" y="144"/>
                    </a:moveTo>
                    <a:cubicBezTo>
                      <a:pt x="100" y="121"/>
                      <a:pt x="80" y="96"/>
                      <a:pt x="60" y="71"/>
                    </a:cubicBezTo>
                    <a:cubicBezTo>
                      <a:pt x="40" y="47"/>
                      <a:pt x="19" y="25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17" y="26"/>
                      <a:pt x="37" y="49"/>
                      <a:pt x="58" y="72"/>
                    </a:cubicBezTo>
                    <a:cubicBezTo>
                      <a:pt x="79" y="97"/>
                      <a:pt x="98" y="123"/>
                      <a:pt x="121" y="146"/>
                    </a:cubicBezTo>
                    <a:cubicBezTo>
                      <a:pt x="122" y="147"/>
                      <a:pt x="124" y="145"/>
                      <a:pt x="123" y="144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4" name="íṡľíḍè-Freeform 279"/>
              <p:cNvSpPr/>
              <p:nvPr/>
            </p:nvSpPr>
            <p:spPr bwMode="auto">
              <a:xfrm>
                <a:off x="3783" y="3397"/>
                <a:ext cx="136" cy="164"/>
              </a:xfrm>
              <a:custGeom>
                <a:avLst/>
                <a:gdLst>
                  <a:gd name="T0" fmla="*/ 122 w 124"/>
                  <a:gd name="T1" fmla="*/ 146 h 149"/>
                  <a:gd name="T2" fmla="*/ 3 w 124"/>
                  <a:gd name="T3" fmla="*/ 2 h 149"/>
                  <a:gd name="T4" fmla="*/ 1 w 124"/>
                  <a:gd name="T5" fmla="*/ 3 h 149"/>
                  <a:gd name="T6" fmla="*/ 120 w 124"/>
                  <a:gd name="T7" fmla="*/ 148 h 149"/>
                  <a:gd name="T8" fmla="*/ 122 w 124"/>
                  <a:gd name="T9" fmla="*/ 146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49">
                    <a:moveTo>
                      <a:pt x="122" y="146"/>
                    </a:moveTo>
                    <a:cubicBezTo>
                      <a:pt x="83" y="98"/>
                      <a:pt x="42" y="50"/>
                      <a:pt x="3" y="2"/>
                    </a:cubicBezTo>
                    <a:cubicBezTo>
                      <a:pt x="2" y="0"/>
                      <a:pt x="0" y="2"/>
                      <a:pt x="1" y="3"/>
                    </a:cubicBezTo>
                    <a:cubicBezTo>
                      <a:pt x="40" y="52"/>
                      <a:pt x="79" y="101"/>
                      <a:pt x="120" y="148"/>
                    </a:cubicBezTo>
                    <a:cubicBezTo>
                      <a:pt x="121" y="149"/>
                      <a:pt x="124" y="148"/>
                      <a:pt x="122" y="146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5" name="íṡľíḍè-Freeform 280"/>
              <p:cNvSpPr/>
              <p:nvPr/>
            </p:nvSpPr>
            <p:spPr bwMode="auto">
              <a:xfrm>
                <a:off x="3817" y="3404"/>
                <a:ext cx="79" cy="95"/>
              </a:xfrm>
              <a:custGeom>
                <a:avLst/>
                <a:gdLst>
                  <a:gd name="T0" fmla="*/ 71 w 72"/>
                  <a:gd name="T1" fmla="*/ 85 h 87"/>
                  <a:gd name="T2" fmla="*/ 2 w 72"/>
                  <a:gd name="T3" fmla="*/ 1 h 87"/>
                  <a:gd name="T4" fmla="*/ 1 w 72"/>
                  <a:gd name="T5" fmla="*/ 2 h 87"/>
                  <a:gd name="T6" fmla="*/ 69 w 72"/>
                  <a:gd name="T7" fmla="*/ 86 h 87"/>
                  <a:gd name="T8" fmla="*/ 71 w 72"/>
                  <a:gd name="T9" fmla="*/ 85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" h="87">
                    <a:moveTo>
                      <a:pt x="71" y="85"/>
                    </a:moveTo>
                    <a:cubicBezTo>
                      <a:pt x="48" y="57"/>
                      <a:pt x="25" y="29"/>
                      <a:pt x="2" y="1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23" y="30"/>
                      <a:pt x="46" y="58"/>
                      <a:pt x="69" y="86"/>
                    </a:cubicBezTo>
                    <a:cubicBezTo>
                      <a:pt x="70" y="87"/>
                      <a:pt x="72" y="86"/>
                      <a:pt x="71" y="85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6" name="íṡľíḍè-Freeform 281"/>
              <p:cNvSpPr/>
              <p:nvPr/>
            </p:nvSpPr>
            <p:spPr bwMode="auto">
              <a:xfrm>
                <a:off x="3845" y="3352"/>
                <a:ext cx="73" cy="91"/>
              </a:xfrm>
              <a:custGeom>
                <a:avLst/>
                <a:gdLst>
                  <a:gd name="T0" fmla="*/ 65 w 66"/>
                  <a:gd name="T1" fmla="*/ 81 h 83"/>
                  <a:gd name="T2" fmla="*/ 23 w 66"/>
                  <a:gd name="T3" fmla="*/ 27 h 83"/>
                  <a:gd name="T4" fmla="*/ 1 w 66"/>
                  <a:gd name="T5" fmla="*/ 0 h 83"/>
                  <a:gd name="T6" fmla="*/ 1 w 66"/>
                  <a:gd name="T7" fmla="*/ 1 h 83"/>
                  <a:gd name="T8" fmla="*/ 63 w 66"/>
                  <a:gd name="T9" fmla="*/ 82 h 83"/>
                  <a:gd name="T10" fmla="*/ 65 w 66"/>
                  <a:gd name="T11" fmla="*/ 81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6" h="83">
                    <a:moveTo>
                      <a:pt x="65" y="81"/>
                    </a:moveTo>
                    <a:cubicBezTo>
                      <a:pt x="51" y="63"/>
                      <a:pt x="37" y="45"/>
                      <a:pt x="23" y="27"/>
                    </a:cubicBezTo>
                    <a:cubicBezTo>
                      <a:pt x="16" y="18"/>
                      <a:pt x="10" y="8"/>
                      <a:pt x="1" y="0"/>
                    </a:cubicBezTo>
                    <a:cubicBezTo>
                      <a:pt x="1" y="0"/>
                      <a:pt x="0" y="0"/>
                      <a:pt x="1" y="1"/>
                    </a:cubicBezTo>
                    <a:cubicBezTo>
                      <a:pt x="22" y="27"/>
                      <a:pt x="42" y="55"/>
                      <a:pt x="63" y="82"/>
                    </a:cubicBezTo>
                    <a:cubicBezTo>
                      <a:pt x="64" y="83"/>
                      <a:pt x="66" y="82"/>
                      <a:pt x="65" y="81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7" name="íṡľíḍè-Freeform 282"/>
              <p:cNvSpPr/>
              <p:nvPr/>
            </p:nvSpPr>
            <p:spPr bwMode="auto">
              <a:xfrm>
                <a:off x="3897" y="3522"/>
                <a:ext cx="55" cy="55"/>
              </a:xfrm>
              <a:custGeom>
                <a:avLst/>
                <a:gdLst>
                  <a:gd name="T0" fmla="*/ 49 w 50"/>
                  <a:gd name="T1" fmla="*/ 47 h 50"/>
                  <a:gd name="T2" fmla="*/ 3 w 50"/>
                  <a:gd name="T3" fmla="*/ 2 h 50"/>
                  <a:gd name="T4" fmla="*/ 1 w 50"/>
                  <a:gd name="T5" fmla="*/ 4 h 50"/>
                  <a:gd name="T6" fmla="*/ 47 w 50"/>
                  <a:gd name="T7" fmla="*/ 50 h 50"/>
                  <a:gd name="T8" fmla="*/ 49 w 50"/>
                  <a:gd name="T9" fmla="*/ 47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49" y="47"/>
                    </a:moveTo>
                    <a:cubicBezTo>
                      <a:pt x="30" y="35"/>
                      <a:pt x="17" y="18"/>
                      <a:pt x="3" y="2"/>
                    </a:cubicBezTo>
                    <a:cubicBezTo>
                      <a:pt x="2" y="0"/>
                      <a:pt x="0" y="2"/>
                      <a:pt x="1" y="4"/>
                    </a:cubicBezTo>
                    <a:cubicBezTo>
                      <a:pt x="14" y="20"/>
                      <a:pt x="28" y="39"/>
                      <a:pt x="47" y="50"/>
                    </a:cubicBezTo>
                    <a:cubicBezTo>
                      <a:pt x="49" y="50"/>
                      <a:pt x="50" y="48"/>
                      <a:pt x="49" y="47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8" name="íṡľíḍè-Freeform 283"/>
              <p:cNvSpPr/>
              <p:nvPr/>
            </p:nvSpPr>
            <p:spPr bwMode="auto">
              <a:xfrm>
                <a:off x="3897" y="3489"/>
                <a:ext cx="70" cy="87"/>
              </a:xfrm>
              <a:custGeom>
                <a:avLst/>
                <a:gdLst>
                  <a:gd name="T0" fmla="*/ 62 w 63"/>
                  <a:gd name="T1" fmla="*/ 75 h 79"/>
                  <a:gd name="T2" fmla="*/ 3 w 63"/>
                  <a:gd name="T3" fmla="*/ 2 h 79"/>
                  <a:gd name="T4" fmla="*/ 1 w 63"/>
                  <a:gd name="T5" fmla="*/ 3 h 79"/>
                  <a:gd name="T6" fmla="*/ 59 w 63"/>
                  <a:gd name="T7" fmla="*/ 77 h 79"/>
                  <a:gd name="T8" fmla="*/ 62 w 63"/>
                  <a:gd name="T9" fmla="*/ 75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79">
                    <a:moveTo>
                      <a:pt x="62" y="75"/>
                    </a:moveTo>
                    <a:cubicBezTo>
                      <a:pt x="42" y="50"/>
                      <a:pt x="19" y="29"/>
                      <a:pt x="3" y="2"/>
                    </a:cubicBezTo>
                    <a:cubicBezTo>
                      <a:pt x="2" y="0"/>
                      <a:pt x="0" y="2"/>
                      <a:pt x="1" y="3"/>
                    </a:cubicBezTo>
                    <a:cubicBezTo>
                      <a:pt x="17" y="31"/>
                      <a:pt x="40" y="52"/>
                      <a:pt x="59" y="77"/>
                    </a:cubicBezTo>
                    <a:cubicBezTo>
                      <a:pt x="60" y="79"/>
                      <a:pt x="63" y="77"/>
                      <a:pt x="62" y="75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9" name="ïṧḷïḓê-Freeform 284"/>
              <p:cNvSpPr/>
              <p:nvPr/>
            </p:nvSpPr>
            <p:spPr bwMode="auto">
              <a:xfrm>
                <a:off x="3901" y="3474"/>
                <a:ext cx="99" cy="116"/>
              </a:xfrm>
              <a:custGeom>
                <a:avLst/>
                <a:gdLst>
                  <a:gd name="T0" fmla="*/ 89 w 90"/>
                  <a:gd name="T1" fmla="*/ 102 h 105"/>
                  <a:gd name="T2" fmla="*/ 44 w 90"/>
                  <a:gd name="T3" fmla="*/ 52 h 105"/>
                  <a:gd name="T4" fmla="*/ 25 w 90"/>
                  <a:gd name="T5" fmla="*/ 29 h 105"/>
                  <a:gd name="T6" fmla="*/ 6 w 90"/>
                  <a:gd name="T7" fmla="*/ 6 h 105"/>
                  <a:gd name="T8" fmla="*/ 7 w 90"/>
                  <a:gd name="T9" fmla="*/ 6 h 105"/>
                  <a:gd name="T10" fmla="*/ 2 w 90"/>
                  <a:gd name="T11" fmla="*/ 0 h 105"/>
                  <a:gd name="T12" fmla="*/ 1 w 90"/>
                  <a:gd name="T13" fmla="*/ 2 h 105"/>
                  <a:gd name="T14" fmla="*/ 87 w 90"/>
                  <a:gd name="T15" fmla="*/ 103 h 105"/>
                  <a:gd name="T16" fmla="*/ 89 w 90"/>
                  <a:gd name="T17" fmla="*/ 102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0" h="105">
                    <a:moveTo>
                      <a:pt x="89" y="102"/>
                    </a:moveTo>
                    <a:cubicBezTo>
                      <a:pt x="74" y="85"/>
                      <a:pt x="59" y="69"/>
                      <a:pt x="44" y="52"/>
                    </a:cubicBezTo>
                    <a:cubicBezTo>
                      <a:pt x="38" y="45"/>
                      <a:pt x="31" y="37"/>
                      <a:pt x="25" y="29"/>
                    </a:cubicBezTo>
                    <a:cubicBezTo>
                      <a:pt x="20" y="23"/>
                      <a:pt x="9" y="13"/>
                      <a:pt x="6" y="6"/>
                    </a:cubicBezTo>
                    <a:cubicBezTo>
                      <a:pt x="6" y="7"/>
                      <a:pt x="8" y="7"/>
                      <a:pt x="7" y="6"/>
                    </a:cubicBezTo>
                    <a:cubicBezTo>
                      <a:pt x="5" y="1"/>
                      <a:pt x="7" y="2"/>
                      <a:pt x="2" y="0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26" y="38"/>
                      <a:pt x="56" y="71"/>
                      <a:pt x="87" y="103"/>
                    </a:cubicBezTo>
                    <a:cubicBezTo>
                      <a:pt x="88" y="105"/>
                      <a:pt x="90" y="103"/>
                      <a:pt x="89" y="102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0" name="ïṧḷïḓê-Freeform 285"/>
              <p:cNvSpPr/>
              <p:nvPr/>
            </p:nvSpPr>
            <p:spPr bwMode="auto">
              <a:xfrm>
                <a:off x="3899" y="3436"/>
                <a:ext cx="126" cy="162"/>
              </a:xfrm>
              <a:custGeom>
                <a:avLst/>
                <a:gdLst>
                  <a:gd name="T0" fmla="*/ 113 w 114"/>
                  <a:gd name="T1" fmla="*/ 144 h 148"/>
                  <a:gd name="T2" fmla="*/ 54 w 114"/>
                  <a:gd name="T3" fmla="*/ 72 h 148"/>
                  <a:gd name="T4" fmla="*/ 3 w 114"/>
                  <a:gd name="T5" fmla="*/ 5 h 148"/>
                  <a:gd name="T6" fmla="*/ 2 w 114"/>
                  <a:gd name="T7" fmla="*/ 6 h 148"/>
                  <a:gd name="T8" fmla="*/ 10 w 114"/>
                  <a:gd name="T9" fmla="*/ 21 h 148"/>
                  <a:gd name="T10" fmla="*/ 11 w 114"/>
                  <a:gd name="T11" fmla="*/ 21 h 148"/>
                  <a:gd name="T12" fmla="*/ 20 w 114"/>
                  <a:gd name="T13" fmla="*/ 27 h 148"/>
                  <a:gd name="T14" fmla="*/ 49 w 114"/>
                  <a:gd name="T15" fmla="*/ 67 h 148"/>
                  <a:gd name="T16" fmla="*/ 111 w 114"/>
                  <a:gd name="T17" fmla="*/ 146 h 148"/>
                  <a:gd name="T18" fmla="*/ 113 w 114"/>
                  <a:gd name="T19" fmla="*/ 144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4" h="148">
                    <a:moveTo>
                      <a:pt x="113" y="144"/>
                    </a:moveTo>
                    <a:cubicBezTo>
                      <a:pt x="93" y="121"/>
                      <a:pt x="71" y="97"/>
                      <a:pt x="54" y="72"/>
                    </a:cubicBezTo>
                    <a:cubicBezTo>
                      <a:pt x="39" y="48"/>
                      <a:pt x="23" y="25"/>
                      <a:pt x="3" y="5"/>
                    </a:cubicBezTo>
                    <a:cubicBezTo>
                      <a:pt x="3" y="5"/>
                      <a:pt x="2" y="5"/>
                      <a:pt x="2" y="6"/>
                    </a:cubicBezTo>
                    <a:cubicBezTo>
                      <a:pt x="5" y="11"/>
                      <a:pt x="7" y="16"/>
                      <a:pt x="10" y="21"/>
                    </a:cubicBezTo>
                    <a:cubicBezTo>
                      <a:pt x="10" y="21"/>
                      <a:pt x="11" y="21"/>
                      <a:pt x="11" y="21"/>
                    </a:cubicBezTo>
                    <a:cubicBezTo>
                      <a:pt x="0" y="0"/>
                      <a:pt x="14" y="19"/>
                      <a:pt x="20" y="27"/>
                    </a:cubicBezTo>
                    <a:cubicBezTo>
                      <a:pt x="31" y="40"/>
                      <a:pt x="40" y="53"/>
                      <a:pt x="49" y="67"/>
                    </a:cubicBezTo>
                    <a:cubicBezTo>
                      <a:pt x="67" y="95"/>
                      <a:pt x="88" y="121"/>
                      <a:pt x="111" y="146"/>
                    </a:cubicBezTo>
                    <a:cubicBezTo>
                      <a:pt x="112" y="148"/>
                      <a:pt x="114" y="146"/>
                      <a:pt x="113" y="144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1" name="ïṧḷïḓê-Freeform 286"/>
              <p:cNvSpPr/>
              <p:nvPr/>
            </p:nvSpPr>
            <p:spPr bwMode="auto">
              <a:xfrm>
                <a:off x="3899" y="3410"/>
                <a:ext cx="137" cy="171"/>
              </a:xfrm>
              <a:custGeom>
                <a:avLst/>
                <a:gdLst>
                  <a:gd name="T0" fmla="*/ 123 w 124"/>
                  <a:gd name="T1" fmla="*/ 152 h 155"/>
                  <a:gd name="T2" fmla="*/ 3 w 124"/>
                  <a:gd name="T3" fmla="*/ 0 h 155"/>
                  <a:gd name="T4" fmla="*/ 2 w 124"/>
                  <a:gd name="T5" fmla="*/ 0 h 155"/>
                  <a:gd name="T6" fmla="*/ 1 w 124"/>
                  <a:gd name="T7" fmla="*/ 2 h 155"/>
                  <a:gd name="T8" fmla="*/ 1 w 124"/>
                  <a:gd name="T9" fmla="*/ 2 h 155"/>
                  <a:gd name="T10" fmla="*/ 2 w 124"/>
                  <a:gd name="T11" fmla="*/ 3 h 155"/>
                  <a:gd name="T12" fmla="*/ 3 w 124"/>
                  <a:gd name="T13" fmla="*/ 3 h 155"/>
                  <a:gd name="T14" fmla="*/ 30 w 124"/>
                  <a:gd name="T15" fmla="*/ 35 h 155"/>
                  <a:gd name="T16" fmla="*/ 62 w 124"/>
                  <a:gd name="T17" fmla="*/ 76 h 155"/>
                  <a:gd name="T18" fmla="*/ 121 w 124"/>
                  <a:gd name="T19" fmla="*/ 154 h 155"/>
                  <a:gd name="T20" fmla="*/ 123 w 124"/>
                  <a:gd name="T21" fmla="*/ 152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4" h="155">
                    <a:moveTo>
                      <a:pt x="123" y="152"/>
                    </a:moveTo>
                    <a:cubicBezTo>
                      <a:pt x="83" y="102"/>
                      <a:pt x="45" y="49"/>
                      <a:pt x="3" y="0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1"/>
                      <a:pt x="1" y="1"/>
                      <a:pt x="1" y="2"/>
                    </a:cubicBezTo>
                    <a:cubicBezTo>
                      <a:pt x="0" y="2"/>
                      <a:pt x="0" y="2"/>
                      <a:pt x="1" y="2"/>
                    </a:cubicBezTo>
                    <a:cubicBezTo>
                      <a:pt x="1" y="3"/>
                      <a:pt x="2" y="3"/>
                      <a:pt x="2" y="3"/>
                    </a:cubicBezTo>
                    <a:cubicBezTo>
                      <a:pt x="3" y="4"/>
                      <a:pt x="3" y="3"/>
                      <a:pt x="3" y="3"/>
                    </a:cubicBezTo>
                    <a:cubicBezTo>
                      <a:pt x="14" y="11"/>
                      <a:pt x="22" y="25"/>
                      <a:pt x="30" y="35"/>
                    </a:cubicBezTo>
                    <a:cubicBezTo>
                      <a:pt x="41" y="49"/>
                      <a:pt x="51" y="63"/>
                      <a:pt x="62" y="76"/>
                    </a:cubicBezTo>
                    <a:cubicBezTo>
                      <a:pt x="81" y="102"/>
                      <a:pt x="101" y="128"/>
                      <a:pt x="121" y="154"/>
                    </a:cubicBezTo>
                    <a:cubicBezTo>
                      <a:pt x="122" y="155"/>
                      <a:pt x="124" y="153"/>
                      <a:pt x="123" y="152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2" name="ïṧḷïḓê-Freeform 287"/>
              <p:cNvSpPr/>
              <p:nvPr/>
            </p:nvSpPr>
            <p:spPr bwMode="auto">
              <a:xfrm>
                <a:off x="3953" y="3400"/>
                <a:ext cx="52" cy="72"/>
              </a:xfrm>
              <a:custGeom>
                <a:avLst/>
                <a:gdLst>
                  <a:gd name="T0" fmla="*/ 46 w 47"/>
                  <a:gd name="T1" fmla="*/ 62 h 65"/>
                  <a:gd name="T2" fmla="*/ 3 w 47"/>
                  <a:gd name="T3" fmla="*/ 1 h 65"/>
                  <a:gd name="T4" fmla="*/ 1 w 47"/>
                  <a:gd name="T5" fmla="*/ 3 h 65"/>
                  <a:gd name="T6" fmla="*/ 44 w 47"/>
                  <a:gd name="T7" fmla="*/ 64 h 65"/>
                  <a:gd name="T8" fmla="*/ 46 w 47"/>
                  <a:gd name="T9" fmla="*/ 62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65">
                    <a:moveTo>
                      <a:pt x="46" y="62"/>
                    </a:moveTo>
                    <a:cubicBezTo>
                      <a:pt x="33" y="41"/>
                      <a:pt x="18" y="21"/>
                      <a:pt x="3" y="1"/>
                    </a:cubicBezTo>
                    <a:cubicBezTo>
                      <a:pt x="2" y="0"/>
                      <a:pt x="0" y="2"/>
                      <a:pt x="1" y="3"/>
                    </a:cubicBezTo>
                    <a:cubicBezTo>
                      <a:pt x="16" y="23"/>
                      <a:pt x="31" y="43"/>
                      <a:pt x="44" y="64"/>
                    </a:cubicBezTo>
                    <a:cubicBezTo>
                      <a:pt x="45" y="65"/>
                      <a:pt x="47" y="64"/>
                      <a:pt x="46" y="62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3" name="ïṧḷïḓê-Freeform 288"/>
              <p:cNvSpPr/>
              <p:nvPr/>
            </p:nvSpPr>
            <p:spPr bwMode="auto">
              <a:xfrm>
                <a:off x="3929" y="3217"/>
                <a:ext cx="89" cy="128"/>
              </a:xfrm>
              <a:custGeom>
                <a:avLst/>
                <a:gdLst>
                  <a:gd name="T0" fmla="*/ 80 w 81"/>
                  <a:gd name="T1" fmla="*/ 115 h 117"/>
                  <a:gd name="T2" fmla="*/ 2 w 81"/>
                  <a:gd name="T3" fmla="*/ 1 h 117"/>
                  <a:gd name="T4" fmla="*/ 0 w 81"/>
                  <a:gd name="T5" fmla="*/ 2 h 117"/>
                  <a:gd name="T6" fmla="*/ 79 w 81"/>
                  <a:gd name="T7" fmla="*/ 116 h 117"/>
                  <a:gd name="T8" fmla="*/ 80 w 81"/>
                  <a:gd name="T9" fmla="*/ 115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117">
                    <a:moveTo>
                      <a:pt x="80" y="115"/>
                    </a:moveTo>
                    <a:cubicBezTo>
                      <a:pt x="52" y="79"/>
                      <a:pt x="25" y="41"/>
                      <a:pt x="2" y="1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23" y="42"/>
                      <a:pt x="50" y="80"/>
                      <a:pt x="79" y="116"/>
                    </a:cubicBezTo>
                    <a:cubicBezTo>
                      <a:pt x="80" y="117"/>
                      <a:pt x="81" y="116"/>
                      <a:pt x="80" y="115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4" name="ïṧḷïḓê-Freeform 289"/>
              <p:cNvSpPr/>
              <p:nvPr/>
            </p:nvSpPr>
            <p:spPr bwMode="auto">
              <a:xfrm>
                <a:off x="3906" y="3166"/>
                <a:ext cx="110" cy="155"/>
              </a:xfrm>
              <a:custGeom>
                <a:avLst/>
                <a:gdLst>
                  <a:gd name="T0" fmla="*/ 99 w 100"/>
                  <a:gd name="T1" fmla="*/ 138 h 141"/>
                  <a:gd name="T2" fmla="*/ 2 w 100"/>
                  <a:gd name="T3" fmla="*/ 1 h 141"/>
                  <a:gd name="T4" fmla="*/ 1 w 100"/>
                  <a:gd name="T5" fmla="*/ 2 h 141"/>
                  <a:gd name="T6" fmla="*/ 97 w 100"/>
                  <a:gd name="T7" fmla="*/ 140 h 141"/>
                  <a:gd name="T8" fmla="*/ 99 w 100"/>
                  <a:gd name="T9" fmla="*/ 138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141">
                    <a:moveTo>
                      <a:pt x="99" y="138"/>
                    </a:moveTo>
                    <a:cubicBezTo>
                      <a:pt x="65" y="94"/>
                      <a:pt x="31" y="50"/>
                      <a:pt x="2" y="1"/>
                    </a:cubicBezTo>
                    <a:cubicBezTo>
                      <a:pt x="2" y="0"/>
                      <a:pt x="0" y="1"/>
                      <a:pt x="1" y="2"/>
                    </a:cubicBezTo>
                    <a:cubicBezTo>
                      <a:pt x="29" y="51"/>
                      <a:pt x="63" y="95"/>
                      <a:pt x="97" y="140"/>
                    </a:cubicBezTo>
                    <a:cubicBezTo>
                      <a:pt x="98" y="141"/>
                      <a:pt x="100" y="140"/>
                      <a:pt x="99" y="138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5" name="ïṧḷïḓê-Freeform 290"/>
              <p:cNvSpPr/>
              <p:nvPr/>
            </p:nvSpPr>
            <p:spPr bwMode="auto">
              <a:xfrm>
                <a:off x="3923" y="3167"/>
                <a:ext cx="130" cy="179"/>
              </a:xfrm>
              <a:custGeom>
                <a:avLst/>
                <a:gdLst>
                  <a:gd name="T0" fmla="*/ 117 w 118"/>
                  <a:gd name="T1" fmla="*/ 160 h 163"/>
                  <a:gd name="T2" fmla="*/ 57 w 118"/>
                  <a:gd name="T3" fmla="*/ 81 h 163"/>
                  <a:gd name="T4" fmla="*/ 26 w 118"/>
                  <a:gd name="T5" fmla="*/ 39 h 163"/>
                  <a:gd name="T6" fmla="*/ 14 w 118"/>
                  <a:gd name="T7" fmla="*/ 20 h 163"/>
                  <a:gd name="T8" fmla="*/ 7 w 118"/>
                  <a:gd name="T9" fmla="*/ 6 h 163"/>
                  <a:gd name="T10" fmla="*/ 7 w 118"/>
                  <a:gd name="T11" fmla="*/ 6 h 163"/>
                  <a:gd name="T12" fmla="*/ 3 w 118"/>
                  <a:gd name="T13" fmla="*/ 0 h 163"/>
                  <a:gd name="T14" fmla="*/ 1 w 118"/>
                  <a:gd name="T15" fmla="*/ 1 h 163"/>
                  <a:gd name="T16" fmla="*/ 115 w 118"/>
                  <a:gd name="T17" fmla="*/ 162 h 163"/>
                  <a:gd name="T18" fmla="*/ 117 w 118"/>
                  <a:gd name="T19" fmla="*/ 16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8" h="163">
                    <a:moveTo>
                      <a:pt x="117" y="160"/>
                    </a:moveTo>
                    <a:cubicBezTo>
                      <a:pt x="97" y="133"/>
                      <a:pt x="77" y="107"/>
                      <a:pt x="57" y="81"/>
                    </a:cubicBezTo>
                    <a:cubicBezTo>
                      <a:pt x="47" y="67"/>
                      <a:pt x="36" y="53"/>
                      <a:pt x="26" y="39"/>
                    </a:cubicBezTo>
                    <a:cubicBezTo>
                      <a:pt x="22" y="33"/>
                      <a:pt x="18" y="27"/>
                      <a:pt x="14" y="20"/>
                    </a:cubicBezTo>
                    <a:cubicBezTo>
                      <a:pt x="12" y="18"/>
                      <a:pt x="0" y="0"/>
                      <a:pt x="7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6" y="4"/>
                      <a:pt x="4" y="2"/>
                      <a:pt x="3" y="0"/>
                    </a:cubicBezTo>
                    <a:cubicBezTo>
                      <a:pt x="2" y="0"/>
                      <a:pt x="1" y="0"/>
                      <a:pt x="1" y="1"/>
                    </a:cubicBezTo>
                    <a:cubicBezTo>
                      <a:pt x="29" y="60"/>
                      <a:pt x="75" y="111"/>
                      <a:pt x="115" y="162"/>
                    </a:cubicBezTo>
                    <a:cubicBezTo>
                      <a:pt x="116" y="163"/>
                      <a:pt x="118" y="161"/>
                      <a:pt x="117" y="16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6" name="ïṧḷïḓê-Freeform 291"/>
              <p:cNvSpPr/>
              <p:nvPr/>
            </p:nvSpPr>
            <p:spPr bwMode="auto">
              <a:xfrm>
                <a:off x="3934" y="3177"/>
                <a:ext cx="176" cy="226"/>
              </a:xfrm>
              <a:custGeom>
                <a:avLst/>
                <a:gdLst>
                  <a:gd name="T0" fmla="*/ 158 w 160"/>
                  <a:gd name="T1" fmla="*/ 202 h 205"/>
                  <a:gd name="T2" fmla="*/ 3 w 160"/>
                  <a:gd name="T3" fmla="*/ 1 h 205"/>
                  <a:gd name="T4" fmla="*/ 1 w 160"/>
                  <a:gd name="T5" fmla="*/ 3 h 205"/>
                  <a:gd name="T6" fmla="*/ 156 w 160"/>
                  <a:gd name="T7" fmla="*/ 203 h 205"/>
                  <a:gd name="T8" fmla="*/ 158 w 160"/>
                  <a:gd name="T9" fmla="*/ 202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0" h="205">
                    <a:moveTo>
                      <a:pt x="158" y="202"/>
                    </a:moveTo>
                    <a:cubicBezTo>
                      <a:pt x="107" y="135"/>
                      <a:pt x="48" y="73"/>
                      <a:pt x="3" y="1"/>
                    </a:cubicBezTo>
                    <a:cubicBezTo>
                      <a:pt x="2" y="0"/>
                      <a:pt x="0" y="1"/>
                      <a:pt x="1" y="3"/>
                    </a:cubicBezTo>
                    <a:cubicBezTo>
                      <a:pt x="46" y="74"/>
                      <a:pt x="103" y="138"/>
                      <a:pt x="156" y="203"/>
                    </a:cubicBezTo>
                    <a:cubicBezTo>
                      <a:pt x="157" y="205"/>
                      <a:pt x="160" y="203"/>
                      <a:pt x="158" y="202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7" name="ïṧḷïḓê-Freeform 292"/>
              <p:cNvSpPr/>
              <p:nvPr/>
            </p:nvSpPr>
            <p:spPr bwMode="auto">
              <a:xfrm>
                <a:off x="4113" y="3211"/>
                <a:ext cx="60" cy="71"/>
              </a:xfrm>
              <a:custGeom>
                <a:avLst/>
                <a:gdLst>
                  <a:gd name="T0" fmla="*/ 53 w 54"/>
                  <a:gd name="T1" fmla="*/ 62 h 64"/>
                  <a:gd name="T2" fmla="*/ 2 w 54"/>
                  <a:gd name="T3" fmla="*/ 1 h 64"/>
                  <a:gd name="T4" fmla="*/ 1 w 54"/>
                  <a:gd name="T5" fmla="*/ 2 h 64"/>
                  <a:gd name="T6" fmla="*/ 51 w 54"/>
                  <a:gd name="T7" fmla="*/ 63 h 64"/>
                  <a:gd name="T8" fmla="*/ 53 w 54"/>
                  <a:gd name="T9" fmla="*/ 62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64">
                    <a:moveTo>
                      <a:pt x="53" y="62"/>
                    </a:moveTo>
                    <a:cubicBezTo>
                      <a:pt x="38" y="40"/>
                      <a:pt x="20" y="21"/>
                      <a:pt x="2" y="1"/>
                    </a:cubicBezTo>
                    <a:cubicBezTo>
                      <a:pt x="2" y="0"/>
                      <a:pt x="0" y="1"/>
                      <a:pt x="1" y="2"/>
                    </a:cubicBezTo>
                    <a:cubicBezTo>
                      <a:pt x="18" y="22"/>
                      <a:pt x="35" y="42"/>
                      <a:pt x="51" y="63"/>
                    </a:cubicBezTo>
                    <a:cubicBezTo>
                      <a:pt x="52" y="64"/>
                      <a:pt x="54" y="63"/>
                      <a:pt x="53" y="62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8" name="îṣļîḑé-Freeform 293"/>
              <p:cNvSpPr/>
              <p:nvPr/>
            </p:nvSpPr>
            <p:spPr bwMode="auto">
              <a:xfrm>
                <a:off x="4113" y="3169"/>
                <a:ext cx="74" cy="102"/>
              </a:xfrm>
              <a:custGeom>
                <a:avLst/>
                <a:gdLst>
                  <a:gd name="T0" fmla="*/ 66 w 67"/>
                  <a:gd name="T1" fmla="*/ 90 h 92"/>
                  <a:gd name="T2" fmla="*/ 2 w 67"/>
                  <a:gd name="T3" fmla="*/ 1 h 92"/>
                  <a:gd name="T4" fmla="*/ 1 w 67"/>
                  <a:gd name="T5" fmla="*/ 2 h 92"/>
                  <a:gd name="T6" fmla="*/ 64 w 67"/>
                  <a:gd name="T7" fmla="*/ 91 h 92"/>
                  <a:gd name="T8" fmla="*/ 66 w 67"/>
                  <a:gd name="T9" fmla="*/ 9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92">
                    <a:moveTo>
                      <a:pt x="66" y="90"/>
                    </a:moveTo>
                    <a:cubicBezTo>
                      <a:pt x="43" y="61"/>
                      <a:pt x="21" y="32"/>
                      <a:pt x="2" y="1"/>
                    </a:cubicBezTo>
                    <a:cubicBezTo>
                      <a:pt x="2" y="0"/>
                      <a:pt x="0" y="1"/>
                      <a:pt x="1" y="2"/>
                    </a:cubicBezTo>
                    <a:cubicBezTo>
                      <a:pt x="19" y="33"/>
                      <a:pt x="41" y="63"/>
                      <a:pt x="64" y="91"/>
                    </a:cubicBezTo>
                    <a:cubicBezTo>
                      <a:pt x="65" y="92"/>
                      <a:pt x="67" y="91"/>
                      <a:pt x="66" y="9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9" name="îṣļîḑé-Freeform 294"/>
              <p:cNvSpPr/>
              <p:nvPr/>
            </p:nvSpPr>
            <p:spPr bwMode="auto">
              <a:xfrm>
                <a:off x="4120" y="3131"/>
                <a:ext cx="66" cy="89"/>
              </a:xfrm>
              <a:custGeom>
                <a:avLst/>
                <a:gdLst>
                  <a:gd name="T0" fmla="*/ 60 w 60"/>
                  <a:gd name="T1" fmla="*/ 79 h 81"/>
                  <a:gd name="T2" fmla="*/ 1 w 60"/>
                  <a:gd name="T3" fmla="*/ 0 h 81"/>
                  <a:gd name="T4" fmla="*/ 0 w 60"/>
                  <a:gd name="T5" fmla="*/ 1 h 81"/>
                  <a:gd name="T6" fmla="*/ 59 w 60"/>
                  <a:gd name="T7" fmla="*/ 80 h 81"/>
                  <a:gd name="T8" fmla="*/ 60 w 60"/>
                  <a:gd name="T9" fmla="*/ 79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81">
                    <a:moveTo>
                      <a:pt x="60" y="79"/>
                    </a:moveTo>
                    <a:cubicBezTo>
                      <a:pt x="39" y="54"/>
                      <a:pt x="19" y="28"/>
                      <a:pt x="1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18" y="29"/>
                      <a:pt x="38" y="54"/>
                      <a:pt x="59" y="80"/>
                    </a:cubicBezTo>
                    <a:cubicBezTo>
                      <a:pt x="59" y="81"/>
                      <a:pt x="60" y="80"/>
                      <a:pt x="60" y="79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0" name="îṣļîḑé-Freeform 295"/>
              <p:cNvSpPr/>
              <p:nvPr/>
            </p:nvSpPr>
            <p:spPr bwMode="auto">
              <a:xfrm>
                <a:off x="4141" y="3387"/>
                <a:ext cx="79" cy="89"/>
              </a:xfrm>
              <a:custGeom>
                <a:avLst/>
                <a:gdLst>
                  <a:gd name="T0" fmla="*/ 71 w 72"/>
                  <a:gd name="T1" fmla="*/ 80 h 81"/>
                  <a:gd name="T2" fmla="*/ 3 w 72"/>
                  <a:gd name="T3" fmla="*/ 1 h 81"/>
                  <a:gd name="T4" fmla="*/ 1 w 72"/>
                  <a:gd name="T5" fmla="*/ 2 h 81"/>
                  <a:gd name="T6" fmla="*/ 70 w 72"/>
                  <a:gd name="T7" fmla="*/ 81 h 81"/>
                  <a:gd name="T8" fmla="*/ 71 w 72"/>
                  <a:gd name="T9" fmla="*/ 8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" h="81">
                    <a:moveTo>
                      <a:pt x="71" y="80"/>
                    </a:moveTo>
                    <a:cubicBezTo>
                      <a:pt x="49" y="53"/>
                      <a:pt x="26" y="27"/>
                      <a:pt x="3" y="1"/>
                    </a:cubicBezTo>
                    <a:cubicBezTo>
                      <a:pt x="2" y="0"/>
                      <a:pt x="0" y="1"/>
                      <a:pt x="1" y="2"/>
                    </a:cubicBezTo>
                    <a:cubicBezTo>
                      <a:pt x="24" y="28"/>
                      <a:pt x="47" y="54"/>
                      <a:pt x="70" y="81"/>
                    </a:cubicBezTo>
                    <a:cubicBezTo>
                      <a:pt x="70" y="81"/>
                      <a:pt x="72" y="80"/>
                      <a:pt x="71" y="8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1" name="îṣļîḑé-Freeform 296"/>
              <p:cNvSpPr/>
              <p:nvPr/>
            </p:nvSpPr>
            <p:spPr bwMode="auto">
              <a:xfrm>
                <a:off x="4133" y="3331"/>
                <a:ext cx="96" cy="112"/>
              </a:xfrm>
              <a:custGeom>
                <a:avLst/>
                <a:gdLst>
                  <a:gd name="T0" fmla="*/ 86 w 87"/>
                  <a:gd name="T1" fmla="*/ 100 h 102"/>
                  <a:gd name="T2" fmla="*/ 2 w 87"/>
                  <a:gd name="T3" fmla="*/ 1 h 102"/>
                  <a:gd name="T4" fmla="*/ 1 w 87"/>
                  <a:gd name="T5" fmla="*/ 2 h 102"/>
                  <a:gd name="T6" fmla="*/ 84 w 87"/>
                  <a:gd name="T7" fmla="*/ 101 h 102"/>
                  <a:gd name="T8" fmla="*/ 86 w 87"/>
                  <a:gd name="T9" fmla="*/ 10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102">
                    <a:moveTo>
                      <a:pt x="86" y="100"/>
                    </a:moveTo>
                    <a:cubicBezTo>
                      <a:pt x="58" y="67"/>
                      <a:pt x="30" y="34"/>
                      <a:pt x="2" y="1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28" y="35"/>
                      <a:pt x="56" y="68"/>
                      <a:pt x="84" y="101"/>
                    </a:cubicBezTo>
                    <a:cubicBezTo>
                      <a:pt x="85" y="102"/>
                      <a:pt x="87" y="101"/>
                      <a:pt x="86" y="10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2" name="îṣļîḑé-Freeform 297"/>
              <p:cNvSpPr/>
              <p:nvPr/>
            </p:nvSpPr>
            <p:spPr bwMode="auto">
              <a:xfrm>
                <a:off x="4130" y="3309"/>
                <a:ext cx="104" cy="118"/>
              </a:xfrm>
              <a:custGeom>
                <a:avLst/>
                <a:gdLst>
                  <a:gd name="T0" fmla="*/ 94 w 95"/>
                  <a:gd name="T1" fmla="*/ 105 h 107"/>
                  <a:gd name="T2" fmla="*/ 3 w 95"/>
                  <a:gd name="T3" fmla="*/ 1 h 107"/>
                  <a:gd name="T4" fmla="*/ 1 w 95"/>
                  <a:gd name="T5" fmla="*/ 2 h 107"/>
                  <a:gd name="T6" fmla="*/ 92 w 95"/>
                  <a:gd name="T7" fmla="*/ 106 h 107"/>
                  <a:gd name="T8" fmla="*/ 94 w 95"/>
                  <a:gd name="T9" fmla="*/ 105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5" h="107">
                    <a:moveTo>
                      <a:pt x="94" y="105"/>
                    </a:moveTo>
                    <a:cubicBezTo>
                      <a:pt x="64" y="69"/>
                      <a:pt x="31" y="37"/>
                      <a:pt x="3" y="1"/>
                    </a:cubicBezTo>
                    <a:cubicBezTo>
                      <a:pt x="2" y="0"/>
                      <a:pt x="0" y="1"/>
                      <a:pt x="1" y="2"/>
                    </a:cubicBezTo>
                    <a:cubicBezTo>
                      <a:pt x="30" y="38"/>
                      <a:pt x="62" y="71"/>
                      <a:pt x="92" y="106"/>
                    </a:cubicBezTo>
                    <a:cubicBezTo>
                      <a:pt x="93" y="107"/>
                      <a:pt x="95" y="106"/>
                      <a:pt x="94" y="105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3" name="îṣļîḑé-Freeform 298"/>
              <p:cNvSpPr/>
              <p:nvPr/>
            </p:nvSpPr>
            <p:spPr bwMode="auto">
              <a:xfrm>
                <a:off x="4124" y="3261"/>
                <a:ext cx="66" cy="80"/>
              </a:xfrm>
              <a:custGeom>
                <a:avLst/>
                <a:gdLst>
                  <a:gd name="T0" fmla="*/ 59 w 60"/>
                  <a:gd name="T1" fmla="*/ 70 h 73"/>
                  <a:gd name="T2" fmla="*/ 3 w 60"/>
                  <a:gd name="T3" fmla="*/ 1 h 73"/>
                  <a:gd name="T4" fmla="*/ 1 w 60"/>
                  <a:gd name="T5" fmla="*/ 3 h 73"/>
                  <a:gd name="T6" fmla="*/ 57 w 60"/>
                  <a:gd name="T7" fmla="*/ 71 h 73"/>
                  <a:gd name="T8" fmla="*/ 59 w 60"/>
                  <a:gd name="T9" fmla="*/ 7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73">
                    <a:moveTo>
                      <a:pt x="59" y="70"/>
                    </a:moveTo>
                    <a:cubicBezTo>
                      <a:pt x="39" y="48"/>
                      <a:pt x="20" y="26"/>
                      <a:pt x="3" y="1"/>
                    </a:cubicBezTo>
                    <a:cubicBezTo>
                      <a:pt x="2" y="0"/>
                      <a:pt x="0" y="2"/>
                      <a:pt x="1" y="3"/>
                    </a:cubicBezTo>
                    <a:cubicBezTo>
                      <a:pt x="18" y="27"/>
                      <a:pt x="37" y="49"/>
                      <a:pt x="57" y="71"/>
                    </a:cubicBezTo>
                    <a:cubicBezTo>
                      <a:pt x="58" y="73"/>
                      <a:pt x="60" y="71"/>
                      <a:pt x="59" y="7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4" name="îṣļîḑé-Freeform 299"/>
              <p:cNvSpPr/>
              <p:nvPr/>
            </p:nvSpPr>
            <p:spPr bwMode="auto">
              <a:xfrm>
                <a:off x="4123" y="3058"/>
                <a:ext cx="100" cy="132"/>
              </a:xfrm>
              <a:custGeom>
                <a:avLst/>
                <a:gdLst>
                  <a:gd name="T0" fmla="*/ 90 w 91"/>
                  <a:gd name="T1" fmla="*/ 117 h 120"/>
                  <a:gd name="T2" fmla="*/ 0 w 91"/>
                  <a:gd name="T3" fmla="*/ 1 h 120"/>
                  <a:gd name="T4" fmla="*/ 0 w 91"/>
                  <a:gd name="T5" fmla="*/ 1 h 120"/>
                  <a:gd name="T6" fmla="*/ 88 w 91"/>
                  <a:gd name="T7" fmla="*/ 118 h 120"/>
                  <a:gd name="T8" fmla="*/ 90 w 91"/>
                  <a:gd name="T9" fmla="*/ 117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" h="120">
                    <a:moveTo>
                      <a:pt x="90" y="117"/>
                    </a:moveTo>
                    <a:cubicBezTo>
                      <a:pt x="60" y="79"/>
                      <a:pt x="29" y="41"/>
                      <a:pt x="0" y="1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27" y="42"/>
                      <a:pt x="57" y="80"/>
                      <a:pt x="88" y="118"/>
                    </a:cubicBezTo>
                    <a:cubicBezTo>
                      <a:pt x="89" y="120"/>
                      <a:pt x="91" y="118"/>
                      <a:pt x="90" y="117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5" name="îṣļîḑé-Freeform 300"/>
              <p:cNvSpPr/>
              <p:nvPr/>
            </p:nvSpPr>
            <p:spPr bwMode="auto">
              <a:xfrm>
                <a:off x="4130" y="3024"/>
                <a:ext cx="74" cy="101"/>
              </a:xfrm>
              <a:custGeom>
                <a:avLst/>
                <a:gdLst>
                  <a:gd name="T0" fmla="*/ 66 w 67"/>
                  <a:gd name="T1" fmla="*/ 89 h 92"/>
                  <a:gd name="T2" fmla="*/ 3 w 67"/>
                  <a:gd name="T3" fmla="*/ 1 h 92"/>
                  <a:gd name="T4" fmla="*/ 1 w 67"/>
                  <a:gd name="T5" fmla="*/ 2 h 92"/>
                  <a:gd name="T6" fmla="*/ 64 w 67"/>
                  <a:gd name="T7" fmla="*/ 91 h 92"/>
                  <a:gd name="T8" fmla="*/ 66 w 67"/>
                  <a:gd name="T9" fmla="*/ 89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92">
                    <a:moveTo>
                      <a:pt x="66" y="89"/>
                    </a:moveTo>
                    <a:cubicBezTo>
                      <a:pt x="45" y="60"/>
                      <a:pt x="23" y="31"/>
                      <a:pt x="3" y="1"/>
                    </a:cubicBezTo>
                    <a:cubicBezTo>
                      <a:pt x="2" y="0"/>
                      <a:pt x="0" y="1"/>
                      <a:pt x="1" y="2"/>
                    </a:cubicBezTo>
                    <a:cubicBezTo>
                      <a:pt x="21" y="32"/>
                      <a:pt x="43" y="61"/>
                      <a:pt x="64" y="91"/>
                    </a:cubicBezTo>
                    <a:cubicBezTo>
                      <a:pt x="65" y="92"/>
                      <a:pt x="67" y="91"/>
                      <a:pt x="66" y="89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6" name="ïşḻïďê-Freeform 301"/>
              <p:cNvSpPr/>
              <p:nvPr/>
            </p:nvSpPr>
            <p:spPr bwMode="auto">
              <a:xfrm>
                <a:off x="4122" y="2993"/>
                <a:ext cx="93" cy="121"/>
              </a:xfrm>
              <a:custGeom>
                <a:avLst/>
                <a:gdLst>
                  <a:gd name="T0" fmla="*/ 83 w 84"/>
                  <a:gd name="T1" fmla="*/ 107 h 110"/>
                  <a:gd name="T2" fmla="*/ 2 w 84"/>
                  <a:gd name="T3" fmla="*/ 1 h 110"/>
                  <a:gd name="T4" fmla="*/ 0 w 84"/>
                  <a:gd name="T5" fmla="*/ 2 h 110"/>
                  <a:gd name="T6" fmla="*/ 81 w 84"/>
                  <a:gd name="T7" fmla="*/ 109 h 110"/>
                  <a:gd name="T8" fmla="*/ 83 w 84"/>
                  <a:gd name="T9" fmla="*/ 107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110">
                    <a:moveTo>
                      <a:pt x="83" y="107"/>
                    </a:moveTo>
                    <a:cubicBezTo>
                      <a:pt x="56" y="72"/>
                      <a:pt x="28" y="37"/>
                      <a:pt x="2" y="1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26" y="38"/>
                      <a:pt x="54" y="74"/>
                      <a:pt x="81" y="109"/>
                    </a:cubicBezTo>
                    <a:cubicBezTo>
                      <a:pt x="82" y="110"/>
                      <a:pt x="84" y="109"/>
                      <a:pt x="83" y="107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7" name="ïşḻïďê-Freeform 302"/>
              <p:cNvSpPr/>
              <p:nvPr/>
            </p:nvSpPr>
            <p:spPr bwMode="auto">
              <a:xfrm>
                <a:off x="4113" y="2948"/>
                <a:ext cx="158" cy="208"/>
              </a:xfrm>
              <a:custGeom>
                <a:avLst/>
                <a:gdLst>
                  <a:gd name="T0" fmla="*/ 142 w 143"/>
                  <a:gd name="T1" fmla="*/ 186 h 189"/>
                  <a:gd name="T2" fmla="*/ 2 w 143"/>
                  <a:gd name="T3" fmla="*/ 1 h 189"/>
                  <a:gd name="T4" fmla="*/ 1 w 143"/>
                  <a:gd name="T5" fmla="*/ 2 h 189"/>
                  <a:gd name="T6" fmla="*/ 140 w 143"/>
                  <a:gd name="T7" fmla="*/ 188 h 189"/>
                  <a:gd name="T8" fmla="*/ 142 w 143"/>
                  <a:gd name="T9" fmla="*/ 186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3" h="189">
                    <a:moveTo>
                      <a:pt x="142" y="186"/>
                    </a:moveTo>
                    <a:cubicBezTo>
                      <a:pt x="93" y="126"/>
                      <a:pt x="46" y="65"/>
                      <a:pt x="2" y="1"/>
                    </a:cubicBezTo>
                    <a:cubicBezTo>
                      <a:pt x="2" y="0"/>
                      <a:pt x="0" y="1"/>
                      <a:pt x="1" y="2"/>
                    </a:cubicBezTo>
                    <a:cubicBezTo>
                      <a:pt x="44" y="67"/>
                      <a:pt x="90" y="129"/>
                      <a:pt x="140" y="188"/>
                    </a:cubicBezTo>
                    <a:cubicBezTo>
                      <a:pt x="141" y="189"/>
                      <a:pt x="143" y="188"/>
                      <a:pt x="142" y="186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8" name="ïşḻïďê-Freeform 303"/>
              <p:cNvSpPr/>
              <p:nvPr/>
            </p:nvSpPr>
            <p:spPr bwMode="auto">
              <a:xfrm>
                <a:off x="4151" y="2960"/>
                <a:ext cx="131" cy="165"/>
              </a:xfrm>
              <a:custGeom>
                <a:avLst/>
                <a:gdLst>
                  <a:gd name="T0" fmla="*/ 118 w 119"/>
                  <a:gd name="T1" fmla="*/ 148 h 150"/>
                  <a:gd name="T2" fmla="*/ 1 w 119"/>
                  <a:gd name="T3" fmla="*/ 1 h 150"/>
                  <a:gd name="T4" fmla="*/ 0 w 119"/>
                  <a:gd name="T5" fmla="*/ 1 h 150"/>
                  <a:gd name="T6" fmla="*/ 117 w 119"/>
                  <a:gd name="T7" fmla="*/ 149 h 150"/>
                  <a:gd name="T8" fmla="*/ 118 w 119"/>
                  <a:gd name="T9" fmla="*/ 148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150">
                    <a:moveTo>
                      <a:pt x="118" y="148"/>
                    </a:moveTo>
                    <a:cubicBezTo>
                      <a:pt x="78" y="100"/>
                      <a:pt x="40" y="50"/>
                      <a:pt x="1" y="1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39" y="51"/>
                      <a:pt x="76" y="101"/>
                      <a:pt x="117" y="149"/>
                    </a:cubicBezTo>
                    <a:cubicBezTo>
                      <a:pt x="117" y="150"/>
                      <a:pt x="119" y="149"/>
                      <a:pt x="118" y="148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9" name="ïşḻïďê-Freeform 304"/>
              <p:cNvSpPr/>
              <p:nvPr/>
            </p:nvSpPr>
            <p:spPr bwMode="auto">
              <a:xfrm>
                <a:off x="4185" y="2953"/>
                <a:ext cx="128" cy="178"/>
              </a:xfrm>
              <a:custGeom>
                <a:avLst/>
                <a:gdLst>
                  <a:gd name="T0" fmla="*/ 115 w 116"/>
                  <a:gd name="T1" fmla="*/ 160 h 162"/>
                  <a:gd name="T2" fmla="*/ 0 w 116"/>
                  <a:gd name="T3" fmla="*/ 0 h 162"/>
                  <a:gd name="T4" fmla="*/ 0 w 116"/>
                  <a:gd name="T5" fmla="*/ 0 h 162"/>
                  <a:gd name="T6" fmla="*/ 114 w 116"/>
                  <a:gd name="T7" fmla="*/ 161 h 162"/>
                  <a:gd name="T8" fmla="*/ 115 w 116"/>
                  <a:gd name="T9" fmla="*/ 16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6" h="162">
                    <a:moveTo>
                      <a:pt x="115" y="160"/>
                    </a:moveTo>
                    <a:cubicBezTo>
                      <a:pt x="75" y="108"/>
                      <a:pt x="34" y="56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3" y="57"/>
                      <a:pt x="74" y="109"/>
                      <a:pt x="114" y="161"/>
                    </a:cubicBezTo>
                    <a:cubicBezTo>
                      <a:pt x="114" y="162"/>
                      <a:pt x="116" y="161"/>
                      <a:pt x="115" y="16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40" name="ïşḻïďê-Freeform 305"/>
              <p:cNvSpPr/>
              <p:nvPr/>
            </p:nvSpPr>
            <p:spPr bwMode="auto">
              <a:xfrm>
                <a:off x="4262" y="3019"/>
                <a:ext cx="196" cy="249"/>
              </a:xfrm>
              <a:custGeom>
                <a:avLst/>
                <a:gdLst>
                  <a:gd name="T0" fmla="*/ 177 w 178"/>
                  <a:gd name="T1" fmla="*/ 224 h 227"/>
                  <a:gd name="T2" fmla="*/ 96 w 178"/>
                  <a:gd name="T3" fmla="*/ 113 h 227"/>
                  <a:gd name="T4" fmla="*/ 95 w 178"/>
                  <a:gd name="T5" fmla="*/ 112 h 227"/>
                  <a:gd name="T6" fmla="*/ 93 w 178"/>
                  <a:gd name="T7" fmla="*/ 113 h 227"/>
                  <a:gd name="T8" fmla="*/ 93 w 178"/>
                  <a:gd name="T9" fmla="*/ 114 h 227"/>
                  <a:gd name="T10" fmla="*/ 95 w 178"/>
                  <a:gd name="T11" fmla="*/ 116 h 227"/>
                  <a:gd name="T12" fmla="*/ 95 w 178"/>
                  <a:gd name="T13" fmla="*/ 115 h 227"/>
                  <a:gd name="T14" fmla="*/ 114 w 178"/>
                  <a:gd name="T15" fmla="*/ 141 h 227"/>
                  <a:gd name="T16" fmla="*/ 2 w 178"/>
                  <a:gd name="T17" fmla="*/ 1 h 227"/>
                  <a:gd name="T18" fmla="*/ 1 w 178"/>
                  <a:gd name="T19" fmla="*/ 2 h 227"/>
                  <a:gd name="T20" fmla="*/ 125 w 178"/>
                  <a:gd name="T21" fmla="*/ 157 h 227"/>
                  <a:gd name="T22" fmla="*/ 125 w 178"/>
                  <a:gd name="T23" fmla="*/ 157 h 227"/>
                  <a:gd name="T24" fmla="*/ 175 w 178"/>
                  <a:gd name="T25" fmla="*/ 225 h 227"/>
                  <a:gd name="T26" fmla="*/ 177 w 178"/>
                  <a:gd name="T27" fmla="*/ 224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78" h="227">
                    <a:moveTo>
                      <a:pt x="177" y="224"/>
                    </a:moveTo>
                    <a:cubicBezTo>
                      <a:pt x="149" y="187"/>
                      <a:pt x="124" y="149"/>
                      <a:pt x="96" y="113"/>
                    </a:cubicBezTo>
                    <a:cubicBezTo>
                      <a:pt x="95" y="112"/>
                      <a:pt x="95" y="112"/>
                      <a:pt x="95" y="112"/>
                    </a:cubicBezTo>
                    <a:cubicBezTo>
                      <a:pt x="94" y="113"/>
                      <a:pt x="94" y="113"/>
                      <a:pt x="93" y="113"/>
                    </a:cubicBezTo>
                    <a:cubicBezTo>
                      <a:pt x="93" y="113"/>
                      <a:pt x="93" y="113"/>
                      <a:pt x="93" y="114"/>
                    </a:cubicBezTo>
                    <a:cubicBezTo>
                      <a:pt x="93" y="114"/>
                      <a:pt x="94" y="115"/>
                      <a:pt x="95" y="116"/>
                    </a:cubicBezTo>
                    <a:cubicBezTo>
                      <a:pt x="95" y="116"/>
                      <a:pt x="96" y="116"/>
                      <a:pt x="95" y="115"/>
                    </a:cubicBezTo>
                    <a:cubicBezTo>
                      <a:pt x="102" y="124"/>
                      <a:pt x="108" y="132"/>
                      <a:pt x="114" y="141"/>
                    </a:cubicBezTo>
                    <a:cubicBezTo>
                      <a:pt x="75" y="95"/>
                      <a:pt x="38" y="48"/>
                      <a:pt x="2" y="1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41" y="54"/>
                      <a:pt x="82" y="106"/>
                      <a:pt x="125" y="157"/>
                    </a:cubicBezTo>
                    <a:cubicBezTo>
                      <a:pt x="125" y="157"/>
                      <a:pt x="125" y="157"/>
                      <a:pt x="125" y="157"/>
                    </a:cubicBezTo>
                    <a:cubicBezTo>
                      <a:pt x="142" y="180"/>
                      <a:pt x="158" y="203"/>
                      <a:pt x="175" y="225"/>
                    </a:cubicBezTo>
                    <a:cubicBezTo>
                      <a:pt x="176" y="227"/>
                      <a:pt x="178" y="225"/>
                      <a:pt x="177" y="224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41" name="ïşḻïďê-Freeform 306"/>
              <p:cNvSpPr/>
              <p:nvPr/>
            </p:nvSpPr>
            <p:spPr bwMode="auto">
              <a:xfrm>
                <a:off x="4379" y="3229"/>
                <a:ext cx="3" cy="2"/>
              </a:xfrm>
              <a:custGeom>
                <a:avLst/>
                <a:gdLst>
                  <a:gd name="T0" fmla="*/ 2 w 3"/>
                  <a:gd name="T1" fmla="*/ 0 h 2"/>
                  <a:gd name="T2" fmla="*/ 2 w 3"/>
                  <a:gd name="T3" fmla="*/ 2 h 2"/>
                  <a:gd name="T4" fmla="*/ 2 w 3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2" y="0"/>
                    </a:moveTo>
                    <a:cubicBezTo>
                      <a:pt x="0" y="0"/>
                      <a:pt x="1" y="2"/>
                      <a:pt x="2" y="2"/>
                    </a:cubicBezTo>
                    <a:cubicBezTo>
                      <a:pt x="3" y="2"/>
                      <a:pt x="3" y="0"/>
                      <a:pt x="2" y="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42" name="ïşḻïďê-Freeform 307"/>
              <p:cNvSpPr/>
              <p:nvPr/>
            </p:nvSpPr>
            <p:spPr bwMode="auto">
              <a:xfrm>
                <a:off x="4350" y="3166"/>
                <a:ext cx="70" cy="88"/>
              </a:xfrm>
              <a:custGeom>
                <a:avLst/>
                <a:gdLst>
                  <a:gd name="T0" fmla="*/ 62 w 63"/>
                  <a:gd name="T1" fmla="*/ 77 h 80"/>
                  <a:gd name="T2" fmla="*/ 3 w 63"/>
                  <a:gd name="T3" fmla="*/ 1 h 80"/>
                  <a:gd name="T4" fmla="*/ 1 w 63"/>
                  <a:gd name="T5" fmla="*/ 3 h 80"/>
                  <a:gd name="T6" fmla="*/ 60 w 63"/>
                  <a:gd name="T7" fmla="*/ 79 h 80"/>
                  <a:gd name="T8" fmla="*/ 62 w 63"/>
                  <a:gd name="T9" fmla="*/ 77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80">
                    <a:moveTo>
                      <a:pt x="62" y="77"/>
                    </a:moveTo>
                    <a:cubicBezTo>
                      <a:pt x="42" y="52"/>
                      <a:pt x="22" y="27"/>
                      <a:pt x="3" y="1"/>
                    </a:cubicBezTo>
                    <a:cubicBezTo>
                      <a:pt x="2" y="0"/>
                      <a:pt x="0" y="1"/>
                      <a:pt x="1" y="3"/>
                    </a:cubicBezTo>
                    <a:cubicBezTo>
                      <a:pt x="20" y="29"/>
                      <a:pt x="40" y="54"/>
                      <a:pt x="60" y="79"/>
                    </a:cubicBezTo>
                    <a:cubicBezTo>
                      <a:pt x="61" y="80"/>
                      <a:pt x="63" y="79"/>
                      <a:pt x="62" y="77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43" name="ïşḻïďê-Freeform 308"/>
              <p:cNvSpPr/>
              <p:nvPr/>
            </p:nvSpPr>
            <p:spPr bwMode="auto">
              <a:xfrm>
                <a:off x="4351" y="3139"/>
                <a:ext cx="82" cy="115"/>
              </a:xfrm>
              <a:custGeom>
                <a:avLst/>
                <a:gdLst>
                  <a:gd name="T0" fmla="*/ 73 w 74"/>
                  <a:gd name="T1" fmla="*/ 102 h 105"/>
                  <a:gd name="T2" fmla="*/ 2 w 74"/>
                  <a:gd name="T3" fmla="*/ 1 h 105"/>
                  <a:gd name="T4" fmla="*/ 0 w 74"/>
                  <a:gd name="T5" fmla="*/ 2 h 105"/>
                  <a:gd name="T6" fmla="*/ 71 w 74"/>
                  <a:gd name="T7" fmla="*/ 104 h 105"/>
                  <a:gd name="T8" fmla="*/ 73 w 74"/>
                  <a:gd name="T9" fmla="*/ 102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" h="105">
                    <a:moveTo>
                      <a:pt x="73" y="102"/>
                    </a:moveTo>
                    <a:cubicBezTo>
                      <a:pt x="50" y="68"/>
                      <a:pt x="25" y="35"/>
                      <a:pt x="2" y="1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23" y="37"/>
                      <a:pt x="48" y="70"/>
                      <a:pt x="71" y="104"/>
                    </a:cubicBezTo>
                    <a:cubicBezTo>
                      <a:pt x="72" y="105"/>
                      <a:pt x="74" y="104"/>
                      <a:pt x="73" y="102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44" name="íślíḋè-Freeform 309"/>
              <p:cNvSpPr/>
              <p:nvPr/>
            </p:nvSpPr>
            <p:spPr bwMode="auto">
              <a:xfrm>
                <a:off x="4360" y="3103"/>
                <a:ext cx="116" cy="160"/>
              </a:xfrm>
              <a:custGeom>
                <a:avLst/>
                <a:gdLst>
                  <a:gd name="T0" fmla="*/ 104 w 105"/>
                  <a:gd name="T1" fmla="*/ 142 h 145"/>
                  <a:gd name="T2" fmla="*/ 1 w 105"/>
                  <a:gd name="T3" fmla="*/ 0 h 145"/>
                  <a:gd name="T4" fmla="*/ 1 w 105"/>
                  <a:gd name="T5" fmla="*/ 1 h 145"/>
                  <a:gd name="T6" fmla="*/ 101 w 105"/>
                  <a:gd name="T7" fmla="*/ 143 h 145"/>
                  <a:gd name="T8" fmla="*/ 104 w 105"/>
                  <a:gd name="T9" fmla="*/ 142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" h="145">
                    <a:moveTo>
                      <a:pt x="104" y="142"/>
                    </a:moveTo>
                    <a:cubicBezTo>
                      <a:pt x="68" y="96"/>
                      <a:pt x="36" y="47"/>
                      <a:pt x="1" y="0"/>
                    </a:cubicBezTo>
                    <a:cubicBezTo>
                      <a:pt x="1" y="0"/>
                      <a:pt x="0" y="0"/>
                      <a:pt x="1" y="1"/>
                    </a:cubicBezTo>
                    <a:cubicBezTo>
                      <a:pt x="35" y="48"/>
                      <a:pt x="66" y="97"/>
                      <a:pt x="101" y="143"/>
                    </a:cubicBezTo>
                    <a:cubicBezTo>
                      <a:pt x="102" y="145"/>
                      <a:pt x="105" y="143"/>
                      <a:pt x="104" y="142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45" name="íślíḋè-Freeform 310"/>
              <p:cNvSpPr/>
              <p:nvPr/>
            </p:nvSpPr>
            <p:spPr bwMode="auto">
              <a:xfrm>
                <a:off x="4363" y="3078"/>
                <a:ext cx="138" cy="190"/>
              </a:xfrm>
              <a:custGeom>
                <a:avLst/>
                <a:gdLst>
                  <a:gd name="T0" fmla="*/ 123 w 125"/>
                  <a:gd name="T1" fmla="*/ 170 h 173"/>
                  <a:gd name="T2" fmla="*/ 58 w 125"/>
                  <a:gd name="T3" fmla="*/ 85 h 173"/>
                  <a:gd name="T4" fmla="*/ 1 w 125"/>
                  <a:gd name="T5" fmla="*/ 0 h 173"/>
                  <a:gd name="T6" fmla="*/ 0 w 125"/>
                  <a:gd name="T7" fmla="*/ 1 h 173"/>
                  <a:gd name="T8" fmla="*/ 52 w 125"/>
                  <a:gd name="T9" fmla="*/ 81 h 173"/>
                  <a:gd name="T10" fmla="*/ 121 w 125"/>
                  <a:gd name="T11" fmla="*/ 171 h 173"/>
                  <a:gd name="T12" fmla="*/ 123 w 125"/>
                  <a:gd name="T13" fmla="*/ 17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5" h="173">
                    <a:moveTo>
                      <a:pt x="123" y="170"/>
                    </a:moveTo>
                    <a:cubicBezTo>
                      <a:pt x="100" y="143"/>
                      <a:pt x="79" y="114"/>
                      <a:pt x="58" y="85"/>
                    </a:cubicBezTo>
                    <a:cubicBezTo>
                      <a:pt x="38" y="57"/>
                      <a:pt x="24" y="26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0" y="26"/>
                      <a:pt x="34" y="55"/>
                      <a:pt x="52" y="81"/>
                    </a:cubicBezTo>
                    <a:cubicBezTo>
                      <a:pt x="73" y="112"/>
                      <a:pt x="95" y="143"/>
                      <a:pt x="121" y="171"/>
                    </a:cubicBezTo>
                    <a:cubicBezTo>
                      <a:pt x="122" y="173"/>
                      <a:pt x="125" y="171"/>
                      <a:pt x="123" y="17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46" name="íślíḋè-Freeform 311"/>
              <p:cNvSpPr/>
              <p:nvPr/>
            </p:nvSpPr>
            <p:spPr bwMode="auto">
              <a:xfrm>
                <a:off x="4369" y="3056"/>
                <a:ext cx="165" cy="220"/>
              </a:xfrm>
              <a:custGeom>
                <a:avLst/>
                <a:gdLst>
                  <a:gd name="T0" fmla="*/ 149 w 150"/>
                  <a:gd name="T1" fmla="*/ 198 h 200"/>
                  <a:gd name="T2" fmla="*/ 69 w 150"/>
                  <a:gd name="T3" fmla="*/ 99 h 200"/>
                  <a:gd name="T4" fmla="*/ 35 w 150"/>
                  <a:gd name="T5" fmla="*/ 50 h 200"/>
                  <a:gd name="T6" fmla="*/ 1 w 150"/>
                  <a:gd name="T7" fmla="*/ 0 h 200"/>
                  <a:gd name="T8" fmla="*/ 0 w 150"/>
                  <a:gd name="T9" fmla="*/ 1 h 200"/>
                  <a:gd name="T10" fmla="*/ 29 w 150"/>
                  <a:gd name="T11" fmla="*/ 45 h 200"/>
                  <a:gd name="T12" fmla="*/ 67 w 150"/>
                  <a:gd name="T13" fmla="*/ 101 h 200"/>
                  <a:gd name="T14" fmla="*/ 147 w 150"/>
                  <a:gd name="T15" fmla="*/ 199 h 200"/>
                  <a:gd name="T16" fmla="*/ 149 w 150"/>
                  <a:gd name="T17" fmla="*/ 198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0" h="200">
                    <a:moveTo>
                      <a:pt x="149" y="198"/>
                    </a:moveTo>
                    <a:cubicBezTo>
                      <a:pt x="121" y="166"/>
                      <a:pt x="94" y="133"/>
                      <a:pt x="69" y="99"/>
                    </a:cubicBezTo>
                    <a:cubicBezTo>
                      <a:pt x="58" y="83"/>
                      <a:pt x="47" y="66"/>
                      <a:pt x="35" y="50"/>
                    </a:cubicBezTo>
                    <a:cubicBezTo>
                      <a:pt x="24" y="33"/>
                      <a:pt x="15" y="15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12" y="14"/>
                      <a:pt x="19" y="30"/>
                      <a:pt x="29" y="45"/>
                    </a:cubicBezTo>
                    <a:cubicBezTo>
                      <a:pt x="42" y="64"/>
                      <a:pt x="54" y="83"/>
                      <a:pt x="67" y="101"/>
                    </a:cubicBezTo>
                    <a:cubicBezTo>
                      <a:pt x="92" y="135"/>
                      <a:pt x="118" y="168"/>
                      <a:pt x="147" y="199"/>
                    </a:cubicBezTo>
                    <a:cubicBezTo>
                      <a:pt x="148" y="200"/>
                      <a:pt x="150" y="199"/>
                      <a:pt x="149" y="198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47" name="íślíḋè-Freeform 312"/>
              <p:cNvSpPr/>
              <p:nvPr/>
            </p:nvSpPr>
            <p:spPr bwMode="auto">
              <a:xfrm>
                <a:off x="4412" y="3073"/>
                <a:ext cx="151" cy="207"/>
              </a:xfrm>
              <a:custGeom>
                <a:avLst/>
                <a:gdLst>
                  <a:gd name="T0" fmla="*/ 136 w 137"/>
                  <a:gd name="T1" fmla="*/ 185 h 189"/>
                  <a:gd name="T2" fmla="*/ 4 w 137"/>
                  <a:gd name="T3" fmla="*/ 2 h 189"/>
                  <a:gd name="T4" fmla="*/ 1 w 137"/>
                  <a:gd name="T5" fmla="*/ 4 h 189"/>
                  <a:gd name="T6" fmla="*/ 133 w 137"/>
                  <a:gd name="T7" fmla="*/ 187 h 189"/>
                  <a:gd name="T8" fmla="*/ 136 w 137"/>
                  <a:gd name="T9" fmla="*/ 185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7" h="189">
                    <a:moveTo>
                      <a:pt x="136" y="185"/>
                    </a:moveTo>
                    <a:cubicBezTo>
                      <a:pt x="91" y="124"/>
                      <a:pt x="44" y="65"/>
                      <a:pt x="4" y="2"/>
                    </a:cubicBezTo>
                    <a:cubicBezTo>
                      <a:pt x="2" y="0"/>
                      <a:pt x="0" y="2"/>
                      <a:pt x="1" y="4"/>
                    </a:cubicBezTo>
                    <a:cubicBezTo>
                      <a:pt x="41" y="67"/>
                      <a:pt x="87" y="127"/>
                      <a:pt x="133" y="187"/>
                    </a:cubicBezTo>
                    <a:cubicBezTo>
                      <a:pt x="134" y="189"/>
                      <a:pt x="137" y="187"/>
                      <a:pt x="136" y="185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48" name="íślíḋè-Freeform 313"/>
              <p:cNvSpPr/>
              <p:nvPr/>
            </p:nvSpPr>
            <p:spPr bwMode="auto">
              <a:xfrm>
                <a:off x="4446" y="3086"/>
                <a:ext cx="144" cy="197"/>
              </a:xfrm>
              <a:custGeom>
                <a:avLst/>
                <a:gdLst>
                  <a:gd name="T0" fmla="*/ 130 w 131"/>
                  <a:gd name="T1" fmla="*/ 175 h 179"/>
                  <a:gd name="T2" fmla="*/ 63 w 131"/>
                  <a:gd name="T3" fmla="*/ 84 h 179"/>
                  <a:gd name="T4" fmla="*/ 2 w 131"/>
                  <a:gd name="T5" fmla="*/ 1 h 179"/>
                  <a:gd name="T6" fmla="*/ 1 w 131"/>
                  <a:gd name="T7" fmla="*/ 1 h 179"/>
                  <a:gd name="T8" fmla="*/ 56 w 131"/>
                  <a:gd name="T9" fmla="*/ 80 h 179"/>
                  <a:gd name="T10" fmla="*/ 127 w 131"/>
                  <a:gd name="T11" fmla="*/ 177 h 179"/>
                  <a:gd name="T12" fmla="*/ 130 w 131"/>
                  <a:gd name="T13" fmla="*/ 175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" h="179">
                    <a:moveTo>
                      <a:pt x="130" y="175"/>
                    </a:moveTo>
                    <a:cubicBezTo>
                      <a:pt x="108" y="144"/>
                      <a:pt x="85" y="114"/>
                      <a:pt x="63" y="84"/>
                    </a:cubicBezTo>
                    <a:cubicBezTo>
                      <a:pt x="43" y="56"/>
                      <a:pt x="19" y="31"/>
                      <a:pt x="2" y="1"/>
                    </a:cubicBezTo>
                    <a:cubicBezTo>
                      <a:pt x="2" y="0"/>
                      <a:pt x="0" y="1"/>
                      <a:pt x="1" y="1"/>
                    </a:cubicBezTo>
                    <a:cubicBezTo>
                      <a:pt x="15" y="30"/>
                      <a:pt x="37" y="53"/>
                      <a:pt x="56" y="80"/>
                    </a:cubicBezTo>
                    <a:cubicBezTo>
                      <a:pt x="79" y="112"/>
                      <a:pt x="103" y="145"/>
                      <a:pt x="127" y="177"/>
                    </a:cubicBezTo>
                    <a:cubicBezTo>
                      <a:pt x="129" y="179"/>
                      <a:pt x="131" y="177"/>
                      <a:pt x="130" y="175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49" name="íślíḋè-Freeform 314"/>
              <p:cNvSpPr/>
              <p:nvPr/>
            </p:nvSpPr>
            <p:spPr bwMode="auto">
              <a:xfrm>
                <a:off x="4467" y="3081"/>
                <a:ext cx="143" cy="202"/>
              </a:xfrm>
              <a:custGeom>
                <a:avLst/>
                <a:gdLst>
                  <a:gd name="T0" fmla="*/ 129 w 130"/>
                  <a:gd name="T1" fmla="*/ 179 h 183"/>
                  <a:gd name="T2" fmla="*/ 62 w 130"/>
                  <a:gd name="T3" fmla="*/ 91 h 183"/>
                  <a:gd name="T4" fmla="*/ 1 w 130"/>
                  <a:gd name="T5" fmla="*/ 0 h 183"/>
                  <a:gd name="T6" fmla="*/ 0 w 130"/>
                  <a:gd name="T7" fmla="*/ 0 h 183"/>
                  <a:gd name="T8" fmla="*/ 126 w 130"/>
                  <a:gd name="T9" fmla="*/ 181 h 183"/>
                  <a:gd name="T10" fmla="*/ 129 w 130"/>
                  <a:gd name="T11" fmla="*/ 179 h 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0" h="183">
                    <a:moveTo>
                      <a:pt x="129" y="179"/>
                    </a:moveTo>
                    <a:cubicBezTo>
                      <a:pt x="106" y="151"/>
                      <a:pt x="83" y="121"/>
                      <a:pt x="62" y="91"/>
                    </a:cubicBezTo>
                    <a:cubicBezTo>
                      <a:pt x="40" y="61"/>
                      <a:pt x="22" y="3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2" y="65"/>
                      <a:pt x="80" y="126"/>
                      <a:pt x="126" y="181"/>
                    </a:cubicBezTo>
                    <a:cubicBezTo>
                      <a:pt x="127" y="183"/>
                      <a:pt x="130" y="181"/>
                      <a:pt x="129" y="179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50" name="íślíḋè-Freeform 315"/>
              <p:cNvSpPr/>
              <p:nvPr/>
            </p:nvSpPr>
            <p:spPr bwMode="auto">
              <a:xfrm>
                <a:off x="4491" y="3091"/>
                <a:ext cx="142" cy="203"/>
              </a:xfrm>
              <a:custGeom>
                <a:avLst/>
                <a:gdLst>
                  <a:gd name="T0" fmla="*/ 127 w 129"/>
                  <a:gd name="T1" fmla="*/ 180 h 184"/>
                  <a:gd name="T2" fmla="*/ 2 w 129"/>
                  <a:gd name="T3" fmla="*/ 1 h 184"/>
                  <a:gd name="T4" fmla="*/ 1 w 129"/>
                  <a:gd name="T5" fmla="*/ 2 h 184"/>
                  <a:gd name="T6" fmla="*/ 124 w 129"/>
                  <a:gd name="T7" fmla="*/ 183 h 184"/>
                  <a:gd name="T8" fmla="*/ 127 w 129"/>
                  <a:gd name="T9" fmla="*/ 18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9" h="184">
                    <a:moveTo>
                      <a:pt x="127" y="180"/>
                    </a:moveTo>
                    <a:cubicBezTo>
                      <a:pt x="83" y="122"/>
                      <a:pt x="40" y="63"/>
                      <a:pt x="2" y="1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38" y="65"/>
                      <a:pt x="79" y="125"/>
                      <a:pt x="124" y="183"/>
                    </a:cubicBezTo>
                    <a:cubicBezTo>
                      <a:pt x="126" y="184"/>
                      <a:pt x="129" y="182"/>
                      <a:pt x="127" y="18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51" name="íślíḋè-Freeform 316"/>
              <p:cNvSpPr/>
              <p:nvPr/>
            </p:nvSpPr>
            <p:spPr bwMode="auto">
              <a:xfrm>
                <a:off x="4508" y="3089"/>
                <a:ext cx="143" cy="207"/>
              </a:xfrm>
              <a:custGeom>
                <a:avLst/>
                <a:gdLst>
                  <a:gd name="T0" fmla="*/ 129 w 130"/>
                  <a:gd name="T1" fmla="*/ 185 h 188"/>
                  <a:gd name="T2" fmla="*/ 2 w 130"/>
                  <a:gd name="T3" fmla="*/ 0 h 188"/>
                  <a:gd name="T4" fmla="*/ 1 w 130"/>
                  <a:gd name="T5" fmla="*/ 1 h 188"/>
                  <a:gd name="T6" fmla="*/ 128 w 130"/>
                  <a:gd name="T7" fmla="*/ 187 h 188"/>
                  <a:gd name="T8" fmla="*/ 129 w 130"/>
                  <a:gd name="T9" fmla="*/ 185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0" h="188">
                    <a:moveTo>
                      <a:pt x="129" y="185"/>
                    </a:moveTo>
                    <a:cubicBezTo>
                      <a:pt x="86" y="124"/>
                      <a:pt x="43" y="63"/>
                      <a:pt x="2" y="0"/>
                    </a:cubicBezTo>
                    <a:cubicBezTo>
                      <a:pt x="2" y="0"/>
                      <a:pt x="0" y="0"/>
                      <a:pt x="1" y="1"/>
                    </a:cubicBezTo>
                    <a:cubicBezTo>
                      <a:pt x="41" y="64"/>
                      <a:pt x="84" y="126"/>
                      <a:pt x="128" y="187"/>
                    </a:cubicBezTo>
                    <a:cubicBezTo>
                      <a:pt x="128" y="188"/>
                      <a:pt x="130" y="187"/>
                      <a:pt x="129" y="185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52" name="íślíḋè-Freeform 317"/>
              <p:cNvSpPr/>
              <p:nvPr/>
            </p:nvSpPr>
            <p:spPr bwMode="auto">
              <a:xfrm>
                <a:off x="4525" y="3084"/>
                <a:ext cx="141" cy="207"/>
              </a:xfrm>
              <a:custGeom>
                <a:avLst/>
                <a:gdLst>
                  <a:gd name="T0" fmla="*/ 126 w 128"/>
                  <a:gd name="T1" fmla="*/ 185 h 189"/>
                  <a:gd name="T2" fmla="*/ 1 w 128"/>
                  <a:gd name="T3" fmla="*/ 0 h 189"/>
                  <a:gd name="T4" fmla="*/ 0 w 128"/>
                  <a:gd name="T5" fmla="*/ 1 h 189"/>
                  <a:gd name="T6" fmla="*/ 6 w 128"/>
                  <a:gd name="T7" fmla="*/ 14 h 189"/>
                  <a:gd name="T8" fmla="*/ 6 w 128"/>
                  <a:gd name="T9" fmla="*/ 13 h 189"/>
                  <a:gd name="T10" fmla="*/ 8 w 128"/>
                  <a:gd name="T11" fmla="*/ 14 h 189"/>
                  <a:gd name="T12" fmla="*/ 23 w 128"/>
                  <a:gd name="T13" fmla="*/ 39 h 189"/>
                  <a:gd name="T14" fmla="*/ 55 w 128"/>
                  <a:gd name="T15" fmla="*/ 89 h 189"/>
                  <a:gd name="T16" fmla="*/ 124 w 128"/>
                  <a:gd name="T17" fmla="*/ 187 h 189"/>
                  <a:gd name="T18" fmla="*/ 126 w 128"/>
                  <a:gd name="T19" fmla="*/ 185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8" h="189">
                    <a:moveTo>
                      <a:pt x="126" y="185"/>
                    </a:moveTo>
                    <a:cubicBezTo>
                      <a:pt x="83" y="125"/>
                      <a:pt x="42" y="63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1" y="6"/>
                      <a:pt x="3" y="9"/>
                      <a:pt x="6" y="14"/>
                    </a:cubicBezTo>
                    <a:cubicBezTo>
                      <a:pt x="6" y="14"/>
                      <a:pt x="6" y="14"/>
                      <a:pt x="6" y="13"/>
                    </a:cubicBezTo>
                    <a:cubicBezTo>
                      <a:pt x="4" y="10"/>
                      <a:pt x="0" y="1"/>
                      <a:pt x="8" y="14"/>
                    </a:cubicBezTo>
                    <a:cubicBezTo>
                      <a:pt x="13" y="22"/>
                      <a:pt x="18" y="31"/>
                      <a:pt x="23" y="39"/>
                    </a:cubicBezTo>
                    <a:cubicBezTo>
                      <a:pt x="33" y="56"/>
                      <a:pt x="44" y="73"/>
                      <a:pt x="55" y="89"/>
                    </a:cubicBezTo>
                    <a:cubicBezTo>
                      <a:pt x="77" y="122"/>
                      <a:pt x="99" y="155"/>
                      <a:pt x="124" y="187"/>
                    </a:cubicBezTo>
                    <a:cubicBezTo>
                      <a:pt x="125" y="189"/>
                      <a:pt x="128" y="187"/>
                      <a:pt x="126" y="185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53" name="is1ide-Freeform 318"/>
              <p:cNvSpPr/>
              <p:nvPr/>
            </p:nvSpPr>
            <p:spPr bwMode="auto">
              <a:xfrm>
                <a:off x="4555" y="3110"/>
                <a:ext cx="99" cy="142"/>
              </a:xfrm>
              <a:custGeom>
                <a:avLst/>
                <a:gdLst>
                  <a:gd name="T0" fmla="*/ 89 w 90"/>
                  <a:gd name="T1" fmla="*/ 126 h 129"/>
                  <a:gd name="T2" fmla="*/ 43 w 90"/>
                  <a:gd name="T3" fmla="*/ 60 h 129"/>
                  <a:gd name="T4" fmla="*/ 22 w 90"/>
                  <a:gd name="T5" fmla="*/ 31 h 129"/>
                  <a:gd name="T6" fmla="*/ 10 w 90"/>
                  <a:gd name="T7" fmla="*/ 13 h 129"/>
                  <a:gd name="T8" fmla="*/ 7 w 90"/>
                  <a:gd name="T9" fmla="*/ 10 h 129"/>
                  <a:gd name="T10" fmla="*/ 7 w 90"/>
                  <a:gd name="T11" fmla="*/ 9 h 129"/>
                  <a:gd name="T12" fmla="*/ 3 w 90"/>
                  <a:gd name="T13" fmla="*/ 1 h 129"/>
                  <a:gd name="T14" fmla="*/ 1 w 90"/>
                  <a:gd name="T15" fmla="*/ 3 h 129"/>
                  <a:gd name="T16" fmla="*/ 87 w 90"/>
                  <a:gd name="T17" fmla="*/ 127 h 129"/>
                  <a:gd name="T18" fmla="*/ 89 w 90"/>
                  <a:gd name="T19" fmla="*/ 126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0" h="129">
                    <a:moveTo>
                      <a:pt x="89" y="126"/>
                    </a:moveTo>
                    <a:cubicBezTo>
                      <a:pt x="75" y="103"/>
                      <a:pt x="59" y="82"/>
                      <a:pt x="43" y="60"/>
                    </a:cubicBezTo>
                    <a:cubicBezTo>
                      <a:pt x="36" y="51"/>
                      <a:pt x="29" y="41"/>
                      <a:pt x="22" y="31"/>
                    </a:cubicBezTo>
                    <a:cubicBezTo>
                      <a:pt x="18" y="25"/>
                      <a:pt x="14" y="19"/>
                      <a:pt x="10" y="13"/>
                    </a:cubicBezTo>
                    <a:cubicBezTo>
                      <a:pt x="10" y="13"/>
                      <a:pt x="9" y="11"/>
                      <a:pt x="7" y="10"/>
                    </a:cubicBezTo>
                    <a:cubicBezTo>
                      <a:pt x="7" y="10"/>
                      <a:pt x="7" y="9"/>
                      <a:pt x="7" y="9"/>
                    </a:cubicBezTo>
                    <a:cubicBezTo>
                      <a:pt x="6" y="7"/>
                      <a:pt x="4" y="4"/>
                      <a:pt x="3" y="1"/>
                    </a:cubicBezTo>
                    <a:cubicBezTo>
                      <a:pt x="2" y="0"/>
                      <a:pt x="0" y="1"/>
                      <a:pt x="1" y="3"/>
                    </a:cubicBezTo>
                    <a:cubicBezTo>
                      <a:pt x="25" y="47"/>
                      <a:pt x="58" y="86"/>
                      <a:pt x="87" y="127"/>
                    </a:cubicBezTo>
                    <a:cubicBezTo>
                      <a:pt x="88" y="129"/>
                      <a:pt x="90" y="127"/>
                      <a:pt x="89" y="126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54" name="is1ide-Freeform 319"/>
              <p:cNvSpPr/>
              <p:nvPr/>
            </p:nvSpPr>
            <p:spPr bwMode="auto">
              <a:xfrm>
                <a:off x="4572" y="3107"/>
                <a:ext cx="98" cy="143"/>
              </a:xfrm>
              <a:custGeom>
                <a:avLst/>
                <a:gdLst>
                  <a:gd name="T0" fmla="*/ 87 w 89"/>
                  <a:gd name="T1" fmla="*/ 126 h 130"/>
                  <a:gd name="T2" fmla="*/ 3 w 89"/>
                  <a:gd name="T3" fmla="*/ 2 h 130"/>
                  <a:gd name="T4" fmla="*/ 1 w 89"/>
                  <a:gd name="T5" fmla="*/ 3 h 130"/>
                  <a:gd name="T6" fmla="*/ 9 w 89"/>
                  <a:gd name="T7" fmla="*/ 18 h 130"/>
                  <a:gd name="T8" fmla="*/ 10 w 89"/>
                  <a:gd name="T9" fmla="*/ 19 h 130"/>
                  <a:gd name="T10" fmla="*/ 12 w 89"/>
                  <a:gd name="T11" fmla="*/ 23 h 130"/>
                  <a:gd name="T12" fmla="*/ 36 w 89"/>
                  <a:gd name="T13" fmla="*/ 61 h 130"/>
                  <a:gd name="T14" fmla="*/ 84 w 89"/>
                  <a:gd name="T15" fmla="*/ 128 h 130"/>
                  <a:gd name="T16" fmla="*/ 87 w 89"/>
                  <a:gd name="T17" fmla="*/ 126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30">
                    <a:moveTo>
                      <a:pt x="87" y="126"/>
                    </a:moveTo>
                    <a:cubicBezTo>
                      <a:pt x="58" y="85"/>
                      <a:pt x="30" y="44"/>
                      <a:pt x="3" y="2"/>
                    </a:cubicBezTo>
                    <a:cubicBezTo>
                      <a:pt x="2" y="0"/>
                      <a:pt x="0" y="2"/>
                      <a:pt x="1" y="3"/>
                    </a:cubicBezTo>
                    <a:cubicBezTo>
                      <a:pt x="4" y="8"/>
                      <a:pt x="6" y="13"/>
                      <a:pt x="9" y="18"/>
                    </a:cubicBezTo>
                    <a:cubicBezTo>
                      <a:pt x="9" y="19"/>
                      <a:pt x="9" y="19"/>
                      <a:pt x="10" y="19"/>
                    </a:cubicBezTo>
                    <a:cubicBezTo>
                      <a:pt x="11" y="20"/>
                      <a:pt x="11" y="21"/>
                      <a:pt x="12" y="23"/>
                    </a:cubicBezTo>
                    <a:cubicBezTo>
                      <a:pt x="20" y="36"/>
                      <a:pt x="28" y="48"/>
                      <a:pt x="36" y="61"/>
                    </a:cubicBezTo>
                    <a:cubicBezTo>
                      <a:pt x="51" y="84"/>
                      <a:pt x="67" y="106"/>
                      <a:pt x="84" y="128"/>
                    </a:cubicBezTo>
                    <a:cubicBezTo>
                      <a:pt x="86" y="130"/>
                      <a:pt x="89" y="128"/>
                      <a:pt x="87" y="126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55" name="is1ide-Freeform 320"/>
              <p:cNvSpPr/>
              <p:nvPr/>
            </p:nvSpPr>
            <p:spPr bwMode="auto">
              <a:xfrm>
                <a:off x="4591" y="3112"/>
                <a:ext cx="67" cy="98"/>
              </a:xfrm>
              <a:custGeom>
                <a:avLst/>
                <a:gdLst>
                  <a:gd name="T0" fmla="*/ 59 w 60"/>
                  <a:gd name="T1" fmla="*/ 86 h 89"/>
                  <a:gd name="T2" fmla="*/ 3 w 60"/>
                  <a:gd name="T3" fmla="*/ 1 h 89"/>
                  <a:gd name="T4" fmla="*/ 0 w 60"/>
                  <a:gd name="T5" fmla="*/ 3 h 89"/>
                  <a:gd name="T6" fmla="*/ 3 w 60"/>
                  <a:gd name="T7" fmla="*/ 13 h 89"/>
                  <a:gd name="T8" fmla="*/ 5 w 60"/>
                  <a:gd name="T9" fmla="*/ 13 h 89"/>
                  <a:gd name="T10" fmla="*/ 11 w 60"/>
                  <a:gd name="T11" fmla="*/ 16 h 89"/>
                  <a:gd name="T12" fmla="*/ 27 w 60"/>
                  <a:gd name="T13" fmla="*/ 39 h 89"/>
                  <a:gd name="T14" fmla="*/ 56 w 60"/>
                  <a:gd name="T15" fmla="*/ 87 h 89"/>
                  <a:gd name="T16" fmla="*/ 59 w 60"/>
                  <a:gd name="T17" fmla="*/ 86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0" h="89">
                    <a:moveTo>
                      <a:pt x="59" y="86"/>
                    </a:moveTo>
                    <a:cubicBezTo>
                      <a:pt x="42" y="56"/>
                      <a:pt x="27" y="25"/>
                      <a:pt x="3" y="1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1" y="7"/>
                      <a:pt x="2" y="10"/>
                      <a:pt x="3" y="13"/>
                    </a:cubicBezTo>
                    <a:cubicBezTo>
                      <a:pt x="3" y="15"/>
                      <a:pt x="6" y="14"/>
                      <a:pt x="5" y="13"/>
                    </a:cubicBezTo>
                    <a:cubicBezTo>
                      <a:pt x="4" y="3"/>
                      <a:pt x="7" y="11"/>
                      <a:pt x="11" y="16"/>
                    </a:cubicBezTo>
                    <a:cubicBezTo>
                      <a:pt x="17" y="23"/>
                      <a:pt x="22" y="31"/>
                      <a:pt x="27" y="39"/>
                    </a:cubicBezTo>
                    <a:cubicBezTo>
                      <a:pt x="37" y="55"/>
                      <a:pt x="46" y="72"/>
                      <a:pt x="56" y="87"/>
                    </a:cubicBezTo>
                    <a:cubicBezTo>
                      <a:pt x="57" y="89"/>
                      <a:pt x="60" y="87"/>
                      <a:pt x="59" y="86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56" name="is1ide-Freeform 321"/>
              <p:cNvSpPr/>
              <p:nvPr/>
            </p:nvSpPr>
            <p:spPr bwMode="auto">
              <a:xfrm>
                <a:off x="4603" y="3113"/>
                <a:ext cx="49" cy="75"/>
              </a:xfrm>
              <a:custGeom>
                <a:avLst/>
                <a:gdLst>
                  <a:gd name="T0" fmla="*/ 44 w 45"/>
                  <a:gd name="T1" fmla="*/ 64 h 68"/>
                  <a:gd name="T2" fmla="*/ 24 w 45"/>
                  <a:gd name="T3" fmla="*/ 30 h 68"/>
                  <a:gd name="T4" fmla="*/ 15 w 45"/>
                  <a:gd name="T5" fmla="*/ 18 h 68"/>
                  <a:gd name="T6" fmla="*/ 3 w 45"/>
                  <a:gd name="T7" fmla="*/ 4 h 68"/>
                  <a:gd name="T8" fmla="*/ 5 w 45"/>
                  <a:gd name="T9" fmla="*/ 4 h 68"/>
                  <a:gd name="T10" fmla="*/ 2 w 45"/>
                  <a:gd name="T11" fmla="*/ 0 h 68"/>
                  <a:gd name="T12" fmla="*/ 1 w 45"/>
                  <a:gd name="T13" fmla="*/ 2 h 68"/>
                  <a:gd name="T14" fmla="*/ 16 w 45"/>
                  <a:gd name="T15" fmla="*/ 25 h 68"/>
                  <a:gd name="T16" fmla="*/ 41 w 45"/>
                  <a:gd name="T17" fmla="*/ 66 h 68"/>
                  <a:gd name="T18" fmla="*/ 44 w 45"/>
                  <a:gd name="T19" fmla="*/ 64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5" h="68">
                    <a:moveTo>
                      <a:pt x="44" y="64"/>
                    </a:moveTo>
                    <a:cubicBezTo>
                      <a:pt x="37" y="53"/>
                      <a:pt x="30" y="41"/>
                      <a:pt x="24" y="30"/>
                    </a:cubicBezTo>
                    <a:cubicBezTo>
                      <a:pt x="21" y="26"/>
                      <a:pt x="18" y="22"/>
                      <a:pt x="15" y="18"/>
                    </a:cubicBezTo>
                    <a:cubicBezTo>
                      <a:pt x="13" y="15"/>
                      <a:pt x="4" y="7"/>
                      <a:pt x="3" y="4"/>
                    </a:cubicBezTo>
                    <a:cubicBezTo>
                      <a:pt x="3" y="6"/>
                      <a:pt x="5" y="5"/>
                      <a:pt x="5" y="4"/>
                    </a:cubicBezTo>
                    <a:cubicBezTo>
                      <a:pt x="5" y="1"/>
                      <a:pt x="5" y="1"/>
                      <a:pt x="2" y="0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4" y="11"/>
                      <a:pt x="11" y="18"/>
                      <a:pt x="16" y="25"/>
                    </a:cubicBezTo>
                    <a:cubicBezTo>
                      <a:pt x="26" y="38"/>
                      <a:pt x="33" y="53"/>
                      <a:pt x="41" y="66"/>
                    </a:cubicBezTo>
                    <a:cubicBezTo>
                      <a:pt x="42" y="68"/>
                      <a:pt x="45" y="66"/>
                      <a:pt x="44" y="64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57" name="is1ide-Freeform 322"/>
              <p:cNvSpPr/>
              <p:nvPr/>
            </p:nvSpPr>
            <p:spPr bwMode="auto">
              <a:xfrm>
                <a:off x="4617" y="3102"/>
                <a:ext cx="40" cy="74"/>
              </a:xfrm>
              <a:custGeom>
                <a:avLst/>
                <a:gdLst>
                  <a:gd name="T0" fmla="*/ 36 w 36"/>
                  <a:gd name="T1" fmla="*/ 64 h 67"/>
                  <a:gd name="T2" fmla="*/ 3 w 36"/>
                  <a:gd name="T3" fmla="*/ 1 h 67"/>
                  <a:gd name="T4" fmla="*/ 0 w 36"/>
                  <a:gd name="T5" fmla="*/ 2 h 67"/>
                  <a:gd name="T6" fmla="*/ 33 w 36"/>
                  <a:gd name="T7" fmla="*/ 66 h 67"/>
                  <a:gd name="T8" fmla="*/ 36 w 36"/>
                  <a:gd name="T9" fmla="*/ 64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67">
                    <a:moveTo>
                      <a:pt x="36" y="64"/>
                    </a:moveTo>
                    <a:cubicBezTo>
                      <a:pt x="24" y="44"/>
                      <a:pt x="7" y="25"/>
                      <a:pt x="3" y="1"/>
                    </a:cubicBezTo>
                    <a:cubicBezTo>
                      <a:pt x="2" y="0"/>
                      <a:pt x="0" y="0"/>
                      <a:pt x="0" y="2"/>
                    </a:cubicBezTo>
                    <a:cubicBezTo>
                      <a:pt x="4" y="25"/>
                      <a:pt x="21" y="45"/>
                      <a:pt x="33" y="66"/>
                    </a:cubicBezTo>
                    <a:cubicBezTo>
                      <a:pt x="34" y="67"/>
                      <a:pt x="36" y="66"/>
                      <a:pt x="36" y="64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58" name="is1ide-Freeform 323"/>
              <p:cNvSpPr/>
              <p:nvPr/>
            </p:nvSpPr>
            <p:spPr bwMode="auto">
              <a:xfrm>
                <a:off x="4627" y="3109"/>
                <a:ext cx="25" cy="36"/>
              </a:xfrm>
              <a:custGeom>
                <a:avLst/>
                <a:gdLst>
                  <a:gd name="T0" fmla="*/ 22 w 23"/>
                  <a:gd name="T1" fmla="*/ 30 h 33"/>
                  <a:gd name="T2" fmla="*/ 4 w 23"/>
                  <a:gd name="T3" fmla="*/ 2 h 33"/>
                  <a:gd name="T4" fmla="*/ 1 w 23"/>
                  <a:gd name="T5" fmla="*/ 4 h 33"/>
                  <a:gd name="T6" fmla="*/ 19 w 23"/>
                  <a:gd name="T7" fmla="*/ 32 h 33"/>
                  <a:gd name="T8" fmla="*/ 22 w 23"/>
                  <a:gd name="T9" fmla="*/ 3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33">
                    <a:moveTo>
                      <a:pt x="22" y="30"/>
                    </a:moveTo>
                    <a:cubicBezTo>
                      <a:pt x="17" y="20"/>
                      <a:pt x="11" y="11"/>
                      <a:pt x="4" y="2"/>
                    </a:cubicBezTo>
                    <a:cubicBezTo>
                      <a:pt x="3" y="0"/>
                      <a:pt x="0" y="2"/>
                      <a:pt x="1" y="4"/>
                    </a:cubicBezTo>
                    <a:cubicBezTo>
                      <a:pt x="8" y="13"/>
                      <a:pt x="14" y="22"/>
                      <a:pt x="19" y="32"/>
                    </a:cubicBezTo>
                    <a:cubicBezTo>
                      <a:pt x="20" y="33"/>
                      <a:pt x="23" y="32"/>
                      <a:pt x="22" y="3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59" name="is1ide-Freeform 324"/>
              <p:cNvSpPr/>
              <p:nvPr/>
            </p:nvSpPr>
            <p:spPr bwMode="auto">
              <a:xfrm>
                <a:off x="4647" y="3115"/>
                <a:ext cx="18" cy="28"/>
              </a:xfrm>
              <a:custGeom>
                <a:avLst/>
                <a:gdLst>
                  <a:gd name="T0" fmla="*/ 16 w 17"/>
                  <a:gd name="T1" fmla="*/ 22 h 25"/>
                  <a:gd name="T2" fmla="*/ 4 w 17"/>
                  <a:gd name="T3" fmla="*/ 1 h 25"/>
                  <a:gd name="T4" fmla="*/ 1 w 17"/>
                  <a:gd name="T5" fmla="*/ 3 h 25"/>
                  <a:gd name="T6" fmla="*/ 14 w 17"/>
                  <a:gd name="T7" fmla="*/ 23 h 25"/>
                  <a:gd name="T8" fmla="*/ 16 w 17"/>
                  <a:gd name="T9" fmla="*/ 2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25">
                    <a:moveTo>
                      <a:pt x="16" y="22"/>
                    </a:moveTo>
                    <a:cubicBezTo>
                      <a:pt x="12" y="15"/>
                      <a:pt x="8" y="8"/>
                      <a:pt x="4" y="1"/>
                    </a:cubicBezTo>
                    <a:cubicBezTo>
                      <a:pt x="3" y="0"/>
                      <a:pt x="0" y="1"/>
                      <a:pt x="1" y="3"/>
                    </a:cubicBezTo>
                    <a:cubicBezTo>
                      <a:pt x="6" y="10"/>
                      <a:pt x="10" y="17"/>
                      <a:pt x="14" y="23"/>
                    </a:cubicBezTo>
                    <a:cubicBezTo>
                      <a:pt x="15" y="25"/>
                      <a:pt x="17" y="23"/>
                      <a:pt x="16" y="22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60" name="is1ide-Freeform 325"/>
              <p:cNvSpPr/>
              <p:nvPr/>
            </p:nvSpPr>
            <p:spPr bwMode="auto">
              <a:xfrm>
                <a:off x="4371" y="3317"/>
                <a:ext cx="68" cy="93"/>
              </a:xfrm>
              <a:custGeom>
                <a:avLst/>
                <a:gdLst>
                  <a:gd name="T0" fmla="*/ 61 w 62"/>
                  <a:gd name="T1" fmla="*/ 82 h 85"/>
                  <a:gd name="T2" fmla="*/ 2 w 62"/>
                  <a:gd name="T3" fmla="*/ 1 h 85"/>
                  <a:gd name="T4" fmla="*/ 0 w 62"/>
                  <a:gd name="T5" fmla="*/ 2 h 85"/>
                  <a:gd name="T6" fmla="*/ 58 w 62"/>
                  <a:gd name="T7" fmla="*/ 84 h 85"/>
                  <a:gd name="T8" fmla="*/ 61 w 62"/>
                  <a:gd name="T9" fmla="*/ 82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85">
                    <a:moveTo>
                      <a:pt x="61" y="82"/>
                    </a:moveTo>
                    <a:cubicBezTo>
                      <a:pt x="40" y="56"/>
                      <a:pt x="20" y="29"/>
                      <a:pt x="2" y="1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18" y="31"/>
                      <a:pt x="38" y="58"/>
                      <a:pt x="58" y="84"/>
                    </a:cubicBezTo>
                    <a:cubicBezTo>
                      <a:pt x="59" y="85"/>
                      <a:pt x="62" y="84"/>
                      <a:pt x="61" y="82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61" name="îṥļîḑé-Freeform 326"/>
              <p:cNvSpPr/>
              <p:nvPr/>
            </p:nvSpPr>
            <p:spPr bwMode="auto">
              <a:xfrm>
                <a:off x="4355" y="3249"/>
                <a:ext cx="310" cy="253"/>
              </a:xfrm>
              <a:custGeom>
                <a:avLst/>
                <a:gdLst>
                  <a:gd name="T0" fmla="*/ 279 w 282"/>
                  <a:gd name="T1" fmla="*/ 224 h 230"/>
                  <a:gd name="T2" fmla="*/ 136 w 282"/>
                  <a:gd name="T3" fmla="*/ 173 h 230"/>
                  <a:gd name="T4" fmla="*/ 124 w 282"/>
                  <a:gd name="T5" fmla="*/ 169 h 230"/>
                  <a:gd name="T6" fmla="*/ 60 w 282"/>
                  <a:gd name="T7" fmla="*/ 86 h 230"/>
                  <a:gd name="T8" fmla="*/ 1 w 282"/>
                  <a:gd name="T9" fmla="*/ 0 h 230"/>
                  <a:gd name="T10" fmla="*/ 1 w 282"/>
                  <a:gd name="T11" fmla="*/ 1 h 230"/>
                  <a:gd name="T12" fmla="*/ 51 w 282"/>
                  <a:gd name="T13" fmla="*/ 78 h 230"/>
                  <a:gd name="T14" fmla="*/ 120 w 282"/>
                  <a:gd name="T15" fmla="*/ 168 h 230"/>
                  <a:gd name="T16" fmla="*/ 54 w 282"/>
                  <a:gd name="T17" fmla="*/ 142 h 230"/>
                  <a:gd name="T18" fmla="*/ 14 w 282"/>
                  <a:gd name="T19" fmla="*/ 84 h 230"/>
                  <a:gd name="T20" fmla="*/ 13 w 282"/>
                  <a:gd name="T21" fmla="*/ 85 h 230"/>
                  <a:gd name="T22" fmla="*/ 51 w 282"/>
                  <a:gd name="T23" fmla="*/ 141 h 230"/>
                  <a:gd name="T24" fmla="*/ 33 w 282"/>
                  <a:gd name="T25" fmla="*/ 137 h 230"/>
                  <a:gd name="T26" fmla="*/ 1 w 282"/>
                  <a:gd name="T27" fmla="*/ 99 h 230"/>
                  <a:gd name="T28" fmla="*/ 0 w 282"/>
                  <a:gd name="T29" fmla="*/ 100 h 230"/>
                  <a:gd name="T30" fmla="*/ 29 w 282"/>
                  <a:gd name="T31" fmla="*/ 136 h 230"/>
                  <a:gd name="T32" fmla="*/ 6 w 282"/>
                  <a:gd name="T33" fmla="*/ 136 h 230"/>
                  <a:gd name="T34" fmla="*/ 2 w 282"/>
                  <a:gd name="T35" fmla="*/ 138 h 230"/>
                  <a:gd name="T36" fmla="*/ 1 w 282"/>
                  <a:gd name="T37" fmla="*/ 148 h 230"/>
                  <a:gd name="T38" fmla="*/ 6 w 282"/>
                  <a:gd name="T39" fmla="*/ 148 h 230"/>
                  <a:gd name="T40" fmla="*/ 31 w 282"/>
                  <a:gd name="T41" fmla="*/ 152 h 230"/>
                  <a:gd name="T42" fmla="*/ 66 w 282"/>
                  <a:gd name="T43" fmla="*/ 165 h 230"/>
                  <a:gd name="T44" fmla="*/ 132 w 282"/>
                  <a:gd name="T45" fmla="*/ 186 h 230"/>
                  <a:gd name="T46" fmla="*/ 277 w 282"/>
                  <a:gd name="T47" fmla="*/ 229 h 230"/>
                  <a:gd name="T48" fmla="*/ 279 w 282"/>
                  <a:gd name="T49" fmla="*/ 224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82" h="230">
                    <a:moveTo>
                      <a:pt x="279" y="224"/>
                    </a:moveTo>
                    <a:cubicBezTo>
                      <a:pt x="231" y="207"/>
                      <a:pt x="184" y="189"/>
                      <a:pt x="136" y="173"/>
                    </a:cubicBezTo>
                    <a:cubicBezTo>
                      <a:pt x="132" y="172"/>
                      <a:pt x="128" y="171"/>
                      <a:pt x="124" y="169"/>
                    </a:cubicBezTo>
                    <a:cubicBezTo>
                      <a:pt x="103" y="141"/>
                      <a:pt x="81" y="114"/>
                      <a:pt x="60" y="86"/>
                    </a:cubicBezTo>
                    <a:cubicBezTo>
                      <a:pt x="39" y="58"/>
                      <a:pt x="13" y="35"/>
                      <a:pt x="1" y="0"/>
                    </a:cubicBezTo>
                    <a:cubicBezTo>
                      <a:pt x="1" y="0"/>
                      <a:pt x="0" y="0"/>
                      <a:pt x="1" y="1"/>
                    </a:cubicBezTo>
                    <a:cubicBezTo>
                      <a:pt x="8" y="31"/>
                      <a:pt x="31" y="55"/>
                      <a:pt x="51" y="78"/>
                    </a:cubicBezTo>
                    <a:cubicBezTo>
                      <a:pt x="75" y="107"/>
                      <a:pt x="98" y="138"/>
                      <a:pt x="120" y="168"/>
                    </a:cubicBezTo>
                    <a:cubicBezTo>
                      <a:pt x="99" y="159"/>
                      <a:pt x="77" y="148"/>
                      <a:pt x="54" y="142"/>
                    </a:cubicBezTo>
                    <a:cubicBezTo>
                      <a:pt x="41" y="122"/>
                      <a:pt x="27" y="103"/>
                      <a:pt x="14" y="84"/>
                    </a:cubicBezTo>
                    <a:cubicBezTo>
                      <a:pt x="14" y="83"/>
                      <a:pt x="12" y="84"/>
                      <a:pt x="13" y="85"/>
                    </a:cubicBezTo>
                    <a:cubicBezTo>
                      <a:pt x="25" y="104"/>
                      <a:pt x="38" y="122"/>
                      <a:pt x="51" y="141"/>
                    </a:cubicBezTo>
                    <a:cubicBezTo>
                      <a:pt x="45" y="139"/>
                      <a:pt x="39" y="138"/>
                      <a:pt x="33" y="137"/>
                    </a:cubicBezTo>
                    <a:cubicBezTo>
                      <a:pt x="23" y="124"/>
                      <a:pt x="12" y="111"/>
                      <a:pt x="1" y="99"/>
                    </a:cubicBezTo>
                    <a:cubicBezTo>
                      <a:pt x="1" y="98"/>
                      <a:pt x="0" y="99"/>
                      <a:pt x="0" y="100"/>
                    </a:cubicBezTo>
                    <a:cubicBezTo>
                      <a:pt x="10" y="112"/>
                      <a:pt x="20" y="124"/>
                      <a:pt x="29" y="136"/>
                    </a:cubicBezTo>
                    <a:cubicBezTo>
                      <a:pt x="22" y="135"/>
                      <a:pt x="14" y="135"/>
                      <a:pt x="6" y="136"/>
                    </a:cubicBezTo>
                    <a:cubicBezTo>
                      <a:pt x="4" y="136"/>
                      <a:pt x="3" y="137"/>
                      <a:pt x="2" y="138"/>
                    </a:cubicBezTo>
                    <a:cubicBezTo>
                      <a:pt x="0" y="142"/>
                      <a:pt x="0" y="143"/>
                      <a:pt x="1" y="148"/>
                    </a:cubicBezTo>
                    <a:cubicBezTo>
                      <a:pt x="1" y="151"/>
                      <a:pt x="6" y="151"/>
                      <a:pt x="6" y="148"/>
                    </a:cubicBezTo>
                    <a:cubicBezTo>
                      <a:pt x="7" y="142"/>
                      <a:pt x="26" y="151"/>
                      <a:pt x="31" y="152"/>
                    </a:cubicBezTo>
                    <a:cubicBezTo>
                      <a:pt x="43" y="156"/>
                      <a:pt x="54" y="160"/>
                      <a:pt x="66" y="165"/>
                    </a:cubicBezTo>
                    <a:cubicBezTo>
                      <a:pt x="88" y="173"/>
                      <a:pt x="110" y="180"/>
                      <a:pt x="132" y="186"/>
                    </a:cubicBezTo>
                    <a:cubicBezTo>
                      <a:pt x="180" y="200"/>
                      <a:pt x="228" y="217"/>
                      <a:pt x="277" y="229"/>
                    </a:cubicBezTo>
                    <a:cubicBezTo>
                      <a:pt x="280" y="230"/>
                      <a:pt x="282" y="225"/>
                      <a:pt x="279" y="224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62" name="îṥļîḑé-Freeform 327"/>
              <p:cNvSpPr/>
              <p:nvPr/>
            </p:nvSpPr>
            <p:spPr bwMode="auto">
              <a:xfrm>
                <a:off x="4358" y="3209"/>
                <a:ext cx="154" cy="212"/>
              </a:xfrm>
              <a:custGeom>
                <a:avLst/>
                <a:gdLst>
                  <a:gd name="T0" fmla="*/ 139 w 140"/>
                  <a:gd name="T1" fmla="*/ 191 h 193"/>
                  <a:gd name="T2" fmla="*/ 1 w 140"/>
                  <a:gd name="T3" fmla="*/ 1 h 193"/>
                  <a:gd name="T4" fmla="*/ 0 w 140"/>
                  <a:gd name="T5" fmla="*/ 1 h 193"/>
                  <a:gd name="T6" fmla="*/ 5 w 140"/>
                  <a:gd name="T7" fmla="*/ 9 h 193"/>
                  <a:gd name="T8" fmla="*/ 8 w 140"/>
                  <a:gd name="T9" fmla="*/ 14 h 193"/>
                  <a:gd name="T10" fmla="*/ 25 w 140"/>
                  <a:gd name="T11" fmla="*/ 40 h 193"/>
                  <a:gd name="T12" fmla="*/ 59 w 140"/>
                  <a:gd name="T13" fmla="*/ 90 h 193"/>
                  <a:gd name="T14" fmla="*/ 136 w 140"/>
                  <a:gd name="T15" fmla="*/ 192 h 193"/>
                  <a:gd name="T16" fmla="*/ 139 w 140"/>
                  <a:gd name="T17" fmla="*/ 191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0" h="193">
                    <a:moveTo>
                      <a:pt x="139" y="191"/>
                    </a:moveTo>
                    <a:cubicBezTo>
                      <a:pt x="91" y="129"/>
                      <a:pt x="46" y="64"/>
                      <a:pt x="1" y="1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1" y="4"/>
                      <a:pt x="3" y="6"/>
                      <a:pt x="5" y="9"/>
                    </a:cubicBezTo>
                    <a:cubicBezTo>
                      <a:pt x="5" y="10"/>
                      <a:pt x="6" y="12"/>
                      <a:pt x="8" y="14"/>
                    </a:cubicBezTo>
                    <a:cubicBezTo>
                      <a:pt x="13" y="23"/>
                      <a:pt x="19" y="31"/>
                      <a:pt x="25" y="40"/>
                    </a:cubicBezTo>
                    <a:cubicBezTo>
                      <a:pt x="36" y="57"/>
                      <a:pt x="48" y="73"/>
                      <a:pt x="59" y="90"/>
                    </a:cubicBezTo>
                    <a:cubicBezTo>
                      <a:pt x="84" y="125"/>
                      <a:pt x="110" y="159"/>
                      <a:pt x="136" y="192"/>
                    </a:cubicBezTo>
                    <a:cubicBezTo>
                      <a:pt x="138" y="193"/>
                      <a:pt x="140" y="192"/>
                      <a:pt x="139" y="191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63" name="îṥļîḑé-Freeform 328"/>
              <p:cNvSpPr/>
              <p:nvPr/>
            </p:nvSpPr>
            <p:spPr bwMode="auto">
              <a:xfrm>
                <a:off x="4398" y="3212"/>
                <a:ext cx="136" cy="200"/>
              </a:xfrm>
              <a:custGeom>
                <a:avLst/>
                <a:gdLst>
                  <a:gd name="T0" fmla="*/ 123 w 124"/>
                  <a:gd name="T1" fmla="*/ 180 h 182"/>
                  <a:gd name="T2" fmla="*/ 0 w 124"/>
                  <a:gd name="T3" fmla="*/ 0 h 182"/>
                  <a:gd name="T4" fmla="*/ 0 w 124"/>
                  <a:gd name="T5" fmla="*/ 1 h 182"/>
                  <a:gd name="T6" fmla="*/ 121 w 124"/>
                  <a:gd name="T7" fmla="*/ 181 h 182"/>
                  <a:gd name="T8" fmla="*/ 123 w 124"/>
                  <a:gd name="T9" fmla="*/ 18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82">
                    <a:moveTo>
                      <a:pt x="123" y="180"/>
                    </a:moveTo>
                    <a:cubicBezTo>
                      <a:pt x="80" y="121"/>
                      <a:pt x="38" y="62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37" y="63"/>
                      <a:pt x="77" y="123"/>
                      <a:pt x="121" y="181"/>
                    </a:cubicBezTo>
                    <a:cubicBezTo>
                      <a:pt x="122" y="182"/>
                      <a:pt x="124" y="181"/>
                      <a:pt x="123" y="18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64" name="îṥļîḑé-Freeform 329"/>
              <p:cNvSpPr/>
              <p:nvPr/>
            </p:nvSpPr>
            <p:spPr bwMode="auto">
              <a:xfrm>
                <a:off x="4504" y="3328"/>
                <a:ext cx="58" cy="82"/>
              </a:xfrm>
              <a:custGeom>
                <a:avLst/>
                <a:gdLst>
                  <a:gd name="T0" fmla="*/ 51 w 52"/>
                  <a:gd name="T1" fmla="*/ 72 h 75"/>
                  <a:gd name="T2" fmla="*/ 3 w 52"/>
                  <a:gd name="T3" fmla="*/ 1 h 75"/>
                  <a:gd name="T4" fmla="*/ 1 w 52"/>
                  <a:gd name="T5" fmla="*/ 3 h 75"/>
                  <a:gd name="T6" fmla="*/ 49 w 52"/>
                  <a:gd name="T7" fmla="*/ 74 h 75"/>
                  <a:gd name="T8" fmla="*/ 51 w 52"/>
                  <a:gd name="T9" fmla="*/ 72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75">
                    <a:moveTo>
                      <a:pt x="51" y="72"/>
                    </a:moveTo>
                    <a:cubicBezTo>
                      <a:pt x="35" y="49"/>
                      <a:pt x="19" y="25"/>
                      <a:pt x="3" y="1"/>
                    </a:cubicBezTo>
                    <a:cubicBezTo>
                      <a:pt x="2" y="0"/>
                      <a:pt x="0" y="1"/>
                      <a:pt x="1" y="3"/>
                    </a:cubicBezTo>
                    <a:cubicBezTo>
                      <a:pt x="17" y="27"/>
                      <a:pt x="33" y="50"/>
                      <a:pt x="49" y="74"/>
                    </a:cubicBezTo>
                    <a:cubicBezTo>
                      <a:pt x="50" y="75"/>
                      <a:pt x="52" y="74"/>
                      <a:pt x="51" y="72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65" name="îṥļîḑé-Freeform 330"/>
              <p:cNvSpPr/>
              <p:nvPr/>
            </p:nvSpPr>
            <p:spPr bwMode="auto">
              <a:xfrm>
                <a:off x="3079" y="3060"/>
                <a:ext cx="13" cy="11"/>
              </a:xfrm>
              <a:custGeom>
                <a:avLst/>
                <a:gdLst>
                  <a:gd name="T0" fmla="*/ 12 w 12"/>
                  <a:gd name="T1" fmla="*/ 8 h 10"/>
                  <a:gd name="T2" fmla="*/ 2 w 12"/>
                  <a:gd name="T3" fmla="*/ 1 h 10"/>
                  <a:gd name="T4" fmla="*/ 1 w 12"/>
                  <a:gd name="T5" fmla="*/ 2 h 10"/>
                  <a:gd name="T6" fmla="*/ 11 w 12"/>
                  <a:gd name="T7" fmla="*/ 10 h 10"/>
                  <a:gd name="T8" fmla="*/ 12 w 12"/>
                  <a:gd name="T9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0">
                    <a:moveTo>
                      <a:pt x="12" y="8"/>
                    </a:moveTo>
                    <a:cubicBezTo>
                      <a:pt x="9" y="5"/>
                      <a:pt x="5" y="4"/>
                      <a:pt x="2" y="1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4" y="5"/>
                      <a:pt x="8" y="7"/>
                      <a:pt x="11" y="10"/>
                    </a:cubicBezTo>
                    <a:cubicBezTo>
                      <a:pt x="12" y="10"/>
                      <a:pt x="12" y="9"/>
                      <a:pt x="12" y="8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66" name="îṥļîḑé-Freeform 331"/>
              <p:cNvSpPr/>
              <p:nvPr/>
            </p:nvSpPr>
            <p:spPr bwMode="auto">
              <a:xfrm>
                <a:off x="3071" y="3042"/>
                <a:ext cx="42" cy="35"/>
              </a:xfrm>
              <a:custGeom>
                <a:avLst/>
                <a:gdLst>
                  <a:gd name="T0" fmla="*/ 37 w 38"/>
                  <a:gd name="T1" fmla="*/ 30 h 32"/>
                  <a:gd name="T2" fmla="*/ 1 w 38"/>
                  <a:gd name="T3" fmla="*/ 0 h 32"/>
                  <a:gd name="T4" fmla="*/ 0 w 38"/>
                  <a:gd name="T5" fmla="*/ 1 h 32"/>
                  <a:gd name="T6" fmla="*/ 36 w 38"/>
                  <a:gd name="T7" fmla="*/ 32 h 32"/>
                  <a:gd name="T8" fmla="*/ 37 w 38"/>
                  <a:gd name="T9" fmla="*/ 3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32">
                    <a:moveTo>
                      <a:pt x="37" y="30"/>
                    </a:moveTo>
                    <a:cubicBezTo>
                      <a:pt x="23" y="22"/>
                      <a:pt x="12" y="11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11" y="12"/>
                      <a:pt x="22" y="24"/>
                      <a:pt x="36" y="32"/>
                    </a:cubicBezTo>
                    <a:cubicBezTo>
                      <a:pt x="37" y="32"/>
                      <a:pt x="38" y="31"/>
                      <a:pt x="37" y="3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67" name="îṥļîḑé-Freeform 332"/>
              <p:cNvSpPr/>
              <p:nvPr/>
            </p:nvSpPr>
            <p:spPr bwMode="auto">
              <a:xfrm>
                <a:off x="3079" y="3030"/>
                <a:ext cx="54" cy="45"/>
              </a:xfrm>
              <a:custGeom>
                <a:avLst/>
                <a:gdLst>
                  <a:gd name="T0" fmla="*/ 48 w 49"/>
                  <a:gd name="T1" fmla="*/ 39 h 41"/>
                  <a:gd name="T2" fmla="*/ 2 w 49"/>
                  <a:gd name="T3" fmla="*/ 1 h 41"/>
                  <a:gd name="T4" fmla="*/ 1 w 49"/>
                  <a:gd name="T5" fmla="*/ 2 h 41"/>
                  <a:gd name="T6" fmla="*/ 46 w 49"/>
                  <a:gd name="T7" fmla="*/ 40 h 41"/>
                  <a:gd name="T8" fmla="*/ 48 w 49"/>
                  <a:gd name="T9" fmla="*/ 3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41">
                    <a:moveTo>
                      <a:pt x="48" y="39"/>
                    </a:moveTo>
                    <a:cubicBezTo>
                      <a:pt x="33" y="26"/>
                      <a:pt x="17" y="13"/>
                      <a:pt x="2" y="1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16" y="15"/>
                      <a:pt x="31" y="28"/>
                      <a:pt x="46" y="40"/>
                    </a:cubicBezTo>
                    <a:cubicBezTo>
                      <a:pt x="47" y="41"/>
                      <a:pt x="49" y="40"/>
                      <a:pt x="48" y="39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68" name="îṥļîḑé-Freeform 333"/>
              <p:cNvSpPr/>
              <p:nvPr/>
            </p:nvSpPr>
            <p:spPr bwMode="auto">
              <a:xfrm>
                <a:off x="3066" y="2998"/>
                <a:ext cx="83" cy="75"/>
              </a:xfrm>
              <a:custGeom>
                <a:avLst/>
                <a:gdLst>
                  <a:gd name="T0" fmla="*/ 74 w 75"/>
                  <a:gd name="T1" fmla="*/ 65 h 68"/>
                  <a:gd name="T2" fmla="*/ 3 w 75"/>
                  <a:gd name="T3" fmla="*/ 2 h 68"/>
                  <a:gd name="T4" fmla="*/ 1 w 75"/>
                  <a:gd name="T5" fmla="*/ 3 h 68"/>
                  <a:gd name="T6" fmla="*/ 72 w 75"/>
                  <a:gd name="T7" fmla="*/ 67 h 68"/>
                  <a:gd name="T8" fmla="*/ 74 w 75"/>
                  <a:gd name="T9" fmla="*/ 65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5" h="68">
                    <a:moveTo>
                      <a:pt x="74" y="65"/>
                    </a:moveTo>
                    <a:cubicBezTo>
                      <a:pt x="48" y="46"/>
                      <a:pt x="25" y="24"/>
                      <a:pt x="3" y="2"/>
                    </a:cubicBezTo>
                    <a:cubicBezTo>
                      <a:pt x="2" y="0"/>
                      <a:pt x="0" y="2"/>
                      <a:pt x="1" y="3"/>
                    </a:cubicBezTo>
                    <a:cubicBezTo>
                      <a:pt x="24" y="26"/>
                      <a:pt x="46" y="48"/>
                      <a:pt x="72" y="67"/>
                    </a:cubicBezTo>
                    <a:cubicBezTo>
                      <a:pt x="74" y="68"/>
                      <a:pt x="75" y="66"/>
                      <a:pt x="74" y="65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69" name="îṥļîḑé-Freeform 334"/>
              <p:cNvSpPr/>
              <p:nvPr/>
            </p:nvSpPr>
            <p:spPr bwMode="auto">
              <a:xfrm>
                <a:off x="3068" y="2977"/>
                <a:ext cx="78" cy="70"/>
              </a:xfrm>
              <a:custGeom>
                <a:avLst/>
                <a:gdLst>
                  <a:gd name="T0" fmla="*/ 70 w 71"/>
                  <a:gd name="T1" fmla="*/ 61 h 64"/>
                  <a:gd name="T2" fmla="*/ 2 w 71"/>
                  <a:gd name="T3" fmla="*/ 1 h 64"/>
                  <a:gd name="T4" fmla="*/ 1 w 71"/>
                  <a:gd name="T5" fmla="*/ 2 h 64"/>
                  <a:gd name="T6" fmla="*/ 69 w 71"/>
                  <a:gd name="T7" fmla="*/ 63 h 64"/>
                  <a:gd name="T8" fmla="*/ 70 w 71"/>
                  <a:gd name="T9" fmla="*/ 61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64">
                    <a:moveTo>
                      <a:pt x="70" y="61"/>
                    </a:moveTo>
                    <a:cubicBezTo>
                      <a:pt x="47" y="41"/>
                      <a:pt x="24" y="21"/>
                      <a:pt x="2" y="1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23" y="22"/>
                      <a:pt x="46" y="43"/>
                      <a:pt x="69" y="63"/>
                    </a:cubicBezTo>
                    <a:cubicBezTo>
                      <a:pt x="70" y="64"/>
                      <a:pt x="71" y="62"/>
                      <a:pt x="70" y="61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70" name="íṡľíḍè-Freeform 335"/>
              <p:cNvSpPr/>
              <p:nvPr/>
            </p:nvSpPr>
            <p:spPr bwMode="auto">
              <a:xfrm>
                <a:off x="3075" y="2957"/>
                <a:ext cx="116" cy="101"/>
              </a:xfrm>
              <a:custGeom>
                <a:avLst/>
                <a:gdLst>
                  <a:gd name="T0" fmla="*/ 104 w 105"/>
                  <a:gd name="T1" fmla="*/ 89 h 92"/>
                  <a:gd name="T2" fmla="*/ 3 w 105"/>
                  <a:gd name="T3" fmla="*/ 1 h 92"/>
                  <a:gd name="T4" fmla="*/ 1 w 105"/>
                  <a:gd name="T5" fmla="*/ 2 h 92"/>
                  <a:gd name="T6" fmla="*/ 103 w 105"/>
                  <a:gd name="T7" fmla="*/ 91 h 92"/>
                  <a:gd name="T8" fmla="*/ 104 w 105"/>
                  <a:gd name="T9" fmla="*/ 89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" h="92">
                    <a:moveTo>
                      <a:pt x="104" y="89"/>
                    </a:moveTo>
                    <a:cubicBezTo>
                      <a:pt x="70" y="60"/>
                      <a:pt x="34" y="33"/>
                      <a:pt x="3" y="1"/>
                    </a:cubicBezTo>
                    <a:cubicBezTo>
                      <a:pt x="2" y="0"/>
                      <a:pt x="0" y="1"/>
                      <a:pt x="1" y="2"/>
                    </a:cubicBezTo>
                    <a:cubicBezTo>
                      <a:pt x="32" y="35"/>
                      <a:pt x="68" y="62"/>
                      <a:pt x="103" y="91"/>
                    </a:cubicBezTo>
                    <a:cubicBezTo>
                      <a:pt x="104" y="92"/>
                      <a:pt x="105" y="90"/>
                      <a:pt x="104" y="89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71" name="íṡľíḍè-Freeform 336"/>
              <p:cNvSpPr/>
              <p:nvPr/>
            </p:nvSpPr>
            <p:spPr bwMode="auto">
              <a:xfrm>
                <a:off x="3090" y="2943"/>
                <a:ext cx="84" cy="79"/>
              </a:xfrm>
              <a:custGeom>
                <a:avLst/>
                <a:gdLst>
                  <a:gd name="T0" fmla="*/ 76 w 77"/>
                  <a:gd name="T1" fmla="*/ 69 h 72"/>
                  <a:gd name="T2" fmla="*/ 2 w 77"/>
                  <a:gd name="T3" fmla="*/ 1 h 72"/>
                  <a:gd name="T4" fmla="*/ 1 w 77"/>
                  <a:gd name="T5" fmla="*/ 3 h 72"/>
                  <a:gd name="T6" fmla="*/ 74 w 77"/>
                  <a:gd name="T7" fmla="*/ 71 h 72"/>
                  <a:gd name="T8" fmla="*/ 76 w 77"/>
                  <a:gd name="T9" fmla="*/ 69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72">
                    <a:moveTo>
                      <a:pt x="76" y="69"/>
                    </a:moveTo>
                    <a:cubicBezTo>
                      <a:pt x="52" y="46"/>
                      <a:pt x="27" y="23"/>
                      <a:pt x="2" y="1"/>
                    </a:cubicBezTo>
                    <a:cubicBezTo>
                      <a:pt x="1" y="0"/>
                      <a:pt x="0" y="2"/>
                      <a:pt x="1" y="3"/>
                    </a:cubicBezTo>
                    <a:cubicBezTo>
                      <a:pt x="26" y="25"/>
                      <a:pt x="51" y="47"/>
                      <a:pt x="74" y="71"/>
                    </a:cubicBezTo>
                    <a:cubicBezTo>
                      <a:pt x="75" y="72"/>
                      <a:pt x="77" y="70"/>
                      <a:pt x="76" y="69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72" name="íṡľíḍè-Freeform 337"/>
              <p:cNvSpPr/>
              <p:nvPr/>
            </p:nvSpPr>
            <p:spPr bwMode="auto">
              <a:xfrm>
                <a:off x="3092" y="2921"/>
                <a:ext cx="76" cy="72"/>
              </a:xfrm>
              <a:custGeom>
                <a:avLst/>
                <a:gdLst>
                  <a:gd name="T0" fmla="*/ 69 w 69"/>
                  <a:gd name="T1" fmla="*/ 64 h 66"/>
                  <a:gd name="T2" fmla="*/ 3 w 69"/>
                  <a:gd name="T3" fmla="*/ 1 h 66"/>
                  <a:gd name="T4" fmla="*/ 1 w 69"/>
                  <a:gd name="T5" fmla="*/ 2 h 66"/>
                  <a:gd name="T6" fmla="*/ 67 w 69"/>
                  <a:gd name="T7" fmla="*/ 66 h 66"/>
                  <a:gd name="T8" fmla="*/ 69 w 69"/>
                  <a:gd name="T9" fmla="*/ 64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" h="66">
                    <a:moveTo>
                      <a:pt x="69" y="64"/>
                    </a:moveTo>
                    <a:cubicBezTo>
                      <a:pt x="46" y="44"/>
                      <a:pt x="24" y="22"/>
                      <a:pt x="3" y="1"/>
                    </a:cubicBezTo>
                    <a:cubicBezTo>
                      <a:pt x="2" y="0"/>
                      <a:pt x="0" y="1"/>
                      <a:pt x="1" y="2"/>
                    </a:cubicBezTo>
                    <a:cubicBezTo>
                      <a:pt x="23" y="24"/>
                      <a:pt x="45" y="45"/>
                      <a:pt x="67" y="66"/>
                    </a:cubicBezTo>
                    <a:cubicBezTo>
                      <a:pt x="68" y="66"/>
                      <a:pt x="69" y="65"/>
                      <a:pt x="69" y="64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73" name="íṡľíḍè-Freeform 338"/>
              <p:cNvSpPr/>
              <p:nvPr/>
            </p:nvSpPr>
            <p:spPr bwMode="auto">
              <a:xfrm>
                <a:off x="3073" y="2873"/>
                <a:ext cx="123" cy="124"/>
              </a:xfrm>
              <a:custGeom>
                <a:avLst/>
                <a:gdLst>
                  <a:gd name="T0" fmla="*/ 111 w 112"/>
                  <a:gd name="T1" fmla="*/ 110 h 112"/>
                  <a:gd name="T2" fmla="*/ 2 w 112"/>
                  <a:gd name="T3" fmla="*/ 0 h 112"/>
                  <a:gd name="T4" fmla="*/ 1 w 112"/>
                  <a:gd name="T5" fmla="*/ 2 h 112"/>
                  <a:gd name="T6" fmla="*/ 110 w 112"/>
                  <a:gd name="T7" fmla="*/ 111 h 112"/>
                  <a:gd name="T8" fmla="*/ 111 w 112"/>
                  <a:gd name="T9" fmla="*/ 110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2" h="112">
                    <a:moveTo>
                      <a:pt x="111" y="110"/>
                    </a:moveTo>
                    <a:cubicBezTo>
                      <a:pt x="75" y="73"/>
                      <a:pt x="38" y="37"/>
                      <a:pt x="2" y="0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37" y="38"/>
                      <a:pt x="73" y="75"/>
                      <a:pt x="110" y="111"/>
                    </a:cubicBezTo>
                    <a:cubicBezTo>
                      <a:pt x="111" y="112"/>
                      <a:pt x="112" y="111"/>
                      <a:pt x="111" y="11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74" name="íṡľíḍè-Freeform 339"/>
              <p:cNvSpPr/>
              <p:nvPr/>
            </p:nvSpPr>
            <p:spPr bwMode="auto">
              <a:xfrm>
                <a:off x="3081" y="2861"/>
                <a:ext cx="97" cy="95"/>
              </a:xfrm>
              <a:custGeom>
                <a:avLst/>
                <a:gdLst>
                  <a:gd name="T0" fmla="*/ 86 w 88"/>
                  <a:gd name="T1" fmla="*/ 82 h 86"/>
                  <a:gd name="T2" fmla="*/ 3 w 88"/>
                  <a:gd name="T3" fmla="*/ 1 h 86"/>
                  <a:gd name="T4" fmla="*/ 1 w 88"/>
                  <a:gd name="T5" fmla="*/ 3 h 86"/>
                  <a:gd name="T6" fmla="*/ 85 w 88"/>
                  <a:gd name="T7" fmla="*/ 84 h 86"/>
                  <a:gd name="T8" fmla="*/ 86 w 88"/>
                  <a:gd name="T9" fmla="*/ 82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" h="86">
                    <a:moveTo>
                      <a:pt x="86" y="82"/>
                    </a:moveTo>
                    <a:cubicBezTo>
                      <a:pt x="58" y="56"/>
                      <a:pt x="30" y="28"/>
                      <a:pt x="3" y="1"/>
                    </a:cubicBezTo>
                    <a:cubicBezTo>
                      <a:pt x="1" y="0"/>
                      <a:pt x="0" y="2"/>
                      <a:pt x="1" y="3"/>
                    </a:cubicBezTo>
                    <a:cubicBezTo>
                      <a:pt x="28" y="31"/>
                      <a:pt x="56" y="58"/>
                      <a:pt x="85" y="84"/>
                    </a:cubicBezTo>
                    <a:cubicBezTo>
                      <a:pt x="86" y="86"/>
                      <a:pt x="88" y="83"/>
                      <a:pt x="86" y="82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75" name="íṡľíḍè-Freeform 340"/>
              <p:cNvSpPr/>
              <p:nvPr/>
            </p:nvSpPr>
            <p:spPr bwMode="auto">
              <a:xfrm>
                <a:off x="3064" y="2801"/>
                <a:ext cx="149" cy="148"/>
              </a:xfrm>
              <a:custGeom>
                <a:avLst/>
                <a:gdLst>
                  <a:gd name="T0" fmla="*/ 134 w 135"/>
                  <a:gd name="T1" fmla="*/ 132 h 135"/>
                  <a:gd name="T2" fmla="*/ 2 w 135"/>
                  <a:gd name="T3" fmla="*/ 0 h 135"/>
                  <a:gd name="T4" fmla="*/ 1 w 135"/>
                  <a:gd name="T5" fmla="*/ 2 h 135"/>
                  <a:gd name="T6" fmla="*/ 133 w 135"/>
                  <a:gd name="T7" fmla="*/ 134 h 135"/>
                  <a:gd name="T8" fmla="*/ 134 w 135"/>
                  <a:gd name="T9" fmla="*/ 132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5" h="135">
                    <a:moveTo>
                      <a:pt x="134" y="132"/>
                    </a:moveTo>
                    <a:cubicBezTo>
                      <a:pt x="89" y="89"/>
                      <a:pt x="46" y="44"/>
                      <a:pt x="2" y="0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45" y="46"/>
                      <a:pt x="87" y="92"/>
                      <a:pt x="133" y="134"/>
                    </a:cubicBezTo>
                    <a:cubicBezTo>
                      <a:pt x="134" y="135"/>
                      <a:pt x="135" y="133"/>
                      <a:pt x="134" y="132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76" name="íṡľíḍè-Freeform 341"/>
              <p:cNvSpPr/>
              <p:nvPr/>
            </p:nvSpPr>
            <p:spPr bwMode="auto">
              <a:xfrm>
                <a:off x="3082" y="2788"/>
                <a:ext cx="129" cy="134"/>
              </a:xfrm>
              <a:custGeom>
                <a:avLst/>
                <a:gdLst>
                  <a:gd name="T0" fmla="*/ 116 w 117"/>
                  <a:gd name="T1" fmla="*/ 119 h 122"/>
                  <a:gd name="T2" fmla="*/ 60 w 117"/>
                  <a:gd name="T3" fmla="*/ 62 h 122"/>
                  <a:gd name="T4" fmla="*/ 26 w 117"/>
                  <a:gd name="T5" fmla="*/ 27 h 122"/>
                  <a:gd name="T6" fmla="*/ 1 w 117"/>
                  <a:gd name="T7" fmla="*/ 0 h 122"/>
                  <a:gd name="T8" fmla="*/ 0 w 117"/>
                  <a:gd name="T9" fmla="*/ 1 h 122"/>
                  <a:gd name="T10" fmla="*/ 43 w 117"/>
                  <a:gd name="T11" fmla="*/ 48 h 122"/>
                  <a:gd name="T12" fmla="*/ 114 w 117"/>
                  <a:gd name="T13" fmla="*/ 121 h 122"/>
                  <a:gd name="T14" fmla="*/ 116 w 117"/>
                  <a:gd name="T15" fmla="*/ 119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7" h="122">
                    <a:moveTo>
                      <a:pt x="116" y="119"/>
                    </a:moveTo>
                    <a:cubicBezTo>
                      <a:pt x="98" y="99"/>
                      <a:pt x="79" y="81"/>
                      <a:pt x="60" y="62"/>
                    </a:cubicBezTo>
                    <a:cubicBezTo>
                      <a:pt x="48" y="50"/>
                      <a:pt x="37" y="39"/>
                      <a:pt x="26" y="27"/>
                    </a:cubicBezTo>
                    <a:cubicBezTo>
                      <a:pt x="18" y="17"/>
                      <a:pt x="8" y="12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9" y="19"/>
                      <a:pt x="29" y="33"/>
                      <a:pt x="43" y="48"/>
                    </a:cubicBezTo>
                    <a:cubicBezTo>
                      <a:pt x="66" y="72"/>
                      <a:pt x="91" y="96"/>
                      <a:pt x="114" y="121"/>
                    </a:cubicBezTo>
                    <a:cubicBezTo>
                      <a:pt x="115" y="122"/>
                      <a:pt x="117" y="120"/>
                      <a:pt x="116" y="119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77" name="íṡľíḍè-Freeform 342"/>
              <p:cNvSpPr/>
              <p:nvPr/>
            </p:nvSpPr>
            <p:spPr bwMode="auto">
              <a:xfrm>
                <a:off x="3092" y="2761"/>
                <a:ext cx="270" cy="264"/>
              </a:xfrm>
              <a:custGeom>
                <a:avLst/>
                <a:gdLst>
                  <a:gd name="T0" fmla="*/ 244 w 245"/>
                  <a:gd name="T1" fmla="*/ 237 h 240"/>
                  <a:gd name="T2" fmla="*/ 3 w 245"/>
                  <a:gd name="T3" fmla="*/ 1 h 240"/>
                  <a:gd name="T4" fmla="*/ 1 w 245"/>
                  <a:gd name="T5" fmla="*/ 2 h 240"/>
                  <a:gd name="T6" fmla="*/ 242 w 245"/>
                  <a:gd name="T7" fmla="*/ 239 h 240"/>
                  <a:gd name="T8" fmla="*/ 244 w 245"/>
                  <a:gd name="T9" fmla="*/ 237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5" h="240">
                    <a:moveTo>
                      <a:pt x="244" y="237"/>
                    </a:moveTo>
                    <a:cubicBezTo>
                      <a:pt x="160" y="162"/>
                      <a:pt x="79" y="84"/>
                      <a:pt x="3" y="1"/>
                    </a:cubicBezTo>
                    <a:cubicBezTo>
                      <a:pt x="2" y="0"/>
                      <a:pt x="0" y="1"/>
                      <a:pt x="1" y="2"/>
                    </a:cubicBezTo>
                    <a:cubicBezTo>
                      <a:pt x="77" y="86"/>
                      <a:pt x="157" y="165"/>
                      <a:pt x="242" y="239"/>
                    </a:cubicBezTo>
                    <a:cubicBezTo>
                      <a:pt x="244" y="240"/>
                      <a:pt x="245" y="238"/>
                      <a:pt x="244" y="237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78" name="îŝḷîḓé-Freeform 343"/>
              <p:cNvSpPr/>
              <p:nvPr/>
            </p:nvSpPr>
            <p:spPr bwMode="auto">
              <a:xfrm>
                <a:off x="3182" y="2792"/>
                <a:ext cx="180" cy="188"/>
              </a:xfrm>
              <a:custGeom>
                <a:avLst/>
                <a:gdLst>
                  <a:gd name="T0" fmla="*/ 162 w 163"/>
                  <a:gd name="T1" fmla="*/ 169 h 171"/>
                  <a:gd name="T2" fmla="*/ 2 w 163"/>
                  <a:gd name="T3" fmla="*/ 1 h 171"/>
                  <a:gd name="T4" fmla="*/ 0 w 163"/>
                  <a:gd name="T5" fmla="*/ 2 h 171"/>
                  <a:gd name="T6" fmla="*/ 161 w 163"/>
                  <a:gd name="T7" fmla="*/ 170 h 171"/>
                  <a:gd name="T8" fmla="*/ 162 w 163"/>
                  <a:gd name="T9" fmla="*/ 169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3" h="171">
                    <a:moveTo>
                      <a:pt x="162" y="169"/>
                    </a:moveTo>
                    <a:cubicBezTo>
                      <a:pt x="109" y="113"/>
                      <a:pt x="53" y="59"/>
                      <a:pt x="2" y="1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51" y="60"/>
                      <a:pt x="107" y="114"/>
                      <a:pt x="161" y="170"/>
                    </a:cubicBezTo>
                    <a:cubicBezTo>
                      <a:pt x="161" y="171"/>
                      <a:pt x="163" y="169"/>
                      <a:pt x="162" y="169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79" name="îŝḷîḓé-Freeform 344"/>
              <p:cNvSpPr/>
              <p:nvPr/>
            </p:nvSpPr>
            <p:spPr bwMode="auto">
              <a:xfrm>
                <a:off x="3307" y="2898"/>
                <a:ext cx="122" cy="121"/>
              </a:xfrm>
              <a:custGeom>
                <a:avLst/>
                <a:gdLst>
                  <a:gd name="T0" fmla="*/ 110 w 111"/>
                  <a:gd name="T1" fmla="*/ 108 h 110"/>
                  <a:gd name="T2" fmla="*/ 3 w 111"/>
                  <a:gd name="T3" fmla="*/ 1 h 110"/>
                  <a:gd name="T4" fmla="*/ 1 w 111"/>
                  <a:gd name="T5" fmla="*/ 3 h 110"/>
                  <a:gd name="T6" fmla="*/ 108 w 111"/>
                  <a:gd name="T7" fmla="*/ 110 h 110"/>
                  <a:gd name="T8" fmla="*/ 110 w 111"/>
                  <a:gd name="T9" fmla="*/ 108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110">
                    <a:moveTo>
                      <a:pt x="110" y="108"/>
                    </a:moveTo>
                    <a:cubicBezTo>
                      <a:pt x="74" y="72"/>
                      <a:pt x="37" y="39"/>
                      <a:pt x="3" y="1"/>
                    </a:cubicBezTo>
                    <a:cubicBezTo>
                      <a:pt x="2" y="0"/>
                      <a:pt x="0" y="2"/>
                      <a:pt x="1" y="3"/>
                    </a:cubicBezTo>
                    <a:cubicBezTo>
                      <a:pt x="35" y="41"/>
                      <a:pt x="72" y="74"/>
                      <a:pt x="108" y="110"/>
                    </a:cubicBezTo>
                    <a:cubicBezTo>
                      <a:pt x="109" y="110"/>
                      <a:pt x="111" y="109"/>
                      <a:pt x="110" y="108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80" name="îŝḷîḓé-Freeform 345"/>
              <p:cNvSpPr/>
              <p:nvPr/>
            </p:nvSpPr>
            <p:spPr bwMode="auto">
              <a:xfrm>
                <a:off x="3313" y="2871"/>
                <a:ext cx="118" cy="131"/>
              </a:xfrm>
              <a:custGeom>
                <a:avLst/>
                <a:gdLst>
                  <a:gd name="T0" fmla="*/ 106 w 107"/>
                  <a:gd name="T1" fmla="*/ 117 h 119"/>
                  <a:gd name="T2" fmla="*/ 2 w 107"/>
                  <a:gd name="T3" fmla="*/ 0 h 119"/>
                  <a:gd name="T4" fmla="*/ 1 w 107"/>
                  <a:gd name="T5" fmla="*/ 1 h 119"/>
                  <a:gd name="T6" fmla="*/ 105 w 107"/>
                  <a:gd name="T7" fmla="*/ 118 h 119"/>
                  <a:gd name="T8" fmla="*/ 106 w 107"/>
                  <a:gd name="T9" fmla="*/ 117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7" h="119">
                    <a:moveTo>
                      <a:pt x="106" y="117"/>
                    </a:moveTo>
                    <a:cubicBezTo>
                      <a:pt x="73" y="77"/>
                      <a:pt x="37" y="39"/>
                      <a:pt x="2" y="0"/>
                    </a:cubicBezTo>
                    <a:cubicBezTo>
                      <a:pt x="1" y="0"/>
                      <a:pt x="0" y="0"/>
                      <a:pt x="1" y="1"/>
                    </a:cubicBezTo>
                    <a:cubicBezTo>
                      <a:pt x="35" y="40"/>
                      <a:pt x="70" y="79"/>
                      <a:pt x="105" y="118"/>
                    </a:cubicBezTo>
                    <a:cubicBezTo>
                      <a:pt x="106" y="119"/>
                      <a:pt x="107" y="118"/>
                      <a:pt x="106" y="117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81" name="îŝḷîḓé-Freeform 346"/>
              <p:cNvSpPr/>
              <p:nvPr/>
            </p:nvSpPr>
            <p:spPr bwMode="auto">
              <a:xfrm>
                <a:off x="3312" y="2844"/>
                <a:ext cx="115" cy="125"/>
              </a:xfrm>
              <a:custGeom>
                <a:avLst/>
                <a:gdLst>
                  <a:gd name="T0" fmla="*/ 103 w 104"/>
                  <a:gd name="T1" fmla="*/ 111 h 114"/>
                  <a:gd name="T2" fmla="*/ 4 w 104"/>
                  <a:gd name="T3" fmla="*/ 2 h 114"/>
                  <a:gd name="T4" fmla="*/ 1 w 104"/>
                  <a:gd name="T5" fmla="*/ 4 h 114"/>
                  <a:gd name="T6" fmla="*/ 100 w 104"/>
                  <a:gd name="T7" fmla="*/ 113 h 114"/>
                  <a:gd name="T8" fmla="*/ 103 w 104"/>
                  <a:gd name="T9" fmla="*/ 111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4" h="114">
                    <a:moveTo>
                      <a:pt x="103" y="111"/>
                    </a:moveTo>
                    <a:cubicBezTo>
                      <a:pt x="70" y="75"/>
                      <a:pt x="37" y="38"/>
                      <a:pt x="4" y="2"/>
                    </a:cubicBezTo>
                    <a:cubicBezTo>
                      <a:pt x="2" y="0"/>
                      <a:pt x="0" y="2"/>
                      <a:pt x="1" y="4"/>
                    </a:cubicBezTo>
                    <a:cubicBezTo>
                      <a:pt x="35" y="40"/>
                      <a:pt x="67" y="77"/>
                      <a:pt x="100" y="113"/>
                    </a:cubicBezTo>
                    <a:cubicBezTo>
                      <a:pt x="102" y="114"/>
                      <a:pt x="104" y="113"/>
                      <a:pt x="103" y="111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82" name="îŝḷîḓé-Freeform 347"/>
              <p:cNvSpPr/>
              <p:nvPr/>
            </p:nvSpPr>
            <p:spPr bwMode="auto">
              <a:xfrm>
                <a:off x="3308" y="2803"/>
                <a:ext cx="103" cy="118"/>
              </a:xfrm>
              <a:custGeom>
                <a:avLst/>
                <a:gdLst>
                  <a:gd name="T0" fmla="*/ 93 w 94"/>
                  <a:gd name="T1" fmla="*/ 105 h 107"/>
                  <a:gd name="T2" fmla="*/ 2 w 94"/>
                  <a:gd name="T3" fmla="*/ 1 h 107"/>
                  <a:gd name="T4" fmla="*/ 1 w 94"/>
                  <a:gd name="T5" fmla="*/ 2 h 107"/>
                  <a:gd name="T6" fmla="*/ 92 w 94"/>
                  <a:gd name="T7" fmla="*/ 106 h 107"/>
                  <a:gd name="T8" fmla="*/ 93 w 94"/>
                  <a:gd name="T9" fmla="*/ 105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107">
                    <a:moveTo>
                      <a:pt x="93" y="105"/>
                    </a:moveTo>
                    <a:cubicBezTo>
                      <a:pt x="65" y="69"/>
                      <a:pt x="32" y="36"/>
                      <a:pt x="2" y="1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31" y="37"/>
                      <a:pt x="63" y="70"/>
                      <a:pt x="92" y="106"/>
                    </a:cubicBezTo>
                    <a:cubicBezTo>
                      <a:pt x="93" y="107"/>
                      <a:pt x="94" y="106"/>
                      <a:pt x="93" y="105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83" name="îŝḷîḓé-Freeform 348"/>
              <p:cNvSpPr/>
              <p:nvPr/>
            </p:nvSpPr>
            <p:spPr bwMode="auto">
              <a:xfrm>
                <a:off x="3300" y="2757"/>
                <a:ext cx="123" cy="145"/>
              </a:xfrm>
              <a:custGeom>
                <a:avLst/>
                <a:gdLst>
                  <a:gd name="T0" fmla="*/ 111 w 112"/>
                  <a:gd name="T1" fmla="*/ 129 h 132"/>
                  <a:gd name="T2" fmla="*/ 1 w 112"/>
                  <a:gd name="T3" fmla="*/ 0 h 132"/>
                  <a:gd name="T4" fmla="*/ 1 w 112"/>
                  <a:gd name="T5" fmla="*/ 1 h 132"/>
                  <a:gd name="T6" fmla="*/ 109 w 112"/>
                  <a:gd name="T7" fmla="*/ 131 h 132"/>
                  <a:gd name="T8" fmla="*/ 111 w 112"/>
                  <a:gd name="T9" fmla="*/ 129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2" h="132">
                    <a:moveTo>
                      <a:pt x="111" y="129"/>
                    </a:moveTo>
                    <a:cubicBezTo>
                      <a:pt x="76" y="85"/>
                      <a:pt x="40" y="41"/>
                      <a:pt x="1" y="0"/>
                    </a:cubicBezTo>
                    <a:cubicBezTo>
                      <a:pt x="1" y="0"/>
                      <a:pt x="0" y="1"/>
                      <a:pt x="1" y="1"/>
                    </a:cubicBezTo>
                    <a:cubicBezTo>
                      <a:pt x="39" y="43"/>
                      <a:pt x="73" y="88"/>
                      <a:pt x="109" y="131"/>
                    </a:cubicBezTo>
                    <a:cubicBezTo>
                      <a:pt x="110" y="132"/>
                      <a:pt x="112" y="131"/>
                      <a:pt x="111" y="129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84" name="îŝḷîḓé-Freeform 349"/>
              <p:cNvSpPr/>
              <p:nvPr/>
            </p:nvSpPr>
            <p:spPr bwMode="auto">
              <a:xfrm>
                <a:off x="3309" y="2738"/>
                <a:ext cx="103" cy="129"/>
              </a:xfrm>
              <a:custGeom>
                <a:avLst/>
                <a:gdLst>
                  <a:gd name="T0" fmla="*/ 93 w 94"/>
                  <a:gd name="T1" fmla="*/ 113 h 117"/>
                  <a:gd name="T2" fmla="*/ 4 w 94"/>
                  <a:gd name="T3" fmla="*/ 1 h 117"/>
                  <a:gd name="T4" fmla="*/ 2 w 94"/>
                  <a:gd name="T5" fmla="*/ 3 h 117"/>
                  <a:gd name="T6" fmla="*/ 90 w 94"/>
                  <a:gd name="T7" fmla="*/ 115 h 117"/>
                  <a:gd name="T8" fmla="*/ 93 w 94"/>
                  <a:gd name="T9" fmla="*/ 113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117">
                    <a:moveTo>
                      <a:pt x="93" y="113"/>
                    </a:moveTo>
                    <a:cubicBezTo>
                      <a:pt x="65" y="75"/>
                      <a:pt x="30" y="42"/>
                      <a:pt x="4" y="1"/>
                    </a:cubicBezTo>
                    <a:cubicBezTo>
                      <a:pt x="3" y="0"/>
                      <a:pt x="0" y="2"/>
                      <a:pt x="2" y="3"/>
                    </a:cubicBezTo>
                    <a:cubicBezTo>
                      <a:pt x="27" y="44"/>
                      <a:pt x="61" y="77"/>
                      <a:pt x="90" y="115"/>
                    </a:cubicBezTo>
                    <a:cubicBezTo>
                      <a:pt x="92" y="117"/>
                      <a:pt x="94" y="115"/>
                      <a:pt x="93" y="113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85" name="îŝḷîḓé-Freeform 350"/>
              <p:cNvSpPr/>
              <p:nvPr/>
            </p:nvSpPr>
            <p:spPr bwMode="auto">
              <a:xfrm>
                <a:off x="3341" y="2754"/>
                <a:ext cx="74" cy="86"/>
              </a:xfrm>
              <a:custGeom>
                <a:avLst/>
                <a:gdLst>
                  <a:gd name="T0" fmla="*/ 66 w 67"/>
                  <a:gd name="T1" fmla="*/ 77 h 79"/>
                  <a:gd name="T2" fmla="*/ 3 w 67"/>
                  <a:gd name="T3" fmla="*/ 1 h 79"/>
                  <a:gd name="T4" fmla="*/ 1 w 67"/>
                  <a:gd name="T5" fmla="*/ 2 h 79"/>
                  <a:gd name="T6" fmla="*/ 64 w 67"/>
                  <a:gd name="T7" fmla="*/ 78 h 79"/>
                  <a:gd name="T8" fmla="*/ 66 w 67"/>
                  <a:gd name="T9" fmla="*/ 77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79">
                    <a:moveTo>
                      <a:pt x="66" y="77"/>
                    </a:moveTo>
                    <a:cubicBezTo>
                      <a:pt x="46" y="51"/>
                      <a:pt x="24" y="26"/>
                      <a:pt x="3" y="1"/>
                    </a:cubicBezTo>
                    <a:cubicBezTo>
                      <a:pt x="2" y="0"/>
                      <a:pt x="0" y="1"/>
                      <a:pt x="1" y="2"/>
                    </a:cubicBezTo>
                    <a:cubicBezTo>
                      <a:pt x="21" y="28"/>
                      <a:pt x="43" y="52"/>
                      <a:pt x="64" y="78"/>
                    </a:cubicBezTo>
                    <a:cubicBezTo>
                      <a:pt x="65" y="79"/>
                      <a:pt x="67" y="78"/>
                      <a:pt x="66" y="77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86" name="iS1ide-Freeform 351"/>
              <p:cNvSpPr/>
              <p:nvPr/>
            </p:nvSpPr>
            <p:spPr bwMode="auto">
              <a:xfrm>
                <a:off x="3343" y="2722"/>
                <a:ext cx="58" cy="74"/>
              </a:xfrm>
              <a:custGeom>
                <a:avLst/>
                <a:gdLst>
                  <a:gd name="T0" fmla="*/ 52 w 53"/>
                  <a:gd name="T1" fmla="*/ 65 h 68"/>
                  <a:gd name="T2" fmla="*/ 3 w 53"/>
                  <a:gd name="T3" fmla="*/ 1 h 68"/>
                  <a:gd name="T4" fmla="*/ 1 w 53"/>
                  <a:gd name="T5" fmla="*/ 3 h 68"/>
                  <a:gd name="T6" fmla="*/ 50 w 53"/>
                  <a:gd name="T7" fmla="*/ 66 h 68"/>
                  <a:gd name="T8" fmla="*/ 52 w 53"/>
                  <a:gd name="T9" fmla="*/ 65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" h="68">
                    <a:moveTo>
                      <a:pt x="52" y="65"/>
                    </a:moveTo>
                    <a:cubicBezTo>
                      <a:pt x="35" y="44"/>
                      <a:pt x="21" y="22"/>
                      <a:pt x="3" y="1"/>
                    </a:cubicBezTo>
                    <a:cubicBezTo>
                      <a:pt x="2" y="0"/>
                      <a:pt x="0" y="2"/>
                      <a:pt x="1" y="3"/>
                    </a:cubicBezTo>
                    <a:cubicBezTo>
                      <a:pt x="19" y="23"/>
                      <a:pt x="33" y="45"/>
                      <a:pt x="50" y="66"/>
                    </a:cubicBezTo>
                    <a:cubicBezTo>
                      <a:pt x="51" y="68"/>
                      <a:pt x="53" y="66"/>
                      <a:pt x="52" y="65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87" name="iS1ide-Freeform 352"/>
              <p:cNvSpPr/>
              <p:nvPr/>
            </p:nvSpPr>
            <p:spPr bwMode="auto">
              <a:xfrm>
                <a:off x="3358" y="2723"/>
                <a:ext cx="65" cy="90"/>
              </a:xfrm>
              <a:custGeom>
                <a:avLst/>
                <a:gdLst>
                  <a:gd name="T0" fmla="*/ 58 w 59"/>
                  <a:gd name="T1" fmla="*/ 79 h 82"/>
                  <a:gd name="T2" fmla="*/ 2 w 59"/>
                  <a:gd name="T3" fmla="*/ 1 h 82"/>
                  <a:gd name="T4" fmla="*/ 1 w 59"/>
                  <a:gd name="T5" fmla="*/ 2 h 82"/>
                  <a:gd name="T6" fmla="*/ 56 w 59"/>
                  <a:gd name="T7" fmla="*/ 81 h 82"/>
                  <a:gd name="T8" fmla="*/ 58 w 59"/>
                  <a:gd name="T9" fmla="*/ 79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" h="82">
                    <a:moveTo>
                      <a:pt x="58" y="79"/>
                    </a:moveTo>
                    <a:cubicBezTo>
                      <a:pt x="40" y="53"/>
                      <a:pt x="19" y="28"/>
                      <a:pt x="2" y="1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18" y="29"/>
                      <a:pt x="37" y="54"/>
                      <a:pt x="56" y="81"/>
                    </a:cubicBezTo>
                    <a:cubicBezTo>
                      <a:pt x="57" y="82"/>
                      <a:pt x="59" y="80"/>
                      <a:pt x="58" y="79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88" name="iS1ide-Freeform 353"/>
              <p:cNvSpPr/>
              <p:nvPr/>
            </p:nvSpPr>
            <p:spPr bwMode="auto">
              <a:xfrm>
                <a:off x="3367" y="2712"/>
                <a:ext cx="58" cy="77"/>
              </a:xfrm>
              <a:custGeom>
                <a:avLst/>
                <a:gdLst>
                  <a:gd name="T0" fmla="*/ 50 w 52"/>
                  <a:gd name="T1" fmla="*/ 66 h 70"/>
                  <a:gd name="T2" fmla="*/ 5 w 52"/>
                  <a:gd name="T3" fmla="*/ 2 h 70"/>
                  <a:gd name="T4" fmla="*/ 2 w 52"/>
                  <a:gd name="T5" fmla="*/ 5 h 70"/>
                  <a:gd name="T6" fmla="*/ 48 w 52"/>
                  <a:gd name="T7" fmla="*/ 68 h 70"/>
                  <a:gd name="T8" fmla="*/ 50 w 52"/>
                  <a:gd name="T9" fmla="*/ 66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70">
                    <a:moveTo>
                      <a:pt x="50" y="66"/>
                    </a:moveTo>
                    <a:cubicBezTo>
                      <a:pt x="35" y="45"/>
                      <a:pt x="20" y="23"/>
                      <a:pt x="5" y="2"/>
                    </a:cubicBezTo>
                    <a:cubicBezTo>
                      <a:pt x="3" y="0"/>
                      <a:pt x="0" y="3"/>
                      <a:pt x="2" y="5"/>
                    </a:cubicBezTo>
                    <a:cubicBezTo>
                      <a:pt x="17" y="26"/>
                      <a:pt x="32" y="47"/>
                      <a:pt x="48" y="68"/>
                    </a:cubicBezTo>
                    <a:cubicBezTo>
                      <a:pt x="49" y="70"/>
                      <a:pt x="52" y="68"/>
                      <a:pt x="50" y="66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89" name="iS1ide-Freeform 354"/>
              <p:cNvSpPr/>
              <p:nvPr/>
            </p:nvSpPr>
            <p:spPr bwMode="auto">
              <a:xfrm>
                <a:off x="3387" y="2715"/>
                <a:ext cx="34" cy="40"/>
              </a:xfrm>
              <a:custGeom>
                <a:avLst/>
                <a:gdLst>
                  <a:gd name="T0" fmla="*/ 29 w 31"/>
                  <a:gd name="T1" fmla="*/ 32 h 36"/>
                  <a:gd name="T2" fmla="*/ 15 w 31"/>
                  <a:gd name="T3" fmla="*/ 15 h 36"/>
                  <a:gd name="T4" fmla="*/ 1 w 31"/>
                  <a:gd name="T5" fmla="*/ 0 h 36"/>
                  <a:gd name="T6" fmla="*/ 0 w 31"/>
                  <a:gd name="T7" fmla="*/ 1 h 36"/>
                  <a:gd name="T8" fmla="*/ 16 w 31"/>
                  <a:gd name="T9" fmla="*/ 20 h 36"/>
                  <a:gd name="T10" fmla="*/ 28 w 31"/>
                  <a:gd name="T11" fmla="*/ 35 h 36"/>
                  <a:gd name="T12" fmla="*/ 29 w 31"/>
                  <a:gd name="T13" fmla="*/ 32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" h="36">
                    <a:moveTo>
                      <a:pt x="29" y="32"/>
                    </a:moveTo>
                    <a:cubicBezTo>
                      <a:pt x="23" y="29"/>
                      <a:pt x="19" y="20"/>
                      <a:pt x="15" y="15"/>
                    </a:cubicBezTo>
                    <a:cubicBezTo>
                      <a:pt x="11" y="9"/>
                      <a:pt x="7" y="2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7" y="4"/>
                      <a:pt x="12" y="14"/>
                      <a:pt x="16" y="20"/>
                    </a:cubicBezTo>
                    <a:cubicBezTo>
                      <a:pt x="19" y="24"/>
                      <a:pt x="22" y="31"/>
                      <a:pt x="28" y="35"/>
                    </a:cubicBezTo>
                    <a:cubicBezTo>
                      <a:pt x="29" y="36"/>
                      <a:pt x="31" y="33"/>
                      <a:pt x="29" y="32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90" name="iS1ide-Freeform 355"/>
              <p:cNvSpPr/>
              <p:nvPr/>
            </p:nvSpPr>
            <p:spPr bwMode="auto">
              <a:xfrm>
                <a:off x="3408" y="2716"/>
                <a:ext cx="46" cy="57"/>
              </a:xfrm>
              <a:custGeom>
                <a:avLst/>
                <a:gdLst>
                  <a:gd name="T0" fmla="*/ 41 w 42"/>
                  <a:gd name="T1" fmla="*/ 50 h 52"/>
                  <a:gd name="T2" fmla="*/ 3 w 42"/>
                  <a:gd name="T3" fmla="*/ 1 h 52"/>
                  <a:gd name="T4" fmla="*/ 1 w 42"/>
                  <a:gd name="T5" fmla="*/ 3 h 52"/>
                  <a:gd name="T6" fmla="*/ 39 w 42"/>
                  <a:gd name="T7" fmla="*/ 51 h 52"/>
                  <a:gd name="T8" fmla="*/ 41 w 42"/>
                  <a:gd name="T9" fmla="*/ 5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52">
                    <a:moveTo>
                      <a:pt x="41" y="50"/>
                    </a:moveTo>
                    <a:cubicBezTo>
                      <a:pt x="28" y="33"/>
                      <a:pt x="16" y="17"/>
                      <a:pt x="3" y="1"/>
                    </a:cubicBezTo>
                    <a:cubicBezTo>
                      <a:pt x="2" y="0"/>
                      <a:pt x="0" y="2"/>
                      <a:pt x="1" y="3"/>
                    </a:cubicBezTo>
                    <a:cubicBezTo>
                      <a:pt x="14" y="19"/>
                      <a:pt x="25" y="36"/>
                      <a:pt x="39" y="51"/>
                    </a:cubicBezTo>
                    <a:cubicBezTo>
                      <a:pt x="40" y="52"/>
                      <a:pt x="42" y="51"/>
                      <a:pt x="41" y="5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91" name="iS1ide-Freeform 356"/>
              <p:cNvSpPr/>
              <p:nvPr/>
            </p:nvSpPr>
            <p:spPr bwMode="auto">
              <a:xfrm>
                <a:off x="3428" y="2705"/>
                <a:ext cx="37" cy="52"/>
              </a:xfrm>
              <a:custGeom>
                <a:avLst/>
                <a:gdLst>
                  <a:gd name="T0" fmla="*/ 33 w 34"/>
                  <a:gd name="T1" fmla="*/ 44 h 47"/>
                  <a:gd name="T2" fmla="*/ 3 w 34"/>
                  <a:gd name="T3" fmla="*/ 1 h 47"/>
                  <a:gd name="T4" fmla="*/ 0 w 34"/>
                  <a:gd name="T5" fmla="*/ 2 h 47"/>
                  <a:gd name="T6" fmla="*/ 31 w 34"/>
                  <a:gd name="T7" fmla="*/ 46 h 47"/>
                  <a:gd name="T8" fmla="*/ 33 w 34"/>
                  <a:gd name="T9" fmla="*/ 44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47">
                    <a:moveTo>
                      <a:pt x="33" y="44"/>
                    </a:moveTo>
                    <a:cubicBezTo>
                      <a:pt x="22" y="31"/>
                      <a:pt x="10" y="18"/>
                      <a:pt x="3" y="1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8" y="19"/>
                      <a:pt x="20" y="32"/>
                      <a:pt x="31" y="46"/>
                    </a:cubicBezTo>
                    <a:cubicBezTo>
                      <a:pt x="32" y="47"/>
                      <a:pt x="34" y="46"/>
                      <a:pt x="33" y="44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92" name="iS1ide-Freeform 357"/>
              <p:cNvSpPr/>
              <p:nvPr/>
            </p:nvSpPr>
            <p:spPr bwMode="auto">
              <a:xfrm>
                <a:off x="3455" y="2711"/>
                <a:ext cx="38" cy="51"/>
              </a:xfrm>
              <a:custGeom>
                <a:avLst/>
                <a:gdLst>
                  <a:gd name="T0" fmla="*/ 33 w 34"/>
                  <a:gd name="T1" fmla="*/ 45 h 47"/>
                  <a:gd name="T2" fmla="*/ 3 w 34"/>
                  <a:gd name="T3" fmla="*/ 1 h 47"/>
                  <a:gd name="T4" fmla="*/ 1 w 34"/>
                  <a:gd name="T5" fmla="*/ 3 h 47"/>
                  <a:gd name="T6" fmla="*/ 32 w 34"/>
                  <a:gd name="T7" fmla="*/ 46 h 47"/>
                  <a:gd name="T8" fmla="*/ 33 w 34"/>
                  <a:gd name="T9" fmla="*/ 45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47">
                    <a:moveTo>
                      <a:pt x="33" y="45"/>
                    </a:moveTo>
                    <a:cubicBezTo>
                      <a:pt x="26" y="29"/>
                      <a:pt x="13" y="16"/>
                      <a:pt x="3" y="1"/>
                    </a:cubicBezTo>
                    <a:cubicBezTo>
                      <a:pt x="2" y="0"/>
                      <a:pt x="0" y="1"/>
                      <a:pt x="1" y="3"/>
                    </a:cubicBezTo>
                    <a:cubicBezTo>
                      <a:pt x="11" y="17"/>
                      <a:pt x="23" y="30"/>
                      <a:pt x="32" y="46"/>
                    </a:cubicBezTo>
                    <a:cubicBezTo>
                      <a:pt x="32" y="47"/>
                      <a:pt x="34" y="46"/>
                      <a:pt x="33" y="45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93" name="iS1ide-Freeform 358"/>
              <p:cNvSpPr/>
              <p:nvPr/>
            </p:nvSpPr>
            <p:spPr bwMode="auto">
              <a:xfrm>
                <a:off x="3475" y="2711"/>
                <a:ext cx="16" cy="17"/>
              </a:xfrm>
              <a:custGeom>
                <a:avLst/>
                <a:gdLst>
                  <a:gd name="T0" fmla="*/ 13 w 14"/>
                  <a:gd name="T1" fmla="*/ 14 h 16"/>
                  <a:gd name="T2" fmla="*/ 2 w 14"/>
                  <a:gd name="T3" fmla="*/ 1 h 16"/>
                  <a:gd name="T4" fmla="*/ 1 w 14"/>
                  <a:gd name="T5" fmla="*/ 3 h 16"/>
                  <a:gd name="T6" fmla="*/ 11 w 14"/>
                  <a:gd name="T7" fmla="*/ 15 h 16"/>
                  <a:gd name="T8" fmla="*/ 13 w 14"/>
                  <a:gd name="T9" fmla="*/ 14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16">
                    <a:moveTo>
                      <a:pt x="13" y="14"/>
                    </a:moveTo>
                    <a:cubicBezTo>
                      <a:pt x="10" y="9"/>
                      <a:pt x="8" y="4"/>
                      <a:pt x="2" y="1"/>
                    </a:cubicBezTo>
                    <a:cubicBezTo>
                      <a:pt x="1" y="0"/>
                      <a:pt x="0" y="2"/>
                      <a:pt x="1" y="3"/>
                    </a:cubicBezTo>
                    <a:cubicBezTo>
                      <a:pt x="6" y="6"/>
                      <a:pt x="9" y="10"/>
                      <a:pt x="11" y="15"/>
                    </a:cubicBezTo>
                    <a:cubicBezTo>
                      <a:pt x="11" y="16"/>
                      <a:pt x="14" y="16"/>
                      <a:pt x="13" y="14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94" name="iS1ide-Freeform 359"/>
              <p:cNvSpPr/>
              <p:nvPr/>
            </p:nvSpPr>
            <p:spPr bwMode="auto">
              <a:xfrm>
                <a:off x="3513" y="2724"/>
                <a:ext cx="10" cy="9"/>
              </a:xfrm>
              <a:custGeom>
                <a:avLst/>
                <a:gdLst>
                  <a:gd name="T0" fmla="*/ 9 w 9"/>
                  <a:gd name="T1" fmla="*/ 8 h 8"/>
                  <a:gd name="T2" fmla="*/ 1 w 9"/>
                  <a:gd name="T3" fmla="*/ 0 h 8"/>
                  <a:gd name="T4" fmla="*/ 1 w 9"/>
                  <a:gd name="T5" fmla="*/ 0 h 8"/>
                  <a:gd name="T6" fmla="*/ 8 w 9"/>
                  <a:gd name="T7" fmla="*/ 8 h 8"/>
                  <a:gd name="T8" fmla="*/ 9 w 9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8">
                    <a:moveTo>
                      <a:pt x="9" y="8"/>
                    </a:moveTo>
                    <a:cubicBezTo>
                      <a:pt x="6" y="5"/>
                      <a:pt x="3" y="2"/>
                      <a:pt x="1" y="0"/>
                    </a:cubicBezTo>
                    <a:cubicBezTo>
                      <a:pt x="1" y="0"/>
                      <a:pt x="0" y="0"/>
                      <a:pt x="1" y="0"/>
                    </a:cubicBezTo>
                    <a:cubicBezTo>
                      <a:pt x="3" y="3"/>
                      <a:pt x="6" y="5"/>
                      <a:pt x="8" y="8"/>
                    </a:cubicBezTo>
                    <a:cubicBezTo>
                      <a:pt x="8" y="8"/>
                      <a:pt x="9" y="8"/>
                      <a:pt x="9" y="8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95" name="ïšḻïďê-Freeform 360"/>
              <p:cNvSpPr/>
              <p:nvPr/>
            </p:nvSpPr>
            <p:spPr bwMode="auto">
              <a:xfrm>
                <a:off x="3458" y="3527"/>
                <a:ext cx="637" cy="285"/>
              </a:xfrm>
              <a:custGeom>
                <a:avLst/>
                <a:gdLst>
                  <a:gd name="T0" fmla="*/ 576 w 578"/>
                  <a:gd name="T1" fmla="*/ 201 h 259"/>
                  <a:gd name="T2" fmla="*/ 431 w 578"/>
                  <a:gd name="T3" fmla="*/ 210 h 259"/>
                  <a:gd name="T4" fmla="*/ 286 w 578"/>
                  <a:gd name="T5" fmla="*/ 223 h 259"/>
                  <a:gd name="T6" fmla="*/ 142 w 578"/>
                  <a:gd name="T7" fmla="*/ 241 h 259"/>
                  <a:gd name="T8" fmla="*/ 46 w 578"/>
                  <a:gd name="T9" fmla="*/ 249 h 259"/>
                  <a:gd name="T10" fmla="*/ 75 w 578"/>
                  <a:gd name="T11" fmla="*/ 230 h 259"/>
                  <a:gd name="T12" fmla="*/ 76 w 578"/>
                  <a:gd name="T13" fmla="*/ 230 h 259"/>
                  <a:gd name="T14" fmla="*/ 83 w 578"/>
                  <a:gd name="T15" fmla="*/ 236 h 259"/>
                  <a:gd name="T16" fmla="*/ 84 w 578"/>
                  <a:gd name="T17" fmla="*/ 234 h 259"/>
                  <a:gd name="T18" fmla="*/ 78 w 578"/>
                  <a:gd name="T19" fmla="*/ 229 h 259"/>
                  <a:gd name="T20" fmla="*/ 90 w 578"/>
                  <a:gd name="T21" fmla="*/ 222 h 259"/>
                  <a:gd name="T22" fmla="*/ 93 w 578"/>
                  <a:gd name="T23" fmla="*/ 225 h 259"/>
                  <a:gd name="T24" fmla="*/ 95 w 578"/>
                  <a:gd name="T25" fmla="*/ 224 h 259"/>
                  <a:gd name="T26" fmla="*/ 92 w 578"/>
                  <a:gd name="T27" fmla="*/ 221 h 259"/>
                  <a:gd name="T28" fmla="*/ 111 w 578"/>
                  <a:gd name="T29" fmla="*/ 211 h 259"/>
                  <a:gd name="T30" fmla="*/ 125 w 578"/>
                  <a:gd name="T31" fmla="*/ 201 h 259"/>
                  <a:gd name="T32" fmla="*/ 131 w 578"/>
                  <a:gd name="T33" fmla="*/ 208 h 259"/>
                  <a:gd name="T34" fmla="*/ 133 w 578"/>
                  <a:gd name="T35" fmla="*/ 206 h 259"/>
                  <a:gd name="T36" fmla="*/ 127 w 578"/>
                  <a:gd name="T37" fmla="*/ 200 h 259"/>
                  <a:gd name="T38" fmla="*/ 140 w 578"/>
                  <a:gd name="T39" fmla="*/ 189 h 259"/>
                  <a:gd name="T40" fmla="*/ 169 w 578"/>
                  <a:gd name="T41" fmla="*/ 169 h 259"/>
                  <a:gd name="T42" fmla="*/ 172 w 578"/>
                  <a:gd name="T43" fmla="*/ 173 h 259"/>
                  <a:gd name="T44" fmla="*/ 174 w 578"/>
                  <a:gd name="T45" fmla="*/ 171 h 259"/>
                  <a:gd name="T46" fmla="*/ 171 w 578"/>
                  <a:gd name="T47" fmla="*/ 168 h 259"/>
                  <a:gd name="T48" fmla="*/ 179 w 578"/>
                  <a:gd name="T49" fmla="*/ 163 h 259"/>
                  <a:gd name="T50" fmla="*/ 259 w 578"/>
                  <a:gd name="T51" fmla="*/ 117 h 259"/>
                  <a:gd name="T52" fmla="*/ 329 w 578"/>
                  <a:gd name="T53" fmla="*/ 64 h 259"/>
                  <a:gd name="T54" fmla="*/ 327 w 578"/>
                  <a:gd name="T55" fmla="*/ 60 h 259"/>
                  <a:gd name="T56" fmla="*/ 259 w 578"/>
                  <a:gd name="T57" fmla="*/ 106 h 259"/>
                  <a:gd name="T58" fmla="*/ 167 w 578"/>
                  <a:gd name="T59" fmla="*/ 158 h 259"/>
                  <a:gd name="T60" fmla="*/ 164 w 578"/>
                  <a:gd name="T61" fmla="*/ 160 h 259"/>
                  <a:gd name="T62" fmla="*/ 31 w 578"/>
                  <a:gd name="T63" fmla="*/ 1 h 259"/>
                  <a:gd name="T64" fmla="*/ 30 w 578"/>
                  <a:gd name="T65" fmla="*/ 2 h 259"/>
                  <a:gd name="T66" fmla="*/ 161 w 578"/>
                  <a:gd name="T67" fmla="*/ 161 h 259"/>
                  <a:gd name="T68" fmla="*/ 126 w 578"/>
                  <a:gd name="T69" fmla="*/ 177 h 259"/>
                  <a:gd name="T70" fmla="*/ 39 w 578"/>
                  <a:gd name="T71" fmla="*/ 75 h 259"/>
                  <a:gd name="T72" fmla="*/ 37 w 578"/>
                  <a:gd name="T73" fmla="*/ 75 h 259"/>
                  <a:gd name="T74" fmla="*/ 124 w 578"/>
                  <a:gd name="T75" fmla="*/ 178 h 259"/>
                  <a:gd name="T76" fmla="*/ 113 w 578"/>
                  <a:gd name="T77" fmla="*/ 185 h 259"/>
                  <a:gd name="T78" fmla="*/ 44 w 578"/>
                  <a:gd name="T79" fmla="*/ 102 h 259"/>
                  <a:gd name="T80" fmla="*/ 42 w 578"/>
                  <a:gd name="T81" fmla="*/ 104 h 259"/>
                  <a:gd name="T82" fmla="*/ 112 w 578"/>
                  <a:gd name="T83" fmla="*/ 186 h 259"/>
                  <a:gd name="T84" fmla="*/ 90 w 578"/>
                  <a:gd name="T85" fmla="*/ 201 h 259"/>
                  <a:gd name="T86" fmla="*/ 80 w 578"/>
                  <a:gd name="T87" fmla="*/ 207 h 259"/>
                  <a:gd name="T88" fmla="*/ 63 w 578"/>
                  <a:gd name="T89" fmla="*/ 187 h 259"/>
                  <a:gd name="T90" fmla="*/ 34 w 578"/>
                  <a:gd name="T91" fmla="*/ 155 h 259"/>
                  <a:gd name="T92" fmla="*/ 32 w 578"/>
                  <a:gd name="T93" fmla="*/ 157 h 259"/>
                  <a:gd name="T94" fmla="*/ 58 w 578"/>
                  <a:gd name="T95" fmla="*/ 185 h 259"/>
                  <a:gd name="T96" fmla="*/ 78 w 578"/>
                  <a:gd name="T97" fmla="*/ 208 h 259"/>
                  <a:gd name="T98" fmla="*/ 64 w 578"/>
                  <a:gd name="T99" fmla="*/ 216 h 259"/>
                  <a:gd name="T100" fmla="*/ 31 w 578"/>
                  <a:gd name="T101" fmla="*/ 176 h 259"/>
                  <a:gd name="T102" fmla="*/ 30 w 578"/>
                  <a:gd name="T103" fmla="*/ 177 h 259"/>
                  <a:gd name="T104" fmla="*/ 63 w 578"/>
                  <a:gd name="T105" fmla="*/ 217 h 259"/>
                  <a:gd name="T106" fmla="*/ 35 w 578"/>
                  <a:gd name="T107" fmla="*/ 245 h 259"/>
                  <a:gd name="T108" fmla="*/ 36 w 578"/>
                  <a:gd name="T109" fmla="*/ 251 h 259"/>
                  <a:gd name="T110" fmla="*/ 2 w 578"/>
                  <a:gd name="T111" fmla="*/ 256 h 259"/>
                  <a:gd name="T112" fmla="*/ 3 w 578"/>
                  <a:gd name="T113" fmla="*/ 259 h 259"/>
                  <a:gd name="T114" fmla="*/ 287 w 578"/>
                  <a:gd name="T115" fmla="*/ 232 h 259"/>
                  <a:gd name="T116" fmla="*/ 576 w 578"/>
                  <a:gd name="T117" fmla="*/ 203 h 259"/>
                  <a:gd name="T118" fmla="*/ 576 w 578"/>
                  <a:gd name="T119" fmla="*/ 201 h 2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578" h="259">
                    <a:moveTo>
                      <a:pt x="576" y="201"/>
                    </a:moveTo>
                    <a:cubicBezTo>
                      <a:pt x="528" y="203"/>
                      <a:pt x="479" y="206"/>
                      <a:pt x="431" y="210"/>
                    </a:cubicBezTo>
                    <a:cubicBezTo>
                      <a:pt x="383" y="214"/>
                      <a:pt x="335" y="221"/>
                      <a:pt x="286" y="223"/>
                    </a:cubicBezTo>
                    <a:cubicBezTo>
                      <a:pt x="238" y="225"/>
                      <a:pt x="190" y="237"/>
                      <a:pt x="142" y="241"/>
                    </a:cubicBezTo>
                    <a:cubicBezTo>
                      <a:pt x="110" y="243"/>
                      <a:pt x="78" y="245"/>
                      <a:pt x="46" y="249"/>
                    </a:cubicBezTo>
                    <a:cubicBezTo>
                      <a:pt x="53" y="239"/>
                      <a:pt x="65" y="235"/>
                      <a:pt x="75" y="230"/>
                    </a:cubicBezTo>
                    <a:cubicBezTo>
                      <a:pt x="76" y="230"/>
                      <a:pt x="76" y="230"/>
                      <a:pt x="76" y="230"/>
                    </a:cubicBezTo>
                    <a:cubicBezTo>
                      <a:pt x="78" y="232"/>
                      <a:pt x="81" y="234"/>
                      <a:pt x="83" y="236"/>
                    </a:cubicBezTo>
                    <a:cubicBezTo>
                      <a:pt x="84" y="236"/>
                      <a:pt x="85" y="235"/>
                      <a:pt x="84" y="234"/>
                    </a:cubicBezTo>
                    <a:cubicBezTo>
                      <a:pt x="82" y="232"/>
                      <a:pt x="80" y="231"/>
                      <a:pt x="78" y="229"/>
                    </a:cubicBezTo>
                    <a:cubicBezTo>
                      <a:pt x="82" y="227"/>
                      <a:pt x="86" y="225"/>
                      <a:pt x="90" y="222"/>
                    </a:cubicBezTo>
                    <a:cubicBezTo>
                      <a:pt x="91" y="223"/>
                      <a:pt x="92" y="224"/>
                      <a:pt x="93" y="225"/>
                    </a:cubicBezTo>
                    <a:cubicBezTo>
                      <a:pt x="94" y="226"/>
                      <a:pt x="95" y="225"/>
                      <a:pt x="95" y="224"/>
                    </a:cubicBezTo>
                    <a:cubicBezTo>
                      <a:pt x="94" y="223"/>
                      <a:pt x="93" y="222"/>
                      <a:pt x="92" y="221"/>
                    </a:cubicBezTo>
                    <a:cubicBezTo>
                      <a:pt x="99" y="218"/>
                      <a:pt x="105" y="214"/>
                      <a:pt x="111" y="211"/>
                    </a:cubicBezTo>
                    <a:cubicBezTo>
                      <a:pt x="116" y="208"/>
                      <a:pt x="121" y="205"/>
                      <a:pt x="125" y="201"/>
                    </a:cubicBezTo>
                    <a:cubicBezTo>
                      <a:pt x="127" y="203"/>
                      <a:pt x="129" y="205"/>
                      <a:pt x="131" y="208"/>
                    </a:cubicBezTo>
                    <a:cubicBezTo>
                      <a:pt x="132" y="209"/>
                      <a:pt x="134" y="207"/>
                      <a:pt x="133" y="206"/>
                    </a:cubicBezTo>
                    <a:cubicBezTo>
                      <a:pt x="131" y="204"/>
                      <a:pt x="129" y="202"/>
                      <a:pt x="127" y="200"/>
                    </a:cubicBezTo>
                    <a:cubicBezTo>
                      <a:pt x="131" y="196"/>
                      <a:pt x="135" y="193"/>
                      <a:pt x="140" y="189"/>
                    </a:cubicBezTo>
                    <a:cubicBezTo>
                      <a:pt x="148" y="182"/>
                      <a:pt x="158" y="175"/>
                      <a:pt x="169" y="169"/>
                    </a:cubicBezTo>
                    <a:cubicBezTo>
                      <a:pt x="170" y="170"/>
                      <a:pt x="171" y="171"/>
                      <a:pt x="172" y="173"/>
                    </a:cubicBezTo>
                    <a:cubicBezTo>
                      <a:pt x="173" y="174"/>
                      <a:pt x="175" y="172"/>
                      <a:pt x="174" y="171"/>
                    </a:cubicBezTo>
                    <a:cubicBezTo>
                      <a:pt x="173" y="170"/>
                      <a:pt x="172" y="169"/>
                      <a:pt x="171" y="168"/>
                    </a:cubicBezTo>
                    <a:cubicBezTo>
                      <a:pt x="174" y="166"/>
                      <a:pt x="176" y="165"/>
                      <a:pt x="179" y="163"/>
                    </a:cubicBezTo>
                    <a:cubicBezTo>
                      <a:pt x="206" y="148"/>
                      <a:pt x="234" y="134"/>
                      <a:pt x="259" y="117"/>
                    </a:cubicBezTo>
                    <a:cubicBezTo>
                      <a:pt x="283" y="101"/>
                      <a:pt x="304" y="80"/>
                      <a:pt x="329" y="64"/>
                    </a:cubicBezTo>
                    <a:cubicBezTo>
                      <a:pt x="331" y="63"/>
                      <a:pt x="329" y="59"/>
                      <a:pt x="327" y="60"/>
                    </a:cubicBezTo>
                    <a:cubicBezTo>
                      <a:pt x="303" y="72"/>
                      <a:pt x="279" y="88"/>
                      <a:pt x="259" y="106"/>
                    </a:cubicBezTo>
                    <a:cubicBezTo>
                      <a:pt x="234" y="129"/>
                      <a:pt x="197" y="143"/>
                      <a:pt x="167" y="158"/>
                    </a:cubicBezTo>
                    <a:cubicBezTo>
                      <a:pt x="166" y="159"/>
                      <a:pt x="165" y="159"/>
                      <a:pt x="164" y="160"/>
                    </a:cubicBezTo>
                    <a:cubicBezTo>
                      <a:pt x="116" y="109"/>
                      <a:pt x="70" y="58"/>
                      <a:pt x="31" y="1"/>
                    </a:cubicBezTo>
                    <a:cubicBezTo>
                      <a:pt x="31" y="0"/>
                      <a:pt x="29" y="1"/>
                      <a:pt x="30" y="2"/>
                    </a:cubicBezTo>
                    <a:cubicBezTo>
                      <a:pt x="68" y="59"/>
                      <a:pt x="113" y="111"/>
                      <a:pt x="161" y="161"/>
                    </a:cubicBezTo>
                    <a:cubicBezTo>
                      <a:pt x="149" y="166"/>
                      <a:pt x="137" y="171"/>
                      <a:pt x="126" y="177"/>
                    </a:cubicBezTo>
                    <a:cubicBezTo>
                      <a:pt x="95" y="144"/>
                      <a:pt x="67" y="110"/>
                      <a:pt x="39" y="75"/>
                    </a:cubicBezTo>
                    <a:cubicBezTo>
                      <a:pt x="38" y="74"/>
                      <a:pt x="37" y="75"/>
                      <a:pt x="37" y="75"/>
                    </a:cubicBezTo>
                    <a:cubicBezTo>
                      <a:pt x="65" y="111"/>
                      <a:pt x="93" y="146"/>
                      <a:pt x="124" y="178"/>
                    </a:cubicBezTo>
                    <a:cubicBezTo>
                      <a:pt x="121" y="180"/>
                      <a:pt x="117" y="182"/>
                      <a:pt x="113" y="185"/>
                    </a:cubicBezTo>
                    <a:cubicBezTo>
                      <a:pt x="89" y="158"/>
                      <a:pt x="65" y="131"/>
                      <a:pt x="44" y="102"/>
                    </a:cubicBezTo>
                    <a:cubicBezTo>
                      <a:pt x="43" y="101"/>
                      <a:pt x="41" y="102"/>
                      <a:pt x="42" y="104"/>
                    </a:cubicBezTo>
                    <a:cubicBezTo>
                      <a:pt x="64" y="132"/>
                      <a:pt x="87" y="160"/>
                      <a:pt x="112" y="186"/>
                    </a:cubicBezTo>
                    <a:cubicBezTo>
                      <a:pt x="105" y="191"/>
                      <a:pt x="98" y="197"/>
                      <a:pt x="90" y="201"/>
                    </a:cubicBezTo>
                    <a:cubicBezTo>
                      <a:pt x="87" y="203"/>
                      <a:pt x="83" y="205"/>
                      <a:pt x="80" y="207"/>
                    </a:cubicBezTo>
                    <a:cubicBezTo>
                      <a:pt x="74" y="200"/>
                      <a:pt x="69" y="193"/>
                      <a:pt x="63" y="187"/>
                    </a:cubicBezTo>
                    <a:cubicBezTo>
                      <a:pt x="53" y="176"/>
                      <a:pt x="41" y="168"/>
                      <a:pt x="34" y="155"/>
                    </a:cubicBezTo>
                    <a:cubicBezTo>
                      <a:pt x="33" y="154"/>
                      <a:pt x="31" y="156"/>
                      <a:pt x="32" y="157"/>
                    </a:cubicBezTo>
                    <a:cubicBezTo>
                      <a:pt x="38" y="168"/>
                      <a:pt x="48" y="176"/>
                      <a:pt x="58" y="185"/>
                    </a:cubicBezTo>
                    <a:cubicBezTo>
                      <a:pt x="65" y="192"/>
                      <a:pt x="71" y="200"/>
                      <a:pt x="78" y="208"/>
                    </a:cubicBezTo>
                    <a:cubicBezTo>
                      <a:pt x="73" y="210"/>
                      <a:pt x="69" y="213"/>
                      <a:pt x="64" y="216"/>
                    </a:cubicBezTo>
                    <a:cubicBezTo>
                      <a:pt x="53" y="203"/>
                      <a:pt x="43" y="188"/>
                      <a:pt x="31" y="176"/>
                    </a:cubicBezTo>
                    <a:cubicBezTo>
                      <a:pt x="30" y="175"/>
                      <a:pt x="29" y="176"/>
                      <a:pt x="30" y="177"/>
                    </a:cubicBezTo>
                    <a:cubicBezTo>
                      <a:pt x="42" y="189"/>
                      <a:pt x="51" y="204"/>
                      <a:pt x="63" y="217"/>
                    </a:cubicBezTo>
                    <a:cubicBezTo>
                      <a:pt x="51" y="224"/>
                      <a:pt x="41" y="233"/>
                      <a:pt x="35" y="245"/>
                    </a:cubicBezTo>
                    <a:cubicBezTo>
                      <a:pt x="35" y="247"/>
                      <a:pt x="35" y="249"/>
                      <a:pt x="36" y="251"/>
                    </a:cubicBezTo>
                    <a:cubicBezTo>
                      <a:pt x="25" y="252"/>
                      <a:pt x="13" y="254"/>
                      <a:pt x="2" y="256"/>
                    </a:cubicBezTo>
                    <a:cubicBezTo>
                      <a:pt x="0" y="257"/>
                      <a:pt x="1" y="259"/>
                      <a:pt x="3" y="259"/>
                    </a:cubicBezTo>
                    <a:cubicBezTo>
                      <a:pt x="98" y="259"/>
                      <a:pt x="193" y="244"/>
                      <a:pt x="287" y="232"/>
                    </a:cubicBezTo>
                    <a:cubicBezTo>
                      <a:pt x="383" y="220"/>
                      <a:pt x="480" y="213"/>
                      <a:pt x="576" y="203"/>
                    </a:cubicBezTo>
                    <a:cubicBezTo>
                      <a:pt x="578" y="203"/>
                      <a:pt x="578" y="201"/>
                      <a:pt x="576" y="201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96" name="ïšḻïďê-Freeform 361"/>
              <p:cNvSpPr/>
              <p:nvPr/>
            </p:nvSpPr>
            <p:spPr bwMode="auto">
              <a:xfrm>
                <a:off x="4101" y="3414"/>
                <a:ext cx="249" cy="217"/>
              </a:xfrm>
              <a:custGeom>
                <a:avLst/>
                <a:gdLst>
                  <a:gd name="T0" fmla="*/ 222 w 226"/>
                  <a:gd name="T1" fmla="*/ 2 h 198"/>
                  <a:gd name="T2" fmla="*/ 111 w 226"/>
                  <a:gd name="T3" fmla="*/ 99 h 198"/>
                  <a:gd name="T4" fmla="*/ 47 w 226"/>
                  <a:gd name="T5" fmla="*/ 144 h 198"/>
                  <a:gd name="T6" fmla="*/ 3 w 226"/>
                  <a:gd name="T7" fmla="*/ 188 h 198"/>
                  <a:gd name="T8" fmla="*/ 12 w 226"/>
                  <a:gd name="T9" fmla="*/ 194 h 198"/>
                  <a:gd name="T10" fmla="*/ 67 w 226"/>
                  <a:gd name="T11" fmla="*/ 151 h 198"/>
                  <a:gd name="T12" fmla="*/ 122 w 226"/>
                  <a:gd name="T13" fmla="*/ 103 h 198"/>
                  <a:gd name="T14" fmla="*/ 170 w 226"/>
                  <a:gd name="T15" fmla="*/ 57 h 198"/>
                  <a:gd name="T16" fmla="*/ 224 w 226"/>
                  <a:gd name="T17" fmla="*/ 4 h 198"/>
                  <a:gd name="T18" fmla="*/ 222 w 226"/>
                  <a:gd name="T19" fmla="*/ 2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6" h="198">
                    <a:moveTo>
                      <a:pt x="222" y="2"/>
                    </a:moveTo>
                    <a:cubicBezTo>
                      <a:pt x="183" y="32"/>
                      <a:pt x="153" y="72"/>
                      <a:pt x="111" y="99"/>
                    </a:cubicBezTo>
                    <a:cubicBezTo>
                      <a:pt x="88" y="113"/>
                      <a:pt x="68" y="127"/>
                      <a:pt x="47" y="144"/>
                    </a:cubicBezTo>
                    <a:cubicBezTo>
                      <a:pt x="30" y="158"/>
                      <a:pt x="13" y="169"/>
                      <a:pt x="3" y="188"/>
                    </a:cubicBezTo>
                    <a:cubicBezTo>
                      <a:pt x="0" y="194"/>
                      <a:pt x="8" y="198"/>
                      <a:pt x="12" y="194"/>
                    </a:cubicBezTo>
                    <a:cubicBezTo>
                      <a:pt x="27" y="176"/>
                      <a:pt x="50" y="167"/>
                      <a:pt x="67" y="151"/>
                    </a:cubicBezTo>
                    <a:cubicBezTo>
                      <a:pt x="85" y="135"/>
                      <a:pt x="103" y="119"/>
                      <a:pt x="122" y="103"/>
                    </a:cubicBezTo>
                    <a:cubicBezTo>
                      <a:pt x="139" y="90"/>
                      <a:pt x="156" y="74"/>
                      <a:pt x="170" y="57"/>
                    </a:cubicBezTo>
                    <a:cubicBezTo>
                      <a:pt x="188" y="38"/>
                      <a:pt x="205" y="21"/>
                      <a:pt x="224" y="4"/>
                    </a:cubicBezTo>
                    <a:cubicBezTo>
                      <a:pt x="226" y="3"/>
                      <a:pt x="224" y="0"/>
                      <a:pt x="222" y="2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97" name="ïšḻïďê-Freeform 362"/>
              <p:cNvSpPr/>
              <p:nvPr/>
            </p:nvSpPr>
            <p:spPr bwMode="auto">
              <a:xfrm>
                <a:off x="4282" y="3569"/>
                <a:ext cx="667" cy="83"/>
              </a:xfrm>
              <a:custGeom>
                <a:avLst/>
                <a:gdLst>
                  <a:gd name="T0" fmla="*/ 602 w 605"/>
                  <a:gd name="T1" fmla="*/ 0 h 76"/>
                  <a:gd name="T2" fmla="*/ 310 w 605"/>
                  <a:gd name="T3" fmla="*/ 36 h 76"/>
                  <a:gd name="T4" fmla="*/ 236 w 605"/>
                  <a:gd name="T5" fmla="*/ 38 h 76"/>
                  <a:gd name="T6" fmla="*/ 160 w 605"/>
                  <a:gd name="T7" fmla="*/ 47 h 76"/>
                  <a:gd name="T8" fmla="*/ 1 w 605"/>
                  <a:gd name="T9" fmla="*/ 74 h 76"/>
                  <a:gd name="T10" fmla="*/ 1 w 605"/>
                  <a:gd name="T11" fmla="*/ 76 h 76"/>
                  <a:gd name="T12" fmla="*/ 154 w 605"/>
                  <a:gd name="T13" fmla="*/ 61 h 76"/>
                  <a:gd name="T14" fmla="*/ 303 w 605"/>
                  <a:gd name="T15" fmla="*/ 44 h 76"/>
                  <a:gd name="T16" fmla="*/ 452 w 605"/>
                  <a:gd name="T17" fmla="*/ 24 h 76"/>
                  <a:gd name="T18" fmla="*/ 603 w 605"/>
                  <a:gd name="T19" fmla="*/ 3 h 76"/>
                  <a:gd name="T20" fmla="*/ 602 w 605"/>
                  <a:gd name="T21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05" h="76">
                    <a:moveTo>
                      <a:pt x="602" y="0"/>
                    </a:moveTo>
                    <a:cubicBezTo>
                      <a:pt x="506" y="15"/>
                      <a:pt x="407" y="22"/>
                      <a:pt x="310" y="36"/>
                    </a:cubicBezTo>
                    <a:cubicBezTo>
                      <a:pt x="286" y="39"/>
                      <a:pt x="260" y="37"/>
                      <a:pt x="236" y="38"/>
                    </a:cubicBezTo>
                    <a:cubicBezTo>
                      <a:pt x="210" y="39"/>
                      <a:pt x="185" y="44"/>
                      <a:pt x="160" y="47"/>
                    </a:cubicBezTo>
                    <a:cubicBezTo>
                      <a:pt x="107" y="55"/>
                      <a:pt x="54" y="65"/>
                      <a:pt x="1" y="74"/>
                    </a:cubicBezTo>
                    <a:cubicBezTo>
                      <a:pt x="0" y="74"/>
                      <a:pt x="0" y="76"/>
                      <a:pt x="1" y="76"/>
                    </a:cubicBezTo>
                    <a:cubicBezTo>
                      <a:pt x="52" y="69"/>
                      <a:pt x="103" y="65"/>
                      <a:pt x="154" y="61"/>
                    </a:cubicBezTo>
                    <a:cubicBezTo>
                      <a:pt x="204" y="57"/>
                      <a:pt x="253" y="49"/>
                      <a:pt x="303" y="44"/>
                    </a:cubicBezTo>
                    <a:cubicBezTo>
                      <a:pt x="353" y="39"/>
                      <a:pt x="403" y="29"/>
                      <a:pt x="452" y="24"/>
                    </a:cubicBezTo>
                    <a:cubicBezTo>
                      <a:pt x="503" y="19"/>
                      <a:pt x="553" y="14"/>
                      <a:pt x="603" y="3"/>
                    </a:cubicBezTo>
                    <a:cubicBezTo>
                      <a:pt x="605" y="2"/>
                      <a:pt x="604" y="0"/>
                      <a:pt x="602" y="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98" name="ïšḻïďê-Freeform 363"/>
              <p:cNvSpPr/>
              <p:nvPr/>
            </p:nvSpPr>
            <p:spPr bwMode="auto">
              <a:xfrm>
                <a:off x="4781" y="2255"/>
                <a:ext cx="131" cy="296"/>
              </a:xfrm>
              <a:custGeom>
                <a:avLst/>
                <a:gdLst>
                  <a:gd name="T0" fmla="*/ 81 w 119"/>
                  <a:gd name="T1" fmla="*/ 196 h 269"/>
                  <a:gd name="T2" fmla="*/ 18 w 119"/>
                  <a:gd name="T3" fmla="*/ 75 h 269"/>
                  <a:gd name="T4" fmla="*/ 110 w 119"/>
                  <a:gd name="T5" fmla="*/ 216 h 269"/>
                  <a:gd name="T6" fmla="*/ 14 w 119"/>
                  <a:gd name="T7" fmla="*/ 31 h 269"/>
                  <a:gd name="T8" fmla="*/ 9 w 119"/>
                  <a:gd name="T9" fmla="*/ 2 h 269"/>
                  <a:gd name="T10" fmla="*/ 8 w 119"/>
                  <a:gd name="T11" fmla="*/ 20 h 269"/>
                  <a:gd name="T12" fmla="*/ 9 w 119"/>
                  <a:gd name="T13" fmla="*/ 26 h 269"/>
                  <a:gd name="T14" fmla="*/ 8 w 119"/>
                  <a:gd name="T15" fmla="*/ 55 h 269"/>
                  <a:gd name="T16" fmla="*/ 10 w 119"/>
                  <a:gd name="T17" fmla="*/ 63 h 269"/>
                  <a:gd name="T18" fmla="*/ 11 w 119"/>
                  <a:gd name="T19" fmla="*/ 85 h 269"/>
                  <a:gd name="T20" fmla="*/ 4 w 119"/>
                  <a:gd name="T21" fmla="*/ 76 h 269"/>
                  <a:gd name="T22" fmla="*/ 6 w 119"/>
                  <a:gd name="T23" fmla="*/ 88 h 269"/>
                  <a:gd name="T24" fmla="*/ 6 w 119"/>
                  <a:gd name="T25" fmla="*/ 118 h 269"/>
                  <a:gd name="T26" fmla="*/ 8 w 119"/>
                  <a:gd name="T27" fmla="*/ 129 h 269"/>
                  <a:gd name="T28" fmla="*/ 9 w 119"/>
                  <a:gd name="T29" fmla="*/ 144 h 269"/>
                  <a:gd name="T30" fmla="*/ 9 w 119"/>
                  <a:gd name="T31" fmla="*/ 151 h 269"/>
                  <a:gd name="T32" fmla="*/ 4 w 119"/>
                  <a:gd name="T33" fmla="*/ 161 h 269"/>
                  <a:gd name="T34" fmla="*/ 11 w 119"/>
                  <a:gd name="T35" fmla="*/ 179 h 269"/>
                  <a:gd name="T36" fmla="*/ 4 w 119"/>
                  <a:gd name="T37" fmla="*/ 177 h 269"/>
                  <a:gd name="T38" fmla="*/ 11 w 119"/>
                  <a:gd name="T39" fmla="*/ 198 h 269"/>
                  <a:gd name="T40" fmla="*/ 6 w 119"/>
                  <a:gd name="T41" fmla="*/ 200 h 269"/>
                  <a:gd name="T42" fmla="*/ 10 w 119"/>
                  <a:gd name="T43" fmla="*/ 215 h 269"/>
                  <a:gd name="T44" fmla="*/ 6 w 119"/>
                  <a:gd name="T45" fmla="*/ 210 h 269"/>
                  <a:gd name="T46" fmla="*/ 9 w 119"/>
                  <a:gd name="T47" fmla="*/ 222 h 269"/>
                  <a:gd name="T48" fmla="*/ 5 w 119"/>
                  <a:gd name="T49" fmla="*/ 231 h 269"/>
                  <a:gd name="T50" fmla="*/ 6 w 119"/>
                  <a:gd name="T51" fmla="*/ 234 h 269"/>
                  <a:gd name="T52" fmla="*/ 3 w 119"/>
                  <a:gd name="T53" fmla="*/ 237 h 269"/>
                  <a:gd name="T54" fmla="*/ 5 w 119"/>
                  <a:gd name="T55" fmla="*/ 240 h 269"/>
                  <a:gd name="T56" fmla="*/ 8 w 119"/>
                  <a:gd name="T57" fmla="*/ 244 h 269"/>
                  <a:gd name="T58" fmla="*/ 14 w 119"/>
                  <a:gd name="T59" fmla="*/ 247 h 269"/>
                  <a:gd name="T60" fmla="*/ 21 w 119"/>
                  <a:gd name="T61" fmla="*/ 250 h 269"/>
                  <a:gd name="T62" fmla="*/ 23 w 119"/>
                  <a:gd name="T63" fmla="*/ 246 h 269"/>
                  <a:gd name="T64" fmla="*/ 32 w 119"/>
                  <a:gd name="T65" fmla="*/ 262 h 269"/>
                  <a:gd name="T66" fmla="*/ 26 w 119"/>
                  <a:gd name="T67" fmla="*/ 245 h 269"/>
                  <a:gd name="T68" fmla="*/ 39 w 119"/>
                  <a:gd name="T69" fmla="*/ 259 h 269"/>
                  <a:gd name="T70" fmla="*/ 33 w 119"/>
                  <a:gd name="T71" fmla="*/ 244 h 269"/>
                  <a:gd name="T72" fmla="*/ 42 w 119"/>
                  <a:gd name="T73" fmla="*/ 249 h 269"/>
                  <a:gd name="T74" fmla="*/ 42 w 119"/>
                  <a:gd name="T75" fmla="*/ 244 h 269"/>
                  <a:gd name="T76" fmla="*/ 80 w 119"/>
                  <a:gd name="T77" fmla="*/ 267 h 269"/>
                  <a:gd name="T78" fmla="*/ 67 w 119"/>
                  <a:gd name="T79" fmla="*/ 244 h 269"/>
                  <a:gd name="T80" fmla="*/ 57 w 119"/>
                  <a:gd name="T81" fmla="*/ 230 h 269"/>
                  <a:gd name="T82" fmla="*/ 52 w 119"/>
                  <a:gd name="T83" fmla="*/ 220 h 269"/>
                  <a:gd name="T84" fmla="*/ 28 w 119"/>
                  <a:gd name="T85" fmla="*/ 170 h 269"/>
                  <a:gd name="T86" fmla="*/ 64 w 119"/>
                  <a:gd name="T87" fmla="*/ 229 h 269"/>
                  <a:gd name="T88" fmla="*/ 90 w 119"/>
                  <a:gd name="T89" fmla="*/ 260 h 269"/>
                  <a:gd name="T90" fmla="*/ 31 w 119"/>
                  <a:gd name="T91" fmla="*/ 163 h 269"/>
                  <a:gd name="T92" fmla="*/ 28 w 119"/>
                  <a:gd name="T93" fmla="*/ 163 h 269"/>
                  <a:gd name="T94" fmla="*/ 75 w 119"/>
                  <a:gd name="T95" fmla="*/ 226 h 269"/>
                  <a:gd name="T96" fmla="*/ 26 w 119"/>
                  <a:gd name="T97" fmla="*/ 135 h 269"/>
                  <a:gd name="T98" fmla="*/ 24 w 119"/>
                  <a:gd name="T99" fmla="*/ 117 h 269"/>
                  <a:gd name="T100" fmla="*/ 80 w 119"/>
                  <a:gd name="T101" fmla="*/ 207 h 269"/>
                  <a:gd name="T102" fmla="*/ 19 w 119"/>
                  <a:gd name="T103" fmla="*/ 81 h 269"/>
                  <a:gd name="T104" fmla="*/ 57 w 119"/>
                  <a:gd name="T105" fmla="*/ 158 h 269"/>
                  <a:gd name="T106" fmla="*/ 118 w 119"/>
                  <a:gd name="T107" fmla="*/ 258 h 269"/>
                  <a:gd name="T108" fmla="*/ 31 w 119"/>
                  <a:gd name="T109" fmla="*/ 197 h 269"/>
                  <a:gd name="T110" fmla="*/ 27 w 119"/>
                  <a:gd name="T111" fmla="*/ 187 h 2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19" h="269">
                    <a:moveTo>
                      <a:pt x="118" y="258"/>
                    </a:moveTo>
                    <a:cubicBezTo>
                      <a:pt x="107" y="237"/>
                      <a:pt x="93" y="217"/>
                      <a:pt x="81" y="196"/>
                    </a:cubicBezTo>
                    <a:cubicBezTo>
                      <a:pt x="82" y="196"/>
                      <a:pt x="83" y="196"/>
                      <a:pt x="82" y="195"/>
                    </a:cubicBezTo>
                    <a:cubicBezTo>
                      <a:pt x="62" y="154"/>
                      <a:pt x="39" y="115"/>
                      <a:pt x="18" y="75"/>
                    </a:cubicBezTo>
                    <a:cubicBezTo>
                      <a:pt x="17" y="63"/>
                      <a:pt x="16" y="51"/>
                      <a:pt x="15" y="39"/>
                    </a:cubicBezTo>
                    <a:cubicBezTo>
                      <a:pt x="41" y="101"/>
                      <a:pt x="75" y="160"/>
                      <a:pt x="110" y="216"/>
                    </a:cubicBezTo>
                    <a:cubicBezTo>
                      <a:pt x="111" y="218"/>
                      <a:pt x="114" y="216"/>
                      <a:pt x="113" y="215"/>
                    </a:cubicBezTo>
                    <a:cubicBezTo>
                      <a:pt x="78" y="154"/>
                      <a:pt x="46" y="92"/>
                      <a:pt x="14" y="31"/>
                    </a:cubicBezTo>
                    <a:cubicBezTo>
                      <a:pt x="13" y="21"/>
                      <a:pt x="12" y="12"/>
                      <a:pt x="11" y="2"/>
                    </a:cubicBezTo>
                    <a:cubicBezTo>
                      <a:pt x="11" y="0"/>
                      <a:pt x="9" y="1"/>
                      <a:pt x="9" y="2"/>
                    </a:cubicBezTo>
                    <a:cubicBezTo>
                      <a:pt x="9" y="9"/>
                      <a:pt x="9" y="15"/>
                      <a:pt x="9" y="22"/>
                    </a:cubicBezTo>
                    <a:cubicBezTo>
                      <a:pt x="9" y="21"/>
                      <a:pt x="8" y="20"/>
                      <a:pt x="8" y="20"/>
                    </a:cubicBezTo>
                    <a:cubicBezTo>
                      <a:pt x="8" y="19"/>
                      <a:pt x="6" y="19"/>
                      <a:pt x="7" y="20"/>
                    </a:cubicBezTo>
                    <a:cubicBezTo>
                      <a:pt x="8" y="22"/>
                      <a:pt x="8" y="24"/>
                      <a:pt x="9" y="26"/>
                    </a:cubicBezTo>
                    <a:cubicBezTo>
                      <a:pt x="9" y="37"/>
                      <a:pt x="10" y="48"/>
                      <a:pt x="10" y="59"/>
                    </a:cubicBezTo>
                    <a:cubicBezTo>
                      <a:pt x="9" y="57"/>
                      <a:pt x="9" y="56"/>
                      <a:pt x="8" y="55"/>
                    </a:cubicBezTo>
                    <a:cubicBezTo>
                      <a:pt x="8" y="54"/>
                      <a:pt x="6" y="55"/>
                      <a:pt x="7" y="56"/>
                    </a:cubicBezTo>
                    <a:cubicBezTo>
                      <a:pt x="8" y="58"/>
                      <a:pt x="9" y="61"/>
                      <a:pt x="10" y="63"/>
                    </a:cubicBezTo>
                    <a:cubicBezTo>
                      <a:pt x="10" y="70"/>
                      <a:pt x="11" y="78"/>
                      <a:pt x="11" y="85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9" y="82"/>
                      <a:pt x="8" y="79"/>
                      <a:pt x="6" y="75"/>
                    </a:cubicBezTo>
                    <a:cubicBezTo>
                      <a:pt x="5" y="74"/>
                      <a:pt x="3" y="75"/>
                      <a:pt x="4" y="76"/>
                    </a:cubicBezTo>
                    <a:cubicBezTo>
                      <a:pt x="5" y="79"/>
                      <a:pt x="6" y="82"/>
                      <a:pt x="8" y="85"/>
                    </a:cubicBezTo>
                    <a:cubicBezTo>
                      <a:pt x="7" y="86"/>
                      <a:pt x="6" y="87"/>
                      <a:pt x="6" y="88"/>
                    </a:cubicBezTo>
                    <a:cubicBezTo>
                      <a:pt x="6" y="98"/>
                      <a:pt x="6" y="109"/>
                      <a:pt x="7" y="120"/>
                    </a:cubicBezTo>
                    <a:cubicBezTo>
                      <a:pt x="7" y="119"/>
                      <a:pt x="6" y="119"/>
                      <a:pt x="6" y="118"/>
                    </a:cubicBezTo>
                    <a:cubicBezTo>
                      <a:pt x="6" y="117"/>
                      <a:pt x="3" y="118"/>
                      <a:pt x="3" y="120"/>
                    </a:cubicBezTo>
                    <a:cubicBezTo>
                      <a:pt x="5" y="123"/>
                      <a:pt x="6" y="126"/>
                      <a:pt x="8" y="129"/>
                    </a:cubicBezTo>
                    <a:cubicBezTo>
                      <a:pt x="8" y="134"/>
                      <a:pt x="8" y="139"/>
                      <a:pt x="9" y="145"/>
                    </a:cubicBezTo>
                    <a:cubicBezTo>
                      <a:pt x="9" y="144"/>
                      <a:pt x="9" y="144"/>
                      <a:pt x="9" y="144"/>
                    </a:cubicBezTo>
                    <a:cubicBezTo>
                      <a:pt x="8" y="143"/>
                      <a:pt x="5" y="143"/>
                      <a:pt x="6" y="145"/>
                    </a:cubicBezTo>
                    <a:cubicBezTo>
                      <a:pt x="7" y="147"/>
                      <a:pt x="8" y="149"/>
                      <a:pt x="9" y="151"/>
                    </a:cubicBezTo>
                    <a:cubicBezTo>
                      <a:pt x="10" y="158"/>
                      <a:pt x="11" y="165"/>
                      <a:pt x="11" y="173"/>
                    </a:cubicBezTo>
                    <a:cubicBezTo>
                      <a:pt x="9" y="169"/>
                      <a:pt x="6" y="165"/>
                      <a:pt x="4" y="161"/>
                    </a:cubicBezTo>
                    <a:cubicBezTo>
                      <a:pt x="2" y="159"/>
                      <a:pt x="0" y="161"/>
                      <a:pt x="1" y="163"/>
                    </a:cubicBezTo>
                    <a:cubicBezTo>
                      <a:pt x="5" y="168"/>
                      <a:pt x="8" y="174"/>
                      <a:pt x="11" y="179"/>
                    </a:cubicBezTo>
                    <a:cubicBezTo>
                      <a:pt x="12" y="183"/>
                      <a:pt x="12" y="187"/>
                      <a:pt x="12" y="191"/>
                    </a:cubicBezTo>
                    <a:cubicBezTo>
                      <a:pt x="9" y="186"/>
                      <a:pt x="6" y="182"/>
                      <a:pt x="4" y="177"/>
                    </a:cubicBezTo>
                    <a:cubicBezTo>
                      <a:pt x="3" y="175"/>
                      <a:pt x="0" y="176"/>
                      <a:pt x="1" y="178"/>
                    </a:cubicBezTo>
                    <a:cubicBezTo>
                      <a:pt x="4" y="185"/>
                      <a:pt x="8" y="191"/>
                      <a:pt x="11" y="198"/>
                    </a:cubicBezTo>
                    <a:cubicBezTo>
                      <a:pt x="11" y="202"/>
                      <a:pt x="11" y="206"/>
                      <a:pt x="11" y="209"/>
                    </a:cubicBezTo>
                    <a:cubicBezTo>
                      <a:pt x="9" y="206"/>
                      <a:pt x="8" y="203"/>
                      <a:pt x="6" y="200"/>
                    </a:cubicBezTo>
                    <a:cubicBezTo>
                      <a:pt x="6" y="198"/>
                      <a:pt x="3" y="199"/>
                      <a:pt x="3" y="201"/>
                    </a:cubicBezTo>
                    <a:cubicBezTo>
                      <a:pt x="5" y="206"/>
                      <a:pt x="7" y="211"/>
                      <a:pt x="10" y="215"/>
                    </a:cubicBezTo>
                    <a:cubicBezTo>
                      <a:pt x="10" y="216"/>
                      <a:pt x="10" y="217"/>
                      <a:pt x="10" y="218"/>
                    </a:cubicBezTo>
                    <a:cubicBezTo>
                      <a:pt x="8" y="215"/>
                      <a:pt x="7" y="213"/>
                      <a:pt x="6" y="210"/>
                    </a:cubicBezTo>
                    <a:cubicBezTo>
                      <a:pt x="5" y="209"/>
                      <a:pt x="4" y="210"/>
                      <a:pt x="4" y="211"/>
                    </a:cubicBezTo>
                    <a:cubicBezTo>
                      <a:pt x="6" y="214"/>
                      <a:pt x="7" y="218"/>
                      <a:pt x="9" y="222"/>
                    </a:cubicBezTo>
                    <a:cubicBezTo>
                      <a:pt x="9" y="224"/>
                      <a:pt x="8" y="226"/>
                      <a:pt x="8" y="229"/>
                    </a:cubicBezTo>
                    <a:cubicBezTo>
                      <a:pt x="6" y="229"/>
                      <a:pt x="5" y="230"/>
                      <a:pt x="5" y="231"/>
                    </a:cubicBezTo>
                    <a:cubicBezTo>
                      <a:pt x="6" y="232"/>
                      <a:pt x="6" y="233"/>
                      <a:pt x="6" y="233"/>
                    </a:cubicBezTo>
                    <a:cubicBezTo>
                      <a:pt x="6" y="234"/>
                      <a:pt x="6" y="234"/>
                      <a:pt x="6" y="234"/>
                    </a:cubicBezTo>
                    <a:cubicBezTo>
                      <a:pt x="6" y="234"/>
                      <a:pt x="6" y="234"/>
                      <a:pt x="6" y="234"/>
                    </a:cubicBezTo>
                    <a:cubicBezTo>
                      <a:pt x="5" y="233"/>
                      <a:pt x="2" y="235"/>
                      <a:pt x="3" y="237"/>
                    </a:cubicBezTo>
                    <a:cubicBezTo>
                      <a:pt x="4" y="237"/>
                      <a:pt x="4" y="238"/>
                      <a:pt x="5" y="239"/>
                    </a:cubicBezTo>
                    <a:cubicBezTo>
                      <a:pt x="5" y="239"/>
                      <a:pt x="5" y="239"/>
                      <a:pt x="5" y="240"/>
                    </a:cubicBezTo>
                    <a:cubicBezTo>
                      <a:pt x="5" y="240"/>
                      <a:pt x="5" y="240"/>
                      <a:pt x="5" y="240"/>
                    </a:cubicBezTo>
                    <a:cubicBezTo>
                      <a:pt x="4" y="242"/>
                      <a:pt x="6" y="245"/>
                      <a:pt x="8" y="244"/>
                    </a:cubicBezTo>
                    <a:cubicBezTo>
                      <a:pt x="9" y="245"/>
                      <a:pt x="10" y="246"/>
                      <a:pt x="11" y="247"/>
                    </a:cubicBezTo>
                    <a:cubicBezTo>
                      <a:pt x="12" y="248"/>
                      <a:pt x="14" y="248"/>
                      <a:pt x="14" y="247"/>
                    </a:cubicBezTo>
                    <a:cubicBezTo>
                      <a:pt x="16" y="249"/>
                      <a:pt x="17" y="251"/>
                      <a:pt x="19" y="252"/>
                    </a:cubicBezTo>
                    <a:cubicBezTo>
                      <a:pt x="20" y="254"/>
                      <a:pt x="23" y="251"/>
                      <a:pt x="21" y="250"/>
                    </a:cubicBezTo>
                    <a:cubicBezTo>
                      <a:pt x="21" y="249"/>
                      <a:pt x="20" y="248"/>
                      <a:pt x="20" y="247"/>
                    </a:cubicBezTo>
                    <a:cubicBezTo>
                      <a:pt x="21" y="247"/>
                      <a:pt x="22" y="247"/>
                      <a:pt x="23" y="246"/>
                    </a:cubicBezTo>
                    <a:cubicBezTo>
                      <a:pt x="23" y="246"/>
                      <a:pt x="23" y="246"/>
                      <a:pt x="23" y="246"/>
                    </a:cubicBezTo>
                    <a:cubicBezTo>
                      <a:pt x="26" y="251"/>
                      <a:pt x="29" y="257"/>
                      <a:pt x="32" y="262"/>
                    </a:cubicBezTo>
                    <a:cubicBezTo>
                      <a:pt x="33" y="263"/>
                      <a:pt x="34" y="262"/>
                      <a:pt x="34" y="261"/>
                    </a:cubicBezTo>
                    <a:cubicBezTo>
                      <a:pt x="32" y="255"/>
                      <a:pt x="29" y="250"/>
                      <a:pt x="26" y="245"/>
                    </a:cubicBezTo>
                    <a:cubicBezTo>
                      <a:pt x="27" y="244"/>
                      <a:pt x="28" y="244"/>
                      <a:pt x="29" y="244"/>
                    </a:cubicBezTo>
                    <a:cubicBezTo>
                      <a:pt x="33" y="249"/>
                      <a:pt x="36" y="254"/>
                      <a:pt x="39" y="259"/>
                    </a:cubicBezTo>
                    <a:cubicBezTo>
                      <a:pt x="40" y="260"/>
                      <a:pt x="42" y="259"/>
                      <a:pt x="41" y="258"/>
                    </a:cubicBezTo>
                    <a:cubicBezTo>
                      <a:pt x="39" y="253"/>
                      <a:pt x="36" y="248"/>
                      <a:pt x="33" y="244"/>
                    </a:cubicBezTo>
                    <a:cubicBezTo>
                      <a:pt x="35" y="243"/>
                      <a:pt x="37" y="243"/>
                      <a:pt x="38" y="244"/>
                    </a:cubicBezTo>
                    <a:cubicBezTo>
                      <a:pt x="39" y="245"/>
                      <a:pt x="41" y="247"/>
                      <a:pt x="42" y="249"/>
                    </a:cubicBezTo>
                    <a:cubicBezTo>
                      <a:pt x="43" y="251"/>
                      <a:pt x="45" y="249"/>
                      <a:pt x="44" y="248"/>
                    </a:cubicBezTo>
                    <a:cubicBezTo>
                      <a:pt x="44" y="246"/>
                      <a:pt x="43" y="245"/>
                      <a:pt x="42" y="244"/>
                    </a:cubicBezTo>
                    <a:cubicBezTo>
                      <a:pt x="49" y="244"/>
                      <a:pt x="56" y="246"/>
                      <a:pt x="61" y="246"/>
                    </a:cubicBezTo>
                    <a:cubicBezTo>
                      <a:pt x="67" y="253"/>
                      <a:pt x="73" y="260"/>
                      <a:pt x="80" y="267"/>
                    </a:cubicBezTo>
                    <a:cubicBezTo>
                      <a:pt x="81" y="269"/>
                      <a:pt x="84" y="267"/>
                      <a:pt x="82" y="265"/>
                    </a:cubicBezTo>
                    <a:cubicBezTo>
                      <a:pt x="77" y="258"/>
                      <a:pt x="72" y="251"/>
                      <a:pt x="67" y="244"/>
                    </a:cubicBezTo>
                    <a:cubicBezTo>
                      <a:pt x="69" y="242"/>
                      <a:pt x="69" y="238"/>
                      <a:pt x="67" y="237"/>
                    </a:cubicBezTo>
                    <a:cubicBezTo>
                      <a:pt x="63" y="234"/>
                      <a:pt x="60" y="232"/>
                      <a:pt x="57" y="230"/>
                    </a:cubicBezTo>
                    <a:cubicBezTo>
                      <a:pt x="55" y="228"/>
                      <a:pt x="53" y="225"/>
                      <a:pt x="51" y="222"/>
                    </a:cubicBezTo>
                    <a:cubicBezTo>
                      <a:pt x="52" y="222"/>
                      <a:pt x="52" y="221"/>
                      <a:pt x="52" y="220"/>
                    </a:cubicBezTo>
                    <a:cubicBezTo>
                      <a:pt x="43" y="206"/>
                      <a:pt x="35" y="192"/>
                      <a:pt x="27" y="178"/>
                    </a:cubicBezTo>
                    <a:cubicBezTo>
                      <a:pt x="27" y="175"/>
                      <a:pt x="28" y="173"/>
                      <a:pt x="28" y="170"/>
                    </a:cubicBezTo>
                    <a:cubicBezTo>
                      <a:pt x="39" y="190"/>
                      <a:pt x="50" y="209"/>
                      <a:pt x="62" y="229"/>
                    </a:cubicBezTo>
                    <a:cubicBezTo>
                      <a:pt x="63" y="230"/>
                      <a:pt x="64" y="230"/>
                      <a:pt x="64" y="229"/>
                    </a:cubicBezTo>
                    <a:cubicBezTo>
                      <a:pt x="71" y="240"/>
                      <a:pt x="79" y="251"/>
                      <a:pt x="87" y="262"/>
                    </a:cubicBezTo>
                    <a:cubicBezTo>
                      <a:pt x="88" y="265"/>
                      <a:pt x="92" y="262"/>
                      <a:pt x="90" y="260"/>
                    </a:cubicBezTo>
                    <a:cubicBezTo>
                      <a:pt x="70" y="228"/>
                      <a:pt x="46" y="198"/>
                      <a:pt x="35" y="161"/>
                    </a:cubicBezTo>
                    <a:cubicBezTo>
                      <a:pt x="34" y="159"/>
                      <a:pt x="30" y="160"/>
                      <a:pt x="31" y="163"/>
                    </a:cubicBezTo>
                    <a:cubicBezTo>
                      <a:pt x="32" y="168"/>
                      <a:pt x="34" y="173"/>
                      <a:pt x="36" y="177"/>
                    </a:cubicBezTo>
                    <a:cubicBezTo>
                      <a:pt x="33" y="173"/>
                      <a:pt x="31" y="168"/>
                      <a:pt x="28" y="163"/>
                    </a:cubicBezTo>
                    <a:cubicBezTo>
                      <a:pt x="28" y="156"/>
                      <a:pt x="28" y="149"/>
                      <a:pt x="27" y="142"/>
                    </a:cubicBezTo>
                    <a:cubicBezTo>
                      <a:pt x="42" y="171"/>
                      <a:pt x="57" y="199"/>
                      <a:pt x="75" y="226"/>
                    </a:cubicBezTo>
                    <a:cubicBezTo>
                      <a:pt x="76" y="228"/>
                      <a:pt x="78" y="226"/>
                      <a:pt x="77" y="225"/>
                    </a:cubicBezTo>
                    <a:cubicBezTo>
                      <a:pt x="58" y="196"/>
                      <a:pt x="42" y="166"/>
                      <a:pt x="26" y="135"/>
                    </a:cubicBezTo>
                    <a:cubicBezTo>
                      <a:pt x="26" y="134"/>
                      <a:pt x="26" y="133"/>
                      <a:pt x="26" y="133"/>
                    </a:cubicBezTo>
                    <a:cubicBezTo>
                      <a:pt x="25" y="127"/>
                      <a:pt x="24" y="122"/>
                      <a:pt x="24" y="117"/>
                    </a:cubicBezTo>
                    <a:cubicBezTo>
                      <a:pt x="40" y="148"/>
                      <a:pt x="59" y="178"/>
                      <a:pt x="77" y="209"/>
                    </a:cubicBezTo>
                    <a:cubicBezTo>
                      <a:pt x="78" y="211"/>
                      <a:pt x="81" y="209"/>
                      <a:pt x="80" y="207"/>
                    </a:cubicBezTo>
                    <a:cubicBezTo>
                      <a:pt x="61" y="174"/>
                      <a:pt x="40" y="142"/>
                      <a:pt x="22" y="108"/>
                    </a:cubicBezTo>
                    <a:cubicBezTo>
                      <a:pt x="21" y="99"/>
                      <a:pt x="20" y="90"/>
                      <a:pt x="19" y="81"/>
                    </a:cubicBezTo>
                    <a:cubicBezTo>
                      <a:pt x="32" y="106"/>
                      <a:pt x="45" y="131"/>
                      <a:pt x="59" y="156"/>
                    </a:cubicBezTo>
                    <a:cubicBezTo>
                      <a:pt x="58" y="155"/>
                      <a:pt x="56" y="156"/>
                      <a:pt x="57" y="158"/>
                    </a:cubicBezTo>
                    <a:cubicBezTo>
                      <a:pt x="72" y="194"/>
                      <a:pt x="95" y="226"/>
                      <a:pt x="115" y="260"/>
                    </a:cubicBezTo>
                    <a:cubicBezTo>
                      <a:pt x="116" y="262"/>
                      <a:pt x="119" y="259"/>
                      <a:pt x="118" y="258"/>
                    </a:cubicBezTo>
                    <a:close/>
                    <a:moveTo>
                      <a:pt x="27" y="187"/>
                    </a:moveTo>
                    <a:cubicBezTo>
                      <a:pt x="28" y="190"/>
                      <a:pt x="29" y="194"/>
                      <a:pt x="31" y="197"/>
                    </a:cubicBezTo>
                    <a:cubicBezTo>
                      <a:pt x="29" y="194"/>
                      <a:pt x="28" y="192"/>
                      <a:pt x="27" y="190"/>
                    </a:cubicBezTo>
                    <a:cubicBezTo>
                      <a:pt x="27" y="189"/>
                      <a:pt x="27" y="188"/>
                      <a:pt x="27" y="187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99" name="ïšḻïďê-Freeform 364"/>
              <p:cNvSpPr/>
              <p:nvPr/>
            </p:nvSpPr>
            <p:spPr bwMode="auto">
              <a:xfrm>
                <a:off x="4787" y="2230"/>
                <a:ext cx="85" cy="169"/>
              </a:xfrm>
              <a:custGeom>
                <a:avLst/>
                <a:gdLst>
                  <a:gd name="T0" fmla="*/ 77 w 78"/>
                  <a:gd name="T1" fmla="*/ 152 h 154"/>
                  <a:gd name="T2" fmla="*/ 4 w 78"/>
                  <a:gd name="T3" fmla="*/ 2 h 154"/>
                  <a:gd name="T4" fmla="*/ 1 w 78"/>
                  <a:gd name="T5" fmla="*/ 3 h 154"/>
                  <a:gd name="T6" fmla="*/ 75 w 78"/>
                  <a:gd name="T7" fmla="*/ 153 h 154"/>
                  <a:gd name="T8" fmla="*/ 77 w 78"/>
                  <a:gd name="T9" fmla="*/ 152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" h="154">
                    <a:moveTo>
                      <a:pt x="77" y="152"/>
                    </a:moveTo>
                    <a:cubicBezTo>
                      <a:pt x="55" y="101"/>
                      <a:pt x="24" y="54"/>
                      <a:pt x="4" y="2"/>
                    </a:cubicBezTo>
                    <a:cubicBezTo>
                      <a:pt x="3" y="0"/>
                      <a:pt x="0" y="1"/>
                      <a:pt x="1" y="3"/>
                    </a:cubicBezTo>
                    <a:cubicBezTo>
                      <a:pt x="21" y="55"/>
                      <a:pt x="51" y="102"/>
                      <a:pt x="75" y="153"/>
                    </a:cubicBezTo>
                    <a:cubicBezTo>
                      <a:pt x="75" y="154"/>
                      <a:pt x="78" y="153"/>
                      <a:pt x="77" y="152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00" name="ïšḻïďê-Freeform 365"/>
              <p:cNvSpPr/>
              <p:nvPr/>
            </p:nvSpPr>
            <p:spPr bwMode="auto">
              <a:xfrm>
                <a:off x="4788" y="2204"/>
                <a:ext cx="99" cy="196"/>
              </a:xfrm>
              <a:custGeom>
                <a:avLst/>
                <a:gdLst>
                  <a:gd name="T0" fmla="*/ 89 w 90"/>
                  <a:gd name="T1" fmla="*/ 176 h 179"/>
                  <a:gd name="T2" fmla="*/ 2 w 90"/>
                  <a:gd name="T3" fmla="*/ 1 h 179"/>
                  <a:gd name="T4" fmla="*/ 1 w 90"/>
                  <a:gd name="T5" fmla="*/ 1 h 179"/>
                  <a:gd name="T6" fmla="*/ 86 w 90"/>
                  <a:gd name="T7" fmla="*/ 177 h 179"/>
                  <a:gd name="T8" fmla="*/ 89 w 90"/>
                  <a:gd name="T9" fmla="*/ 176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" h="179">
                    <a:moveTo>
                      <a:pt x="89" y="176"/>
                    </a:moveTo>
                    <a:cubicBezTo>
                      <a:pt x="60" y="118"/>
                      <a:pt x="30" y="60"/>
                      <a:pt x="2" y="1"/>
                    </a:cubicBezTo>
                    <a:cubicBezTo>
                      <a:pt x="2" y="0"/>
                      <a:pt x="0" y="0"/>
                      <a:pt x="1" y="1"/>
                    </a:cubicBezTo>
                    <a:cubicBezTo>
                      <a:pt x="27" y="61"/>
                      <a:pt x="56" y="119"/>
                      <a:pt x="86" y="177"/>
                    </a:cubicBezTo>
                    <a:cubicBezTo>
                      <a:pt x="87" y="179"/>
                      <a:pt x="90" y="177"/>
                      <a:pt x="89" y="176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01" name="ïšḻïďê-Freeform 366"/>
              <p:cNvSpPr/>
              <p:nvPr/>
            </p:nvSpPr>
            <p:spPr bwMode="auto">
              <a:xfrm>
                <a:off x="4784" y="2164"/>
                <a:ext cx="117" cy="222"/>
              </a:xfrm>
              <a:custGeom>
                <a:avLst/>
                <a:gdLst>
                  <a:gd name="T0" fmla="*/ 105 w 106"/>
                  <a:gd name="T1" fmla="*/ 199 h 202"/>
                  <a:gd name="T2" fmla="*/ 3 w 106"/>
                  <a:gd name="T3" fmla="*/ 1 h 202"/>
                  <a:gd name="T4" fmla="*/ 1 w 106"/>
                  <a:gd name="T5" fmla="*/ 2 h 202"/>
                  <a:gd name="T6" fmla="*/ 102 w 106"/>
                  <a:gd name="T7" fmla="*/ 200 h 202"/>
                  <a:gd name="T8" fmla="*/ 105 w 106"/>
                  <a:gd name="T9" fmla="*/ 199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6" h="202">
                    <a:moveTo>
                      <a:pt x="105" y="199"/>
                    </a:moveTo>
                    <a:cubicBezTo>
                      <a:pt x="70" y="133"/>
                      <a:pt x="37" y="67"/>
                      <a:pt x="3" y="1"/>
                    </a:cubicBezTo>
                    <a:cubicBezTo>
                      <a:pt x="2" y="0"/>
                      <a:pt x="0" y="0"/>
                      <a:pt x="1" y="2"/>
                    </a:cubicBezTo>
                    <a:cubicBezTo>
                      <a:pt x="33" y="69"/>
                      <a:pt x="66" y="135"/>
                      <a:pt x="102" y="200"/>
                    </a:cubicBezTo>
                    <a:cubicBezTo>
                      <a:pt x="103" y="202"/>
                      <a:pt x="106" y="200"/>
                      <a:pt x="105" y="199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02" name="ïšḻïďê-Freeform 367"/>
              <p:cNvSpPr/>
              <p:nvPr/>
            </p:nvSpPr>
            <p:spPr bwMode="auto">
              <a:xfrm>
                <a:off x="4803" y="2160"/>
                <a:ext cx="93" cy="179"/>
              </a:xfrm>
              <a:custGeom>
                <a:avLst/>
                <a:gdLst>
                  <a:gd name="T0" fmla="*/ 83 w 84"/>
                  <a:gd name="T1" fmla="*/ 160 h 163"/>
                  <a:gd name="T2" fmla="*/ 4 w 84"/>
                  <a:gd name="T3" fmla="*/ 2 h 163"/>
                  <a:gd name="T4" fmla="*/ 1 w 84"/>
                  <a:gd name="T5" fmla="*/ 3 h 163"/>
                  <a:gd name="T6" fmla="*/ 80 w 84"/>
                  <a:gd name="T7" fmla="*/ 161 h 163"/>
                  <a:gd name="T8" fmla="*/ 83 w 84"/>
                  <a:gd name="T9" fmla="*/ 16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163">
                    <a:moveTo>
                      <a:pt x="83" y="160"/>
                    </a:moveTo>
                    <a:cubicBezTo>
                      <a:pt x="58" y="107"/>
                      <a:pt x="30" y="55"/>
                      <a:pt x="4" y="2"/>
                    </a:cubicBezTo>
                    <a:cubicBezTo>
                      <a:pt x="3" y="0"/>
                      <a:pt x="0" y="1"/>
                      <a:pt x="1" y="3"/>
                    </a:cubicBezTo>
                    <a:cubicBezTo>
                      <a:pt x="26" y="56"/>
                      <a:pt x="54" y="108"/>
                      <a:pt x="80" y="161"/>
                    </a:cubicBezTo>
                    <a:cubicBezTo>
                      <a:pt x="81" y="163"/>
                      <a:pt x="84" y="162"/>
                      <a:pt x="83" y="16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03" name="íślíḋè-Freeform 368"/>
              <p:cNvSpPr/>
              <p:nvPr/>
            </p:nvSpPr>
            <p:spPr bwMode="auto">
              <a:xfrm>
                <a:off x="4676" y="2111"/>
                <a:ext cx="36" cy="52"/>
              </a:xfrm>
              <a:custGeom>
                <a:avLst/>
                <a:gdLst>
                  <a:gd name="T0" fmla="*/ 30 w 32"/>
                  <a:gd name="T1" fmla="*/ 43 h 47"/>
                  <a:gd name="T2" fmla="*/ 6 w 32"/>
                  <a:gd name="T3" fmla="*/ 3 h 47"/>
                  <a:gd name="T4" fmla="*/ 1 w 32"/>
                  <a:gd name="T5" fmla="*/ 5 h 47"/>
                  <a:gd name="T6" fmla="*/ 28 w 32"/>
                  <a:gd name="T7" fmla="*/ 46 h 47"/>
                  <a:gd name="T8" fmla="*/ 30 w 32"/>
                  <a:gd name="T9" fmla="*/ 43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47">
                    <a:moveTo>
                      <a:pt x="30" y="43"/>
                    </a:moveTo>
                    <a:cubicBezTo>
                      <a:pt x="18" y="32"/>
                      <a:pt x="11" y="17"/>
                      <a:pt x="6" y="3"/>
                    </a:cubicBezTo>
                    <a:cubicBezTo>
                      <a:pt x="4" y="0"/>
                      <a:pt x="0" y="2"/>
                      <a:pt x="1" y="5"/>
                    </a:cubicBezTo>
                    <a:cubicBezTo>
                      <a:pt x="7" y="19"/>
                      <a:pt x="15" y="37"/>
                      <a:pt x="28" y="46"/>
                    </a:cubicBezTo>
                    <a:cubicBezTo>
                      <a:pt x="30" y="47"/>
                      <a:pt x="32" y="45"/>
                      <a:pt x="30" y="43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04" name="íślíḋè-Freeform 369"/>
              <p:cNvSpPr/>
              <p:nvPr/>
            </p:nvSpPr>
            <p:spPr bwMode="auto">
              <a:xfrm>
                <a:off x="4681" y="2094"/>
                <a:ext cx="35" cy="57"/>
              </a:xfrm>
              <a:custGeom>
                <a:avLst/>
                <a:gdLst>
                  <a:gd name="T0" fmla="*/ 31 w 32"/>
                  <a:gd name="T1" fmla="*/ 50 h 52"/>
                  <a:gd name="T2" fmla="*/ 18 w 32"/>
                  <a:gd name="T3" fmla="*/ 29 h 52"/>
                  <a:gd name="T4" fmla="*/ 3 w 32"/>
                  <a:gd name="T5" fmla="*/ 1 h 52"/>
                  <a:gd name="T6" fmla="*/ 1 w 32"/>
                  <a:gd name="T7" fmla="*/ 2 h 52"/>
                  <a:gd name="T8" fmla="*/ 29 w 32"/>
                  <a:gd name="T9" fmla="*/ 51 h 52"/>
                  <a:gd name="T10" fmla="*/ 31 w 32"/>
                  <a:gd name="T11" fmla="*/ 5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52">
                    <a:moveTo>
                      <a:pt x="31" y="50"/>
                    </a:moveTo>
                    <a:cubicBezTo>
                      <a:pt x="28" y="42"/>
                      <a:pt x="23" y="36"/>
                      <a:pt x="18" y="29"/>
                    </a:cubicBezTo>
                    <a:cubicBezTo>
                      <a:pt x="13" y="20"/>
                      <a:pt x="8" y="10"/>
                      <a:pt x="3" y="1"/>
                    </a:cubicBezTo>
                    <a:cubicBezTo>
                      <a:pt x="2" y="0"/>
                      <a:pt x="0" y="1"/>
                      <a:pt x="1" y="2"/>
                    </a:cubicBezTo>
                    <a:cubicBezTo>
                      <a:pt x="6" y="19"/>
                      <a:pt x="17" y="38"/>
                      <a:pt x="29" y="51"/>
                    </a:cubicBezTo>
                    <a:cubicBezTo>
                      <a:pt x="30" y="52"/>
                      <a:pt x="32" y="51"/>
                      <a:pt x="31" y="5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05" name="íślíḋè-Freeform 370"/>
              <p:cNvSpPr/>
              <p:nvPr/>
            </p:nvSpPr>
            <p:spPr bwMode="auto">
              <a:xfrm>
                <a:off x="4684" y="2080"/>
                <a:ext cx="43" cy="71"/>
              </a:xfrm>
              <a:custGeom>
                <a:avLst/>
                <a:gdLst>
                  <a:gd name="T0" fmla="*/ 38 w 39"/>
                  <a:gd name="T1" fmla="*/ 61 h 64"/>
                  <a:gd name="T2" fmla="*/ 20 w 39"/>
                  <a:gd name="T3" fmla="*/ 34 h 64"/>
                  <a:gd name="T4" fmla="*/ 9 w 39"/>
                  <a:gd name="T5" fmla="*/ 15 h 64"/>
                  <a:gd name="T6" fmla="*/ 6 w 39"/>
                  <a:gd name="T7" fmla="*/ 8 h 64"/>
                  <a:gd name="T8" fmla="*/ 4 w 39"/>
                  <a:gd name="T9" fmla="*/ 5 h 64"/>
                  <a:gd name="T10" fmla="*/ 2 w 39"/>
                  <a:gd name="T11" fmla="*/ 1 h 64"/>
                  <a:gd name="T12" fmla="*/ 1 w 39"/>
                  <a:gd name="T13" fmla="*/ 2 h 64"/>
                  <a:gd name="T14" fmla="*/ 36 w 39"/>
                  <a:gd name="T15" fmla="*/ 63 h 64"/>
                  <a:gd name="T16" fmla="*/ 38 w 39"/>
                  <a:gd name="T17" fmla="*/ 61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" h="64">
                    <a:moveTo>
                      <a:pt x="38" y="61"/>
                    </a:moveTo>
                    <a:cubicBezTo>
                      <a:pt x="32" y="52"/>
                      <a:pt x="26" y="43"/>
                      <a:pt x="20" y="34"/>
                    </a:cubicBezTo>
                    <a:cubicBezTo>
                      <a:pt x="16" y="28"/>
                      <a:pt x="13" y="22"/>
                      <a:pt x="9" y="15"/>
                    </a:cubicBezTo>
                    <a:cubicBezTo>
                      <a:pt x="8" y="13"/>
                      <a:pt x="7" y="11"/>
                      <a:pt x="6" y="8"/>
                    </a:cubicBezTo>
                    <a:cubicBezTo>
                      <a:pt x="5" y="7"/>
                      <a:pt x="4" y="6"/>
                      <a:pt x="4" y="5"/>
                    </a:cubicBezTo>
                    <a:cubicBezTo>
                      <a:pt x="4" y="4"/>
                      <a:pt x="3" y="2"/>
                      <a:pt x="2" y="1"/>
                    </a:cubicBezTo>
                    <a:cubicBezTo>
                      <a:pt x="2" y="0"/>
                      <a:pt x="0" y="1"/>
                      <a:pt x="1" y="2"/>
                    </a:cubicBezTo>
                    <a:cubicBezTo>
                      <a:pt x="8" y="24"/>
                      <a:pt x="22" y="44"/>
                      <a:pt x="36" y="63"/>
                    </a:cubicBezTo>
                    <a:cubicBezTo>
                      <a:pt x="37" y="64"/>
                      <a:pt x="39" y="63"/>
                      <a:pt x="38" y="61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06" name="íślíḋè-Freeform 371"/>
              <p:cNvSpPr/>
              <p:nvPr/>
            </p:nvSpPr>
            <p:spPr bwMode="auto">
              <a:xfrm>
                <a:off x="4682" y="2047"/>
                <a:ext cx="56" cy="102"/>
              </a:xfrm>
              <a:custGeom>
                <a:avLst/>
                <a:gdLst>
                  <a:gd name="T0" fmla="*/ 50 w 51"/>
                  <a:gd name="T1" fmla="*/ 89 h 92"/>
                  <a:gd name="T2" fmla="*/ 15 w 51"/>
                  <a:gd name="T3" fmla="*/ 28 h 92"/>
                  <a:gd name="T4" fmla="*/ 1 w 51"/>
                  <a:gd name="T5" fmla="*/ 1 h 92"/>
                  <a:gd name="T6" fmla="*/ 1 w 51"/>
                  <a:gd name="T7" fmla="*/ 0 h 92"/>
                  <a:gd name="T8" fmla="*/ 1 w 51"/>
                  <a:gd name="T9" fmla="*/ 0 h 92"/>
                  <a:gd name="T10" fmla="*/ 0 w 51"/>
                  <a:gd name="T11" fmla="*/ 1 h 92"/>
                  <a:gd name="T12" fmla="*/ 12 w 51"/>
                  <a:gd name="T13" fmla="*/ 29 h 92"/>
                  <a:gd name="T14" fmla="*/ 48 w 51"/>
                  <a:gd name="T15" fmla="*/ 90 h 92"/>
                  <a:gd name="T16" fmla="*/ 50 w 51"/>
                  <a:gd name="T17" fmla="*/ 89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1" h="92">
                    <a:moveTo>
                      <a:pt x="50" y="89"/>
                    </a:moveTo>
                    <a:cubicBezTo>
                      <a:pt x="39" y="69"/>
                      <a:pt x="26" y="49"/>
                      <a:pt x="15" y="28"/>
                    </a:cubicBezTo>
                    <a:cubicBezTo>
                      <a:pt x="13" y="24"/>
                      <a:pt x="5" y="2"/>
                      <a:pt x="1" y="1"/>
                    </a:cubicBezTo>
                    <a:cubicBezTo>
                      <a:pt x="2" y="2"/>
                      <a:pt x="2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1" y="11"/>
                      <a:pt x="8" y="20"/>
                      <a:pt x="12" y="29"/>
                    </a:cubicBezTo>
                    <a:cubicBezTo>
                      <a:pt x="23" y="50"/>
                      <a:pt x="35" y="71"/>
                      <a:pt x="48" y="90"/>
                    </a:cubicBezTo>
                    <a:cubicBezTo>
                      <a:pt x="49" y="92"/>
                      <a:pt x="51" y="90"/>
                      <a:pt x="50" y="89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07" name="íślíḋè-Freeform 372"/>
              <p:cNvSpPr/>
              <p:nvPr/>
            </p:nvSpPr>
            <p:spPr bwMode="auto">
              <a:xfrm>
                <a:off x="4680" y="2029"/>
                <a:ext cx="78" cy="133"/>
              </a:xfrm>
              <a:custGeom>
                <a:avLst/>
                <a:gdLst>
                  <a:gd name="T0" fmla="*/ 70 w 71"/>
                  <a:gd name="T1" fmla="*/ 119 h 121"/>
                  <a:gd name="T2" fmla="*/ 5 w 71"/>
                  <a:gd name="T3" fmla="*/ 2 h 121"/>
                  <a:gd name="T4" fmla="*/ 1 w 71"/>
                  <a:gd name="T5" fmla="*/ 3 h 121"/>
                  <a:gd name="T6" fmla="*/ 68 w 71"/>
                  <a:gd name="T7" fmla="*/ 120 h 121"/>
                  <a:gd name="T8" fmla="*/ 70 w 71"/>
                  <a:gd name="T9" fmla="*/ 119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121">
                    <a:moveTo>
                      <a:pt x="70" y="119"/>
                    </a:moveTo>
                    <a:cubicBezTo>
                      <a:pt x="50" y="79"/>
                      <a:pt x="23" y="43"/>
                      <a:pt x="5" y="2"/>
                    </a:cubicBezTo>
                    <a:cubicBezTo>
                      <a:pt x="4" y="0"/>
                      <a:pt x="0" y="1"/>
                      <a:pt x="1" y="3"/>
                    </a:cubicBezTo>
                    <a:cubicBezTo>
                      <a:pt x="20" y="44"/>
                      <a:pt x="47" y="80"/>
                      <a:pt x="68" y="120"/>
                    </a:cubicBezTo>
                    <a:cubicBezTo>
                      <a:pt x="68" y="121"/>
                      <a:pt x="71" y="120"/>
                      <a:pt x="70" y="119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08" name="íślíḋè-Freeform 373"/>
              <p:cNvSpPr/>
              <p:nvPr/>
            </p:nvSpPr>
            <p:spPr bwMode="auto">
              <a:xfrm>
                <a:off x="4681" y="1997"/>
                <a:ext cx="88" cy="149"/>
              </a:xfrm>
              <a:custGeom>
                <a:avLst/>
                <a:gdLst>
                  <a:gd name="T0" fmla="*/ 79 w 80"/>
                  <a:gd name="T1" fmla="*/ 132 h 136"/>
                  <a:gd name="T2" fmla="*/ 3 w 80"/>
                  <a:gd name="T3" fmla="*/ 1 h 136"/>
                  <a:gd name="T4" fmla="*/ 1 w 80"/>
                  <a:gd name="T5" fmla="*/ 1 h 136"/>
                  <a:gd name="T6" fmla="*/ 77 w 80"/>
                  <a:gd name="T7" fmla="*/ 134 h 136"/>
                  <a:gd name="T8" fmla="*/ 79 w 80"/>
                  <a:gd name="T9" fmla="*/ 132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" h="136">
                    <a:moveTo>
                      <a:pt x="79" y="132"/>
                    </a:moveTo>
                    <a:cubicBezTo>
                      <a:pt x="52" y="89"/>
                      <a:pt x="26" y="46"/>
                      <a:pt x="3" y="1"/>
                    </a:cubicBezTo>
                    <a:cubicBezTo>
                      <a:pt x="2" y="0"/>
                      <a:pt x="0" y="0"/>
                      <a:pt x="1" y="1"/>
                    </a:cubicBezTo>
                    <a:cubicBezTo>
                      <a:pt x="24" y="47"/>
                      <a:pt x="49" y="91"/>
                      <a:pt x="77" y="134"/>
                    </a:cubicBezTo>
                    <a:cubicBezTo>
                      <a:pt x="78" y="136"/>
                      <a:pt x="80" y="134"/>
                      <a:pt x="79" y="132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09" name="íślíḋè-Freeform 374"/>
              <p:cNvSpPr/>
              <p:nvPr/>
            </p:nvSpPr>
            <p:spPr bwMode="auto">
              <a:xfrm>
                <a:off x="4692" y="1981"/>
                <a:ext cx="89" cy="168"/>
              </a:xfrm>
              <a:custGeom>
                <a:avLst/>
                <a:gdLst>
                  <a:gd name="T0" fmla="*/ 80 w 81"/>
                  <a:gd name="T1" fmla="*/ 149 h 152"/>
                  <a:gd name="T2" fmla="*/ 4 w 81"/>
                  <a:gd name="T3" fmla="*/ 2 h 152"/>
                  <a:gd name="T4" fmla="*/ 0 w 81"/>
                  <a:gd name="T5" fmla="*/ 3 h 152"/>
                  <a:gd name="T6" fmla="*/ 77 w 81"/>
                  <a:gd name="T7" fmla="*/ 151 h 152"/>
                  <a:gd name="T8" fmla="*/ 80 w 81"/>
                  <a:gd name="T9" fmla="*/ 149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152">
                    <a:moveTo>
                      <a:pt x="80" y="149"/>
                    </a:moveTo>
                    <a:cubicBezTo>
                      <a:pt x="54" y="100"/>
                      <a:pt x="27" y="52"/>
                      <a:pt x="4" y="2"/>
                    </a:cubicBezTo>
                    <a:cubicBezTo>
                      <a:pt x="3" y="0"/>
                      <a:pt x="0" y="1"/>
                      <a:pt x="0" y="3"/>
                    </a:cubicBezTo>
                    <a:cubicBezTo>
                      <a:pt x="23" y="53"/>
                      <a:pt x="51" y="102"/>
                      <a:pt x="77" y="151"/>
                    </a:cubicBezTo>
                    <a:cubicBezTo>
                      <a:pt x="78" y="152"/>
                      <a:pt x="81" y="151"/>
                      <a:pt x="80" y="149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10" name="íślíḋè-Freeform 375"/>
              <p:cNvSpPr/>
              <p:nvPr/>
            </p:nvSpPr>
            <p:spPr bwMode="auto">
              <a:xfrm>
                <a:off x="4686" y="1942"/>
                <a:ext cx="108" cy="210"/>
              </a:xfrm>
              <a:custGeom>
                <a:avLst/>
                <a:gdLst>
                  <a:gd name="T0" fmla="*/ 97 w 98"/>
                  <a:gd name="T1" fmla="*/ 188 h 191"/>
                  <a:gd name="T2" fmla="*/ 4 w 98"/>
                  <a:gd name="T3" fmla="*/ 2 h 191"/>
                  <a:gd name="T4" fmla="*/ 0 w 98"/>
                  <a:gd name="T5" fmla="*/ 3 h 191"/>
                  <a:gd name="T6" fmla="*/ 95 w 98"/>
                  <a:gd name="T7" fmla="*/ 189 h 191"/>
                  <a:gd name="T8" fmla="*/ 97 w 98"/>
                  <a:gd name="T9" fmla="*/ 188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" h="191">
                    <a:moveTo>
                      <a:pt x="97" y="188"/>
                    </a:moveTo>
                    <a:cubicBezTo>
                      <a:pt x="65" y="127"/>
                      <a:pt x="30" y="66"/>
                      <a:pt x="4" y="2"/>
                    </a:cubicBezTo>
                    <a:cubicBezTo>
                      <a:pt x="3" y="0"/>
                      <a:pt x="0" y="1"/>
                      <a:pt x="0" y="3"/>
                    </a:cubicBezTo>
                    <a:cubicBezTo>
                      <a:pt x="26" y="68"/>
                      <a:pt x="61" y="128"/>
                      <a:pt x="95" y="189"/>
                    </a:cubicBezTo>
                    <a:cubicBezTo>
                      <a:pt x="95" y="191"/>
                      <a:pt x="98" y="189"/>
                      <a:pt x="97" y="188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11" name="is1ide-Freeform 376"/>
              <p:cNvSpPr/>
              <p:nvPr/>
            </p:nvSpPr>
            <p:spPr bwMode="auto">
              <a:xfrm>
                <a:off x="4681" y="1883"/>
                <a:ext cx="161" cy="316"/>
              </a:xfrm>
              <a:custGeom>
                <a:avLst/>
                <a:gdLst>
                  <a:gd name="T0" fmla="*/ 145 w 146"/>
                  <a:gd name="T1" fmla="*/ 283 h 287"/>
                  <a:gd name="T2" fmla="*/ 69 w 146"/>
                  <a:gd name="T3" fmla="*/ 140 h 287"/>
                  <a:gd name="T4" fmla="*/ 3 w 146"/>
                  <a:gd name="T5" fmla="*/ 2 h 287"/>
                  <a:gd name="T6" fmla="*/ 1 w 146"/>
                  <a:gd name="T7" fmla="*/ 3 h 287"/>
                  <a:gd name="T8" fmla="*/ 68 w 146"/>
                  <a:gd name="T9" fmla="*/ 148 h 287"/>
                  <a:gd name="T10" fmla="*/ 143 w 146"/>
                  <a:gd name="T11" fmla="*/ 285 h 287"/>
                  <a:gd name="T12" fmla="*/ 145 w 146"/>
                  <a:gd name="T13" fmla="*/ 283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6" h="287">
                    <a:moveTo>
                      <a:pt x="145" y="283"/>
                    </a:moveTo>
                    <a:cubicBezTo>
                      <a:pt x="118" y="237"/>
                      <a:pt x="92" y="188"/>
                      <a:pt x="69" y="140"/>
                    </a:cubicBezTo>
                    <a:cubicBezTo>
                      <a:pt x="46" y="94"/>
                      <a:pt x="21" y="50"/>
                      <a:pt x="3" y="2"/>
                    </a:cubicBezTo>
                    <a:cubicBezTo>
                      <a:pt x="3" y="0"/>
                      <a:pt x="0" y="1"/>
                      <a:pt x="1" y="3"/>
                    </a:cubicBezTo>
                    <a:cubicBezTo>
                      <a:pt x="19" y="53"/>
                      <a:pt x="45" y="100"/>
                      <a:pt x="68" y="148"/>
                    </a:cubicBezTo>
                    <a:cubicBezTo>
                      <a:pt x="91" y="195"/>
                      <a:pt x="116" y="241"/>
                      <a:pt x="143" y="285"/>
                    </a:cubicBezTo>
                    <a:cubicBezTo>
                      <a:pt x="144" y="287"/>
                      <a:pt x="146" y="285"/>
                      <a:pt x="145" y="283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12" name="is1ide-Freeform 377"/>
              <p:cNvSpPr/>
              <p:nvPr/>
            </p:nvSpPr>
            <p:spPr bwMode="auto">
              <a:xfrm>
                <a:off x="4687" y="1852"/>
                <a:ext cx="103" cy="211"/>
              </a:xfrm>
              <a:custGeom>
                <a:avLst/>
                <a:gdLst>
                  <a:gd name="T0" fmla="*/ 92 w 93"/>
                  <a:gd name="T1" fmla="*/ 188 h 192"/>
                  <a:gd name="T2" fmla="*/ 44 w 93"/>
                  <a:gd name="T3" fmla="*/ 94 h 192"/>
                  <a:gd name="T4" fmla="*/ 2 w 93"/>
                  <a:gd name="T5" fmla="*/ 1 h 192"/>
                  <a:gd name="T6" fmla="*/ 0 w 93"/>
                  <a:gd name="T7" fmla="*/ 1 h 192"/>
                  <a:gd name="T8" fmla="*/ 37 w 93"/>
                  <a:gd name="T9" fmla="*/ 88 h 192"/>
                  <a:gd name="T10" fmla="*/ 88 w 93"/>
                  <a:gd name="T11" fmla="*/ 190 h 192"/>
                  <a:gd name="T12" fmla="*/ 92 w 93"/>
                  <a:gd name="T13" fmla="*/ 188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3" h="192">
                    <a:moveTo>
                      <a:pt x="92" y="188"/>
                    </a:moveTo>
                    <a:cubicBezTo>
                      <a:pt x="75" y="157"/>
                      <a:pt x="59" y="125"/>
                      <a:pt x="44" y="94"/>
                    </a:cubicBezTo>
                    <a:cubicBezTo>
                      <a:pt x="29" y="64"/>
                      <a:pt x="11" y="33"/>
                      <a:pt x="2" y="1"/>
                    </a:cubicBezTo>
                    <a:cubicBezTo>
                      <a:pt x="2" y="0"/>
                      <a:pt x="0" y="0"/>
                      <a:pt x="0" y="1"/>
                    </a:cubicBezTo>
                    <a:cubicBezTo>
                      <a:pt x="7" y="31"/>
                      <a:pt x="24" y="60"/>
                      <a:pt x="37" y="88"/>
                    </a:cubicBezTo>
                    <a:cubicBezTo>
                      <a:pt x="53" y="122"/>
                      <a:pt x="70" y="156"/>
                      <a:pt x="88" y="190"/>
                    </a:cubicBezTo>
                    <a:cubicBezTo>
                      <a:pt x="89" y="192"/>
                      <a:pt x="93" y="191"/>
                      <a:pt x="92" y="188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13" name="is1ide-Freeform 378"/>
              <p:cNvSpPr/>
              <p:nvPr/>
            </p:nvSpPr>
            <p:spPr bwMode="auto">
              <a:xfrm>
                <a:off x="4704" y="1845"/>
                <a:ext cx="146" cy="301"/>
              </a:xfrm>
              <a:custGeom>
                <a:avLst/>
                <a:gdLst>
                  <a:gd name="T0" fmla="*/ 132 w 133"/>
                  <a:gd name="T1" fmla="*/ 270 h 274"/>
                  <a:gd name="T2" fmla="*/ 2 w 133"/>
                  <a:gd name="T3" fmla="*/ 2 h 274"/>
                  <a:gd name="T4" fmla="*/ 0 w 133"/>
                  <a:gd name="T5" fmla="*/ 2 h 274"/>
                  <a:gd name="T6" fmla="*/ 129 w 133"/>
                  <a:gd name="T7" fmla="*/ 272 h 274"/>
                  <a:gd name="T8" fmla="*/ 132 w 133"/>
                  <a:gd name="T9" fmla="*/ 270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3" h="274">
                    <a:moveTo>
                      <a:pt x="132" y="270"/>
                    </a:moveTo>
                    <a:cubicBezTo>
                      <a:pt x="85" y="183"/>
                      <a:pt x="40" y="94"/>
                      <a:pt x="2" y="2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37" y="95"/>
                      <a:pt x="81" y="185"/>
                      <a:pt x="129" y="272"/>
                    </a:cubicBezTo>
                    <a:cubicBezTo>
                      <a:pt x="130" y="274"/>
                      <a:pt x="133" y="272"/>
                      <a:pt x="132" y="27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14" name="is1ide-Freeform 379"/>
              <p:cNvSpPr/>
              <p:nvPr/>
            </p:nvSpPr>
            <p:spPr bwMode="auto">
              <a:xfrm>
                <a:off x="4691" y="1779"/>
                <a:ext cx="99" cy="217"/>
              </a:xfrm>
              <a:custGeom>
                <a:avLst/>
                <a:gdLst>
                  <a:gd name="T0" fmla="*/ 89 w 90"/>
                  <a:gd name="T1" fmla="*/ 193 h 197"/>
                  <a:gd name="T2" fmla="*/ 39 w 90"/>
                  <a:gd name="T3" fmla="*/ 92 h 197"/>
                  <a:gd name="T4" fmla="*/ 16 w 90"/>
                  <a:gd name="T5" fmla="*/ 43 h 197"/>
                  <a:gd name="T6" fmla="*/ 6 w 90"/>
                  <a:gd name="T7" fmla="*/ 21 h 197"/>
                  <a:gd name="T8" fmla="*/ 5 w 90"/>
                  <a:gd name="T9" fmla="*/ 6 h 197"/>
                  <a:gd name="T10" fmla="*/ 6 w 90"/>
                  <a:gd name="T11" fmla="*/ 6 h 197"/>
                  <a:gd name="T12" fmla="*/ 1 w 90"/>
                  <a:gd name="T13" fmla="*/ 1 h 197"/>
                  <a:gd name="T14" fmla="*/ 0 w 90"/>
                  <a:gd name="T15" fmla="*/ 1 h 197"/>
                  <a:gd name="T16" fmla="*/ 32 w 90"/>
                  <a:gd name="T17" fmla="*/ 87 h 197"/>
                  <a:gd name="T18" fmla="*/ 85 w 90"/>
                  <a:gd name="T19" fmla="*/ 195 h 197"/>
                  <a:gd name="T20" fmla="*/ 89 w 90"/>
                  <a:gd name="T21" fmla="*/ 193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0" h="197">
                    <a:moveTo>
                      <a:pt x="89" y="193"/>
                    </a:moveTo>
                    <a:cubicBezTo>
                      <a:pt x="72" y="160"/>
                      <a:pt x="55" y="126"/>
                      <a:pt x="39" y="92"/>
                    </a:cubicBezTo>
                    <a:cubicBezTo>
                      <a:pt x="31" y="76"/>
                      <a:pt x="23" y="59"/>
                      <a:pt x="16" y="43"/>
                    </a:cubicBezTo>
                    <a:cubicBezTo>
                      <a:pt x="13" y="36"/>
                      <a:pt x="9" y="29"/>
                      <a:pt x="6" y="21"/>
                    </a:cubicBezTo>
                    <a:cubicBezTo>
                      <a:pt x="6" y="20"/>
                      <a:pt x="0" y="1"/>
                      <a:pt x="5" y="6"/>
                    </a:cubicBezTo>
                    <a:cubicBezTo>
                      <a:pt x="6" y="7"/>
                      <a:pt x="6" y="6"/>
                      <a:pt x="6" y="6"/>
                    </a:cubicBezTo>
                    <a:cubicBezTo>
                      <a:pt x="4" y="4"/>
                      <a:pt x="3" y="2"/>
                      <a:pt x="1" y="1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30"/>
                      <a:pt x="20" y="62"/>
                      <a:pt x="32" y="87"/>
                    </a:cubicBezTo>
                    <a:cubicBezTo>
                      <a:pt x="48" y="123"/>
                      <a:pt x="67" y="159"/>
                      <a:pt x="85" y="195"/>
                    </a:cubicBezTo>
                    <a:cubicBezTo>
                      <a:pt x="86" y="197"/>
                      <a:pt x="90" y="196"/>
                      <a:pt x="89" y="193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15" name="is1ide-Freeform 380"/>
              <p:cNvSpPr/>
              <p:nvPr/>
            </p:nvSpPr>
            <p:spPr bwMode="auto">
              <a:xfrm>
                <a:off x="4690" y="1756"/>
                <a:ext cx="122" cy="237"/>
              </a:xfrm>
              <a:custGeom>
                <a:avLst/>
                <a:gdLst>
                  <a:gd name="T0" fmla="*/ 110 w 111"/>
                  <a:gd name="T1" fmla="*/ 211 h 216"/>
                  <a:gd name="T2" fmla="*/ 2 w 111"/>
                  <a:gd name="T3" fmla="*/ 1 h 216"/>
                  <a:gd name="T4" fmla="*/ 1 w 111"/>
                  <a:gd name="T5" fmla="*/ 2 h 216"/>
                  <a:gd name="T6" fmla="*/ 107 w 111"/>
                  <a:gd name="T7" fmla="*/ 214 h 216"/>
                  <a:gd name="T8" fmla="*/ 110 w 111"/>
                  <a:gd name="T9" fmla="*/ 211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216">
                    <a:moveTo>
                      <a:pt x="110" y="211"/>
                    </a:moveTo>
                    <a:cubicBezTo>
                      <a:pt x="72" y="142"/>
                      <a:pt x="33" y="75"/>
                      <a:pt x="2" y="1"/>
                    </a:cubicBezTo>
                    <a:cubicBezTo>
                      <a:pt x="2" y="0"/>
                      <a:pt x="0" y="1"/>
                      <a:pt x="1" y="2"/>
                    </a:cubicBezTo>
                    <a:cubicBezTo>
                      <a:pt x="23" y="77"/>
                      <a:pt x="68" y="146"/>
                      <a:pt x="107" y="214"/>
                    </a:cubicBezTo>
                    <a:cubicBezTo>
                      <a:pt x="108" y="216"/>
                      <a:pt x="111" y="213"/>
                      <a:pt x="110" y="211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16" name="is1ide-Freeform 381"/>
              <p:cNvSpPr/>
              <p:nvPr/>
            </p:nvSpPr>
            <p:spPr bwMode="auto">
              <a:xfrm>
                <a:off x="4828" y="2428"/>
                <a:ext cx="73" cy="123"/>
              </a:xfrm>
              <a:custGeom>
                <a:avLst/>
                <a:gdLst>
                  <a:gd name="T0" fmla="*/ 65 w 66"/>
                  <a:gd name="T1" fmla="*/ 108 h 112"/>
                  <a:gd name="T2" fmla="*/ 34 w 66"/>
                  <a:gd name="T3" fmla="*/ 60 h 112"/>
                  <a:gd name="T4" fmla="*/ 4 w 66"/>
                  <a:gd name="T5" fmla="*/ 2 h 112"/>
                  <a:gd name="T6" fmla="*/ 1 w 66"/>
                  <a:gd name="T7" fmla="*/ 3 h 112"/>
                  <a:gd name="T8" fmla="*/ 28 w 66"/>
                  <a:gd name="T9" fmla="*/ 56 h 112"/>
                  <a:gd name="T10" fmla="*/ 62 w 66"/>
                  <a:gd name="T11" fmla="*/ 110 h 112"/>
                  <a:gd name="T12" fmla="*/ 65 w 66"/>
                  <a:gd name="T13" fmla="*/ 108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6" h="112">
                    <a:moveTo>
                      <a:pt x="65" y="108"/>
                    </a:moveTo>
                    <a:cubicBezTo>
                      <a:pt x="54" y="93"/>
                      <a:pt x="46" y="75"/>
                      <a:pt x="34" y="60"/>
                    </a:cubicBezTo>
                    <a:cubicBezTo>
                      <a:pt x="22" y="42"/>
                      <a:pt x="11" y="23"/>
                      <a:pt x="4" y="2"/>
                    </a:cubicBezTo>
                    <a:cubicBezTo>
                      <a:pt x="3" y="0"/>
                      <a:pt x="0" y="1"/>
                      <a:pt x="1" y="3"/>
                    </a:cubicBezTo>
                    <a:cubicBezTo>
                      <a:pt x="7" y="22"/>
                      <a:pt x="17" y="40"/>
                      <a:pt x="28" y="56"/>
                    </a:cubicBezTo>
                    <a:cubicBezTo>
                      <a:pt x="39" y="74"/>
                      <a:pt x="49" y="94"/>
                      <a:pt x="62" y="110"/>
                    </a:cubicBezTo>
                    <a:cubicBezTo>
                      <a:pt x="63" y="112"/>
                      <a:pt x="66" y="110"/>
                      <a:pt x="65" y="108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17" name="is1ide-Freeform 382"/>
              <p:cNvSpPr/>
              <p:nvPr/>
            </p:nvSpPr>
            <p:spPr bwMode="auto">
              <a:xfrm>
                <a:off x="4849" y="2413"/>
                <a:ext cx="51" cy="84"/>
              </a:xfrm>
              <a:custGeom>
                <a:avLst/>
                <a:gdLst>
                  <a:gd name="T0" fmla="*/ 45 w 46"/>
                  <a:gd name="T1" fmla="*/ 74 h 77"/>
                  <a:gd name="T2" fmla="*/ 2 w 46"/>
                  <a:gd name="T3" fmla="*/ 1 h 77"/>
                  <a:gd name="T4" fmla="*/ 1 w 46"/>
                  <a:gd name="T5" fmla="*/ 2 h 77"/>
                  <a:gd name="T6" fmla="*/ 44 w 46"/>
                  <a:gd name="T7" fmla="*/ 76 h 77"/>
                  <a:gd name="T8" fmla="*/ 45 w 46"/>
                  <a:gd name="T9" fmla="*/ 74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77">
                    <a:moveTo>
                      <a:pt x="45" y="74"/>
                    </a:moveTo>
                    <a:cubicBezTo>
                      <a:pt x="29" y="51"/>
                      <a:pt x="16" y="25"/>
                      <a:pt x="2" y="1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15" y="26"/>
                      <a:pt x="28" y="52"/>
                      <a:pt x="44" y="76"/>
                    </a:cubicBezTo>
                    <a:cubicBezTo>
                      <a:pt x="44" y="77"/>
                      <a:pt x="46" y="75"/>
                      <a:pt x="45" y="74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18" name="is1ide-Freeform 383"/>
              <p:cNvSpPr/>
              <p:nvPr/>
            </p:nvSpPr>
            <p:spPr bwMode="auto">
              <a:xfrm>
                <a:off x="4885" y="2425"/>
                <a:ext cx="0" cy="1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19" name="íṩľíḍè-Freeform 384"/>
              <p:cNvSpPr/>
              <p:nvPr/>
            </p:nvSpPr>
            <p:spPr bwMode="auto">
              <a:xfrm>
                <a:off x="4697" y="2811"/>
                <a:ext cx="96" cy="155"/>
              </a:xfrm>
              <a:custGeom>
                <a:avLst/>
                <a:gdLst>
                  <a:gd name="T0" fmla="*/ 87 w 87"/>
                  <a:gd name="T1" fmla="*/ 139 h 141"/>
                  <a:gd name="T2" fmla="*/ 3 w 87"/>
                  <a:gd name="T3" fmla="*/ 2 h 141"/>
                  <a:gd name="T4" fmla="*/ 1 w 87"/>
                  <a:gd name="T5" fmla="*/ 3 h 141"/>
                  <a:gd name="T6" fmla="*/ 7 w 87"/>
                  <a:gd name="T7" fmla="*/ 13 h 141"/>
                  <a:gd name="T8" fmla="*/ 5 w 87"/>
                  <a:gd name="T9" fmla="*/ 16 h 141"/>
                  <a:gd name="T10" fmla="*/ 31 w 87"/>
                  <a:gd name="T11" fmla="*/ 59 h 141"/>
                  <a:gd name="T12" fmla="*/ 33 w 87"/>
                  <a:gd name="T13" fmla="*/ 60 h 141"/>
                  <a:gd name="T14" fmla="*/ 85 w 87"/>
                  <a:gd name="T15" fmla="*/ 140 h 141"/>
                  <a:gd name="T16" fmla="*/ 87 w 87"/>
                  <a:gd name="T17" fmla="*/ 139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7" h="141">
                    <a:moveTo>
                      <a:pt x="87" y="139"/>
                    </a:moveTo>
                    <a:cubicBezTo>
                      <a:pt x="57" y="94"/>
                      <a:pt x="29" y="48"/>
                      <a:pt x="3" y="2"/>
                    </a:cubicBezTo>
                    <a:cubicBezTo>
                      <a:pt x="2" y="0"/>
                      <a:pt x="0" y="2"/>
                      <a:pt x="1" y="3"/>
                    </a:cubicBezTo>
                    <a:cubicBezTo>
                      <a:pt x="3" y="7"/>
                      <a:pt x="5" y="10"/>
                      <a:pt x="7" y="13"/>
                    </a:cubicBezTo>
                    <a:cubicBezTo>
                      <a:pt x="6" y="14"/>
                      <a:pt x="5" y="15"/>
                      <a:pt x="5" y="16"/>
                    </a:cubicBezTo>
                    <a:cubicBezTo>
                      <a:pt x="11" y="32"/>
                      <a:pt x="21" y="46"/>
                      <a:pt x="31" y="59"/>
                    </a:cubicBezTo>
                    <a:cubicBezTo>
                      <a:pt x="32" y="60"/>
                      <a:pt x="32" y="60"/>
                      <a:pt x="33" y="60"/>
                    </a:cubicBezTo>
                    <a:cubicBezTo>
                      <a:pt x="49" y="87"/>
                      <a:pt x="66" y="115"/>
                      <a:pt x="85" y="140"/>
                    </a:cubicBezTo>
                    <a:cubicBezTo>
                      <a:pt x="86" y="141"/>
                      <a:pt x="87" y="140"/>
                      <a:pt x="87" y="139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20" name="íṩľíḍè-Freeform 385"/>
              <p:cNvSpPr/>
              <p:nvPr/>
            </p:nvSpPr>
            <p:spPr bwMode="auto">
              <a:xfrm>
                <a:off x="4699" y="2785"/>
                <a:ext cx="59" cy="92"/>
              </a:xfrm>
              <a:custGeom>
                <a:avLst/>
                <a:gdLst>
                  <a:gd name="T0" fmla="*/ 52 w 53"/>
                  <a:gd name="T1" fmla="*/ 80 h 83"/>
                  <a:gd name="T2" fmla="*/ 4 w 53"/>
                  <a:gd name="T3" fmla="*/ 2 h 83"/>
                  <a:gd name="T4" fmla="*/ 1 w 53"/>
                  <a:gd name="T5" fmla="*/ 3 h 83"/>
                  <a:gd name="T6" fmla="*/ 50 w 53"/>
                  <a:gd name="T7" fmla="*/ 82 h 83"/>
                  <a:gd name="T8" fmla="*/ 52 w 53"/>
                  <a:gd name="T9" fmla="*/ 8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" h="83">
                    <a:moveTo>
                      <a:pt x="52" y="80"/>
                    </a:moveTo>
                    <a:cubicBezTo>
                      <a:pt x="35" y="55"/>
                      <a:pt x="17" y="30"/>
                      <a:pt x="4" y="2"/>
                    </a:cubicBezTo>
                    <a:cubicBezTo>
                      <a:pt x="3" y="0"/>
                      <a:pt x="0" y="1"/>
                      <a:pt x="1" y="3"/>
                    </a:cubicBezTo>
                    <a:cubicBezTo>
                      <a:pt x="14" y="31"/>
                      <a:pt x="31" y="57"/>
                      <a:pt x="50" y="82"/>
                    </a:cubicBezTo>
                    <a:cubicBezTo>
                      <a:pt x="51" y="83"/>
                      <a:pt x="53" y="82"/>
                      <a:pt x="52" y="8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21" name="íṩľíḍè-Freeform 386"/>
              <p:cNvSpPr/>
              <p:nvPr/>
            </p:nvSpPr>
            <p:spPr bwMode="auto">
              <a:xfrm>
                <a:off x="4703" y="2749"/>
                <a:ext cx="55" cy="95"/>
              </a:xfrm>
              <a:custGeom>
                <a:avLst/>
                <a:gdLst>
                  <a:gd name="T0" fmla="*/ 49 w 50"/>
                  <a:gd name="T1" fmla="*/ 83 h 86"/>
                  <a:gd name="T2" fmla="*/ 4 w 50"/>
                  <a:gd name="T3" fmla="*/ 2 h 86"/>
                  <a:gd name="T4" fmla="*/ 0 w 50"/>
                  <a:gd name="T5" fmla="*/ 3 h 86"/>
                  <a:gd name="T6" fmla="*/ 47 w 50"/>
                  <a:gd name="T7" fmla="*/ 85 h 86"/>
                  <a:gd name="T8" fmla="*/ 49 w 50"/>
                  <a:gd name="T9" fmla="*/ 83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86">
                    <a:moveTo>
                      <a:pt x="49" y="83"/>
                    </a:moveTo>
                    <a:cubicBezTo>
                      <a:pt x="32" y="57"/>
                      <a:pt x="16" y="31"/>
                      <a:pt x="4" y="2"/>
                    </a:cubicBezTo>
                    <a:cubicBezTo>
                      <a:pt x="3" y="0"/>
                      <a:pt x="0" y="1"/>
                      <a:pt x="0" y="3"/>
                    </a:cubicBezTo>
                    <a:cubicBezTo>
                      <a:pt x="13" y="32"/>
                      <a:pt x="28" y="59"/>
                      <a:pt x="47" y="85"/>
                    </a:cubicBezTo>
                    <a:cubicBezTo>
                      <a:pt x="48" y="86"/>
                      <a:pt x="50" y="85"/>
                      <a:pt x="49" y="83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22" name="íṩľíḍè-Freeform 387"/>
              <p:cNvSpPr/>
              <p:nvPr/>
            </p:nvSpPr>
            <p:spPr bwMode="auto">
              <a:xfrm>
                <a:off x="4706" y="2730"/>
                <a:ext cx="54" cy="92"/>
              </a:xfrm>
              <a:custGeom>
                <a:avLst/>
                <a:gdLst>
                  <a:gd name="T0" fmla="*/ 49 w 49"/>
                  <a:gd name="T1" fmla="*/ 80 h 83"/>
                  <a:gd name="T2" fmla="*/ 3 w 49"/>
                  <a:gd name="T3" fmla="*/ 1 h 83"/>
                  <a:gd name="T4" fmla="*/ 1 w 49"/>
                  <a:gd name="T5" fmla="*/ 2 h 83"/>
                  <a:gd name="T6" fmla="*/ 46 w 49"/>
                  <a:gd name="T7" fmla="*/ 81 h 83"/>
                  <a:gd name="T8" fmla="*/ 49 w 49"/>
                  <a:gd name="T9" fmla="*/ 8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83">
                    <a:moveTo>
                      <a:pt x="49" y="80"/>
                    </a:moveTo>
                    <a:cubicBezTo>
                      <a:pt x="34" y="53"/>
                      <a:pt x="18" y="27"/>
                      <a:pt x="3" y="1"/>
                    </a:cubicBezTo>
                    <a:cubicBezTo>
                      <a:pt x="2" y="0"/>
                      <a:pt x="0" y="1"/>
                      <a:pt x="1" y="2"/>
                    </a:cubicBezTo>
                    <a:cubicBezTo>
                      <a:pt x="16" y="28"/>
                      <a:pt x="32" y="55"/>
                      <a:pt x="46" y="81"/>
                    </a:cubicBezTo>
                    <a:cubicBezTo>
                      <a:pt x="47" y="83"/>
                      <a:pt x="49" y="81"/>
                      <a:pt x="49" y="8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23" name="íṩľíḍè-Freeform 388"/>
              <p:cNvSpPr/>
              <p:nvPr/>
            </p:nvSpPr>
            <p:spPr bwMode="auto">
              <a:xfrm>
                <a:off x="4723" y="2716"/>
                <a:ext cx="43" cy="74"/>
              </a:xfrm>
              <a:custGeom>
                <a:avLst/>
                <a:gdLst>
                  <a:gd name="T0" fmla="*/ 38 w 39"/>
                  <a:gd name="T1" fmla="*/ 65 h 67"/>
                  <a:gd name="T2" fmla="*/ 3 w 39"/>
                  <a:gd name="T3" fmla="*/ 1 h 67"/>
                  <a:gd name="T4" fmla="*/ 1 w 39"/>
                  <a:gd name="T5" fmla="*/ 3 h 67"/>
                  <a:gd name="T6" fmla="*/ 37 w 39"/>
                  <a:gd name="T7" fmla="*/ 66 h 67"/>
                  <a:gd name="T8" fmla="*/ 38 w 39"/>
                  <a:gd name="T9" fmla="*/ 65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67">
                    <a:moveTo>
                      <a:pt x="38" y="65"/>
                    </a:moveTo>
                    <a:cubicBezTo>
                      <a:pt x="26" y="44"/>
                      <a:pt x="15" y="23"/>
                      <a:pt x="3" y="1"/>
                    </a:cubicBezTo>
                    <a:cubicBezTo>
                      <a:pt x="2" y="0"/>
                      <a:pt x="0" y="2"/>
                      <a:pt x="1" y="3"/>
                    </a:cubicBezTo>
                    <a:cubicBezTo>
                      <a:pt x="13" y="24"/>
                      <a:pt x="24" y="46"/>
                      <a:pt x="37" y="66"/>
                    </a:cubicBezTo>
                    <a:cubicBezTo>
                      <a:pt x="37" y="67"/>
                      <a:pt x="39" y="66"/>
                      <a:pt x="38" y="65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24" name="íṩľíḍè-Freeform 389"/>
              <p:cNvSpPr/>
              <p:nvPr/>
            </p:nvSpPr>
            <p:spPr bwMode="auto">
              <a:xfrm>
                <a:off x="4712" y="2677"/>
                <a:ext cx="68" cy="116"/>
              </a:xfrm>
              <a:custGeom>
                <a:avLst/>
                <a:gdLst>
                  <a:gd name="T0" fmla="*/ 61 w 62"/>
                  <a:gd name="T1" fmla="*/ 103 h 106"/>
                  <a:gd name="T2" fmla="*/ 3 w 62"/>
                  <a:gd name="T3" fmla="*/ 2 h 106"/>
                  <a:gd name="T4" fmla="*/ 1 w 62"/>
                  <a:gd name="T5" fmla="*/ 3 h 106"/>
                  <a:gd name="T6" fmla="*/ 59 w 62"/>
                  <a:gd name="T7" fmla="*/ 105 h 106"/>
                  <a:gd name="T8" fmla="*/ 61 w 62"/>
                  <a:gd name="T9" fmla="*/ 103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106">
                    <a:moveTo>
                      <a:pt x="61" y="103"/>
                    </a:moveTo>
                    <a:cubicBezTo>
                      <a:pt x="42" y="69"/>
                      <a:pt x="22" y="36"/>
                      <a:pt x="3" y="2"/>
                    </a:cubicBezTo>
                    <a:cubicBezTo>
                      <a:pt x="2" y="0"/>
                      <a:pt x="0" y="2"/>
                      <a:pt x="1" y="3"/>
                    </a:cubicBezTo>
                    <a:cubicBezTo>
                      <a:pt x="19" y="38"/>
                      <a:pt x="39" y="71"/>
                      <a:pt x="59" y="105"/>
                    </a:cubicBezTo>
                    <a:cubicBezTo>
                      <a:pt x="60" y="106"/>
                      <a:pt x="62" y="105"/>
                      <a:pt x="61" y="103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25" name="íṩľíḍè-Freeform 390"/>
              <p:cNvSpPr/>
              <p:nvPr/>
            </p:nvSpPr>
            <p:spPr bwMode="auto">
              <a:xfrm>
                <a:off x="4708" y="2629"/>
                <a:ext cx="70" cy="128"/>
              </a:xfrm>
              <a:custGeom>
                <a:avLst/>
                <a:gdLst>
                  <a:gd name="T0" fmla="*/ 62 w 63"/>
                  <a:gd name="T1" fmla="*/ 113 h 116"/>
                  <a:gd name="T2" fmla="*/ 4 w 63"/>
                  <a:gd name="T3" fmla="*/ 2 h 116"/>
                  <a:gd name="T4" fmla="*/ 1 w 63"/>
                  <a:gd name="T5" fmla="*/ 3 h 116"/>
                  <a:gd name="T6" fmla="*/ 60 w 63"/>
                  <a:gd name="T7" fmla="*/ 115 h 116"/>
                  <a:gd name="T8" fmla="*/ 62 w 63"/>
                  <a:gd name="T9" fmla="*/ 113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116">
                    <a:moveTo>
                      <a:pt x="62" y="113"/>
                    </a:moveTo>
                    <a:cubicBezTo>
                      <a:pt x="41" y="77"/>
                      <a:pt x="22" y="40"/>
                      <a:pt x="4" y="2"/>
                    </a:cubicBezTo>
                    <a:cubicBezTo>
                      <a:pt x="3" y="0"/>
                      <a:pt x="0" y="1"/>
                      <a:pt x="1" y="3"/>
                    </a:cubicBezTo>
                    <a:cubicBezTo>
                      <a:pt x="19" y="41"/>
                      <a:pt x="38" y="79"/>
                      <a:pt x="60" y="115"/>
                    </a:cubicBezTo>
                    <a:cubicBezTo>
                      <a:pt x="60" y="116"/>
                      <a:pt x="63" y="115"/>
                      <a:pt x="62" y="113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26" name="íṩľíḍè-Freeform 391"/>
              <p:cNvSpPr/>
              <p:nvPr/>
            </p:nvSpPr>
            <p:spPr bwMode="auto">
              <a:xfrm>
                <a:off x="4714" y="2611"/>
                <a:ext cx="66" cy="121"/>
              </a:xfrm>
              <a:custGeom>
                <a:avLst/>
                <a:gdLst>
                  <a:gd name="T0" fmla="*/ 59 w 60"/>
                  <a:gd name="T1" fmla="*/ 108 h 110"/>
                  <a:gd name="T2" fmla="*/ 4 w 60"/>
                  <a:gd name="T3" fmla="*/ 1 h 110"/>
                  <a:gd name="T4" fmla="*/ 1 w 60"/>
                  <a:gd name="T5" fmla="*/ 2 h 110"/>
                  <a:gd name="T6" fmla="*/ 57 w 60"/>
                  <a:gd name="T7" fmla="*/ 109 h 110"/>
                  <a:gd name="T8" fmla="*/ 59 w 60"/>
                  <a:gd name="T9" fmla="*/ 108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110">
                    <a:moveTo>
                      <a:pt x="59" y="108"/>
                    </a:moveTo>
                    <a:cubicBezTo>
                      <a:pt x="41" y="72"/>
                      <a:pt x="22" y="37"/>
                      <a:pt x="4" y="1"/>
                    </a:cubicBezTo>
                    <a:cubicBezTo>
                      <a:pt x="3" y="0"/>
                      <a:pt x="0" y="1"/>
                      <a:pt x="1" y="2"/>
                    </a:cubicBezTo>
                    <a:cubicBezTo>
                      <a:pt x="19" y="38"/>
                      <a:pt x="39" y="73"/>
                      <a:pt x="57" y="109"/>
                    </a:cubicBezTo>
                    <a:cubicBezTo>
                      <a:pt x="58" y="110"/>
                      <a:pt x="60" y="109"/>
                      <a:pt x="59" y="108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27" name="ïṧḷïḓê-Freeform 392"/>
              <p:cNvSpPr/>
              <p:nvPr/>
            </p:nvSpPr>
            <p:spPr bwMode="auto">
              <a:xfrm>
                <a:off x="4707" y="2550"/>
                <a:ext cx="70" cy="140"/>
              </a:xfrm>
              <a:custGeom>
                <a:avLst/>
                <a:gdLst>
                  <a:gd name="T0" fmla="*/ 63 w 63"/>
                  <a:gd name="T1" fmla="*/ 125 h 127"/>
                  <a:gd name="T2" fmla="*/ 31 w 63"/>
                  <a:gd name="T3" fmla="*/ 64 h 127"/>
                  <a:gd name="T4" fmla="*/ 1 w 63"/>
                  <a:gd name="T5" fmla="*/ 1 h 127"/>
                  <a:gd name="T6" fmla="*/ 0 w 63"/>
                  <a:gd name="T7" fmla="*/ 1 h 127"/>
                  <a:gd name="T8" fmla="*/ 61 w 63"/>
                  <a:gd name="T9" fmla="*/ 126 h 127"/>
                  <a:gd name="T10" fmla="*/ 63 w 63"/>
                  <a:gd name="T11" fmla="*/ 125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3" h="127">
                    <a:moveTo>
                      <a:pt x="63" y="125"/>
                    </a:moveTo>
                    <a:cubicBezTo>
                      <a:pt x="52" y="105"/>
                      <a:pt x="42" y="84"/>
                      <a:pt x="31" y="64"/>
                    </a:cubicBezTo>
                    <a:cubicBezTo>
                      <a:pt x="21" y="43"/>
                      <a:pt x="12" y="21"/>
                      <a:pt x="1" y="1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18" y="44"/>
                      <a:pt x="38" y="85"/>
                      <a:pt x="61" y="126"/>
                    </a:cubicBezTo>
                    <a:cubicBezTo>
                      <a:pt x="61" y="127"/>
                      <a:pt x="63" y="126"/>
                      <a:pt x="63" y="125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28" name="ïṧḷïḓê-Freeform 393"/>
              <p:cNvSpPr/>
              <p:nvPr/>
            </p:nvSpPr>
            <p:spPr bwMode="auto">
              <a:xfrm>
                <a:off x="4720" y="2536"/>
                <a:ext cx="15" cy="27"/>
              </a:xfrm>
              <a:custGeom>
                <a:avLst/>
                <a:gdLst>
                  <a:gd name="T0" fmla="*/ 2 w 13"/>
                  <a:gd name="T1" fmla="*/ 1 h 25"/>
                  <a:gd name="T2" fmla="*/ 1 w 13"/>
                  <a:gd name="T3" fmla="*/ 1 h 25"/>
                  <a:gd name="T4" fmla="*/ 11 w 13"/>
                  <a:gd name="T5" fmla="*/ 24 h 25"/>
                  <a:gd name="T6" fmla="*/ 12 w 13"/>
                  <a:gd name="T7" fmla="*/ 24 h 25"/>
                  <a:gd name="T8" fmla="*/ 2 w 13"/>
                  <a:gd name="T9" fmla="*/ 1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25">
                    <a:moveTo>
                      <a:pt x="2" y="1"/>
                    </a:moveTo>
                    <a:cubicBezTo>
                      <a:pt x="2" y="0"/>
                      <a:pt x="0" y="0"/>
                      <a:pt x="1" y="1"/>
                    </a:cubicBezTo>
                    <a:cubicBezTo>
                      <a:pt x="3" y="9"/>
                      <a:pt x="8" y="16"/>
                      <a:pt x="11" y="24"/>
                    </a:cubicBezTo>
                    <a:cubicBezTo>
                      <a:pt x="11" y="25"/>
                      <a:pt x="13" y="25"/>
                      <a:pt x="12" y="24"/>
                    </a:cubicBezTo>
                    <a:cubicBezTo>
                      <a:pt x="10" y="16"/>
                      <a:pt x="5" y="9"/>
                      <a:pt x="2" y="1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29" name="ïṧḷïḓê-Freeform 394"/>
              <p:cNvSpPr/>
              <p:nvPr/>
            </p:nvSpPr>
            <p:spPr bwMode="auto">
              <a:xfrm>
                <a:off x="4707" y="2958"/>
                <a:ext cx="21" cy="29"/>
              </a:xfrm>
              <a:custGeom>
                <a:avLst/>
                <a:gdLst>
                  <a:gd name="T0" fmla="*/ 19 w 19"/>
                  <a:gd name="T1" fmla="*/ 25 h 26"/>
                  <a:gd name="T2" fmla="*/ 1 w 19"/>
                  <a:gd name="T3" fmla="*/ 0 h 26"/>
                  <a:gd name="T4" fmla="*/ 0 w 19"/>
                  <a:gd name="T5" fmla="*/ 1 h 26"/>
                  <a:gd name="T6" fmla="*/ 18 w 19"/>
                  <a:gd name="T7" fmla="*/ 26 h 26"/>
                  <a:gd name="T8" fmla="*/ 19 w 19"/>
                  <a:gd name="T9" fmla="*/ 25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26">
                    <a:moveTo>
                      <a:pt x="19" y="25"/>
                    </a:moveTo>
                    <a:cubicBezTo>
                      <a:pt x="11" y="18"/>
                      <a:pt x="6" y="1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5" y="10"/>
                      <a:pt x="11" y="19"/>
                      <a:pt x="18" y="26"/>
                    </a:cubicBezTo>
                    <a:cubicBezTo>
                      <a:pt x="19" y="26"/>
                      <a:pt x="19" y="26"/>
                      <a:pt x="19" y="25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30" name="ïṧḷïḓê-Freeform 395"/>
              <p:cNvSpPr/>
              <p:nvPr/>
            </p:nvSpPr>
            <p:spPr bwMode="auto">
              <a:xfrm>
                <a:off x="4704" y="2935"/>
                <a:ext cx="34" cy="47"/>
              </a:xfrm>
              <a:custGeom>
                <a:avLst/>
                <a:gdLst>
                  <a:gd name="T0" fmla="*/ 30 w 31"/>
                  <a:gd name="T1" fmla="*/ 41 h 43"/>
                  <a:gd name="T2" fmla="*/ 2 w 31"/>
                  <a:gd name="T3" fmla="*/ 1 h 43"/>
                  <a:gd name="T4" fmla="*/ 0 w 31"/>
                  <a:gd name="T5" fmla="*/ 1 h 43"/>
                  <a:gd name="T6" fmla="*/ 28 w 31"/>
                  <a:gd name="T7" fmla="*/ 42 h 43"/>
                  <a:gd name="T8" fmla="*/ 30 w 31"/>
                  <a:gd name="T9" fmla="*/ 41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43">
                    <a:moveTo>
                      <a:pt x="30" y="41"/>
                    </a:moveTo>
                    <a:cubicBezTo>
                      <a:pt x="20" y="28"/>
                      <a:pt x="10" y="15"/>
                      <a:pt x="2" y="1"/>
                    </a:cubicBezTo>
                    <a:cubicBezTo>
                      <a:pt x="2" y="0"/>
                      <a:pt x="0" y="0"/>
                      <a:pt x="0" y="1"/>
                    </a:cubicBezTo>
                    <a:cubicBezTo>
                      <a:pt x="8" y="16"/>
                      <a:pt x="18" y="29"/>
                      <a:pt x="28" y="42"/>
                    </a:cubicBezTo>
                    <a:cubicBezTo>
                      <a:pt x="29" y="43"/>
                      <a:pt x="31" y="42"/>
                      <a:pt x="30" y="41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31" name="ïṧḷïḓê-Freeform 396"/>
              <p:cNvSpPr/>
              <p:nvPr/>
            </p:nvSpPr>
            <p:spPr bwMode="auto">
              <a:xfrm>
                <a:off x="4694" y="2903"/>
                <a:ext cx="61" cy="83"/>
              </a:xfrm>
              <a:custGeom>
                <a:avLst/>
                <a:gdLst>
                  <a:gd name="T0" fmla="*/ 54 w 55"/>
                  <a:gd name="T1" fmla="*/ 73 h 75"/>
                  <a:gd name="T2" fmla="*/ 29 w 55"/>
                  <a:gd name="T3" fmla="*/ 37 h 75"/>
                  <a:gd name="T4" fmla="*/ 4 w 55"/>
                  <a:gd name="T5" fmla="*/ 1 h 75"/>
                  <a:gd name="T6" fmla="*/ 1 w 55"/>
                  <a:gd name="T7" fmla="*/ 3 h 75"/>
                  <a:gd name="T8" fmla="*/ 24 w 55"/>
                  <a:gd name="T9" fmla="*/ 35 h 75"/>
                  <a:gd name="T10" fmla="*/ 52 w 55"/>
                  <a:gd name="T11" fmla="*/ 74 h 75"/>
                  <a:gd name="T12" fmla="*/ 54 w 55"/>
                  <a:gd name="T13" fmla="*/ 73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" h="75">
                    <a:moveTo>
                      <a:pt x="54" y="73"/>
                    </a:moveTo>
                    <a:cubicBezTo>
                      <a:pt x="47" y="60"/>
                      <a:pt x="37" y="49"/>
                      <a:pt x="29" y="37"/>
                    </a:cubicBezTo>
                    <a:cubicBezTo>
                      <a:pt x="22" y="25"/>
                      <a:pt x="14" y="12"/>
                      <a:pt x="4" y="1"/>
                    </a:cubicBezTo>
                    <a:cubicBezTo>
                      <a:pt x="3" y="0"/>
                      <a:pt x="0" y="2"/>
                      <a:pt x="1" y="3"/>
                    </a:cubicBezTo>
                    <a:cubicBezTo>
                      <a:pt x="11" y="13"/>
                      <a:pt x="17" y="24"/>
                      <a:pt x="24" y="35"/>
                    </a:cubicBezTo>
                    <a:cubicBezTo>
                      <a:pt x="33" y="49"/>
                      <a:pt x="43" y="61"/>
                      <a:pt x="52" y="74"/>
                    </a:cubicBezTo>
                    <a:cubicBezTo>
                      <a:pt x="53" y="75"/>
                      <a:pt x="55" y="74"/>
                      <a:pt x="54" y="73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32" name="ïṧḷïḓê-Freeform 397"/>
              <p:cNvSpPr/>
              <p:nvPr/>
            </p:nvSpPr>
            <p:spPr bwMode="auto">
              <a:xfrm>
                <a:off x="4697" y="2872"/>
                <a:ext cx="64" cy="98"/>
              </a:xfrm>
              <a:custGeom>
                <a:avLst/>
                <a:gdLst>
                  <a:gd name="T0" fmla="*/ 57 w 58"/>
                  <a:gd name="T1" fmla="*/ 85 h 89"/>
                  <a:gd name="T2" fmla="*/ 4 w 58"/>
                  <a:gd name="T3" fmla="*/ 2 h 89"/>
                  <a:gd name="T4" fmla="*/ 1 w 58"/>
                  <a:gd name="T5" fmla="*/ 3 h 89"/>
                  <a:gd name="T6" fmla="*/ 54 w 58"/>
                  <a:gd name="T7" fmla="*/ 87 h 89"/>
                  <a:gd name="T8" fmla="*/ 57 w 58"/>
                  <a:gd name="T9" fmla="*/ 85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89">
                    <a:moveTo>
                      <a:pt x="57" y="85"/>
                    </a:moveTo>
                    <a:cubicBezTo>
                      <a:pt x="38" y="58"/>
                      <a:pt x="19" y="31"/>
                      <a:pt x="4" y="2"/>
                    </a:cubicBezTo>
                    <a:cubicBezTo>
                      <a:pt x="3" y="0"/>
                      <a:pt x="0" y="1"/>
                      <a:pt x="1" y="3"/>
                    </a:cubicBezTo>
                    <a:cubicBezTo>
                      <a:pt x="16" y="33"/>
                      <a:pt x="35" y="60"/>
                      <a:pt x="54" y="87"/>
                    </a:cubicBezTo>
                    <a:cubicBezTo>
                      <a:pt x="55" y="89"/>
                      <a:pt x="58" y="87"/>
                      <a:pt x="57" y="85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33" name="ïṧḷïḓê-Freeform 398"/>
              <p:cNvSpPr/>
              <p:nvPr/>
            </p:nvSpPr>
            <p:spPr bwMode="auto">
              <a:xfrm>
                <a:off x="4697" y="2845"/>
                <a:ext cx="66" cy="104"/>
              </a:xfrm>
              <a:custGeom>
                <a:avLst/>
                <a:gdLst>
                  <a:gd name="T0" fmla="*/ 59 w 60"/>
                  <a:gd name="T1" fmla="*/ 93 h 95"/>
                  <a:gd name="T2" fmla="*/ 3 w 60"/>
                  <a:gd name="T3" fmla="*/ 1 h 95"/>
                  <a:gd name="T4" fmla="*/ 1 w 60"/>
                  <a:gd name="T5" fmla="*/ 3 h 95"/>
                  <a:gd name="T6" fmla="*/ 57 w 60"/>
                  <a:gd name="T7" fmla="*/ 94 h 95"/>
                  <a:gd name="T8" fmla="*/ 59 w 60"/>
                  <a:gd name="T9" fmla="*/ 93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95">
                    <a:moveTo>
                      <a:pt x="59" y="93"/>
                    </a:moveTo>
                    <a:cubicBezTo>
                      <a:pt x="41" y="62"/>
                      <a:pt x="21" y="32"/>
                      <a:pt x="3" y="1"/>
                    </a:cubicBezTo>
                    <a:cubicBezTo>
                      <a:pt x="2" y="0"/>
                      <a:pt x="0" y="1"/>
                      <a:pt x="1" y="3"/>
                    </a:cubicBezTo>
                    <a:cubicBezTo>
                      <a:pt x="19" y="33"/>
                      <a:pt x="39" y="63"/>
                      <a:pt x="57" y="94"/>
                    </a:cubicBezTo>
                    <a:cubicBezTo>
                      <a:pt x="58" y="95"/>
                      <a:pt x="60" y="94"/>
                      <a:pt x="59" y="93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34" name="ïṧḷïḓê-Freeform 399"/>
              <p:cNvSpPr/>
              <p:nvPr/>
            </p:nvSpPr>
            <p:spPr bwMode="auto">
              <a:xfrm>
                <a:off x="4712" y="2795"/>
                <a:ext cx="62" cy="96"/>
              </a:xfrm>
              <a:custGeom>
                <a:avLst/>
                <a:gdLst>
                  <a:gd name="T0" fmla="*/ 56 w 57"/>
                  <a:gd name="T1" fmla="*/ 84 h 87"/>
                  <a:gd name="T2" fmla="*/ 3 w 57"/>
                  <a:gd name="T3" fmla="*/ 1 h 87"/>
                  <a:gd name="T4" fmla="*/ 1 w 57"/>
                  <a:gd name="T5" fmla="*/ 2 h 87"/>
                  <a:gd name="T6" fmla="*/ 54 w 57"/>
                  <a:gd name="T7" fmla="*/ 86 h 87"/>
                  <a:gd name="T8" fmla="*/ 56 w 57"/>
                  <a:gd name="T9" fmla="*/ 84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87">
                    <a:moveTo>
                      <a:pt x="56" y="84"/>
                    </a:moveTo>
                    <a:cubicBezTo>
                      <a:pt x="38" y="56"/>
                      <a:pt x="20" y="29"/>
                      <a:pt x="3" y="1"/>
                    </a:cubicBezTo>
                    <a:cubicBezTo>
                      <a:pt x="2" y="0"/>
                      <a:pt x="0" y="1"/>
                      <a:pt x="1" y="2"/>
                    </a:cubicBezTo>
                    <a:cubicBezTo>
                      <a:pt x="19" y="30"/>
                      <a:pt x="37" y="58"/>
                      <a:pt x="54" y="86"/>
                    </a:cubicBezTo>
                    <a:cubicBezTo>
                      <a:pt x="55" y="87"/>
                      <a:pt x="57" y="85"/>
                      <a:pt x="56" y="84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35" name="îṣļîḑé-Freeform 400"/>
              <p:cNvSpPr/>
              <p:nvPr/>
            </p:nvSpPr>
            <p:spPr bwMode="auto">
              <a:xfrm>
                <a:off x="4761" y="2814"/>
                <a:ext cx="37" cy="52"/>
              </a:xfrm>
              <a:custGeom>
                <a:avLst/>
                <a:gdLst>
                  <a:gd name="T0" fmla="*/ 32 w 33"/>
                  <a:gd name="T1" fmla="*/ 44 h 47"/>
                  <a:gd name="T2" fmla="*/ 4 w 33"/>
                  <a:gd name="T3" fmla="*/ 1 h 47"/>
                  <a:gd name="T4" fmla="*/ 1 w 33"/>
                  <a:gd name="T5" fmla="*/ 3 h 47"/>
                  <a:gd name="T6" fmla="*/ 29 w 33"/>
                  <a:gd name="T7" fmla="*/ 46 h 47"/>
                  <a:gd name="T8" fmla="*/ 32 w 33"/>
                  <a:gd name="T9" fmla="*/ 44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47">
                    <a:moveTo>
                      <a:pt x="32" y="44"/>
                    </a:moveTo>
                    <a:cubicBezTo>
                      <a:pt x="21" y="31"/>
                      <a:pt x="13" y="15"/>
                      <a:pt x="4" y="1"/>
                    </a:cubicBezTo>
                    <a:cubicBezTo>
                      <a:pt x="3" y="0"/>
                      <a:pt x="0" y="1"/>
                      <a:pt x="1" y="3"/>
                    </a:cubicBezTo>
                    <a:cubicBezTo>
                      <a:pt x="11" y="17"/>
                      <a:pt x="19" y="32"/>
                      <a:pt x="29" y="46"/>
                    </a:cubicBezTo>
                    <a:cubicBezTo>
                      <a:pt x="30" y="47"/>
                      <a:pt x="33" y="46"/>
                      <a:pt x="32" y="44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36" name="îṣļîḑé-Freeform 401"/>
              <p:cNvSpPr/>
              <p:nvPr/>
            </p:nvSpPr>
            <p:spPr bwMode="auto">
              <a:xfrm>
                <a:off x="5220" y="2920"/>
                <a:ext cx="19" cy="22"/>
              </a:xfrm>
              <a:custGeom>
                <a:avLst/>
                <a:gdLst>
                  <a:gd name="T0" fmla="*/ 17 w 18"/>
                  <a:gd name="T1" fmla="*/ 17 h 20"/>
                  <a:gd name="T2" fmla="*/ 4 w 18"/>
                  <a:gd name="T3" fmla="*/ 2 h 20"/>
                  <a:gd name="T4" fmla="*/ 1 w 18"/>
                  <a:gd name="T5" fmla="*/ 3 h 20"/>
                  <a:gd name="T6" fmla="*/ 15 w 18"/>
                  <a:gd name="T7" fmla="*/ 19 h 20"/>
                  <a:gd name="T8" fmla="*/ 17 w 18"/>
                  <a:gd name="T9" fmla="*/ 17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20">
                    <a:moveTo>
                      <a:pt x="17" y="17"/>
                    </a:moveTo>
                    <a:cubicBezTo>
                      <a:pt x="12" y="12"/>
                      <a:pt x="7" y="8"/>
                      <a:pt x="4" y="2"/>
                    </a:cubicBezTo>
                    <a:cubicBezTo>
                      <a:pt x="3" y="0"/>
                      <a:pt x="0" y="1"/>
                      <a:pt x="1" y="3"/>
                    </a:cubicBezTo>
                    <a:cubicBezTo>
                      <a:pt x="5" y="9"/>
                      <a:pt x="10" y="14"/>
                      <a:pt x="15" y="19"/>
                    </a:cubicBezTo>
                    <a:cubicBezTo>
                      <a:pt x="16" y="20"/>
                      <a:pt x="18" y="18"/>
                      <a:pt x="17" y="17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37" name="îṣļîḑé-Freeform 402"/>
              <p:cNvSpPr/>
              <p:nvPr/>
            </p:nvSpPr>
            <p:spPr bwMode="auto">
              <a:xfrm>
                <a:off x="5218" y="2892"/>
                <a:ext cx="18" cy="27"/>
              </a:xfrm>
              <a:custGeom>
                <a:avLst/>
                <a:gdLst>
                  <a:gd name="T0" fmla="*/ 15 w 16"/>
                  <a:gd name="T1" fmla="*/ 22 h 24"/>
                  <a:gd name="T2" fmla="*/ 2 w 16"/>
                  <a:gd name="T3" fmla="*/ 1 h 24"/>
                  <a:gd name="T4" fmla="*/ 0 w 16"/>
                  <a:gd name="T5" fmla="*/ 3 h 24"/>
                  <a:gd name="T6" fmla="*/ 13 w 16"/>
                  <a:gd name="T7" fmla="*/ 23 h 24"/>
                  <a:gd name="T8" fmla="*/ 15 w 16"/>
                  <a:gd name="T9" fmla="*/ 2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24">
                    <a:moveTo>
                      <a:pt x="15" y="22"/>
                    </a:moveTo>
                    <a:cubicBezTo>
                      <a:pt x="12" y="14"/>
                      <a:pt x="7" y="8"/>
                      <a:pt x="2" y="1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5" y="9"/>
                      <a:pt x="10" y="15"/>
                      <a:pt x="13" y="23"/>
                    </a:cubicBezTo>
                    <a:cubicBezTo>
                      <a:pt x="13" y="24"/>
                      <a:pt x="16" y="23"/>
                      <a:pt x="15" y="22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38" name="îṣļîḑé-Freeform 403"/>
              <p:cNvSpPr/>
              <p:nvPr/>
            </p:nvSpPr>
            <p:spPr bwMode="auto">
              <a:xfrm>
                <a:off x="5223" y="2887"/>
                <a:ext cx="26" cy="28"/>
              </a:xfrm>
              <a:custGeom>
                <a:avLst/>
                <a:gdLst>
                  <a:gd name="T0" fmla="*/ 23 w 24"/>
                  <a:gd name="T1" fmla="*/ 24 h 26"/>
                  <a:gd name="T2" fmla="*/ 4 w 24"/>
                  <a:gd name="T3" fmla="*/ 1 h 26"/>
                  <a:gd name="T4" fmla="*/ 1 w 24"/>
                  <a:gd name="T5" fmla="*/ 3 h 26"/>
                  <a:gd name="T6" fmla="*/ 22 w 24"/>
                  <a:gd name="T7" fmla="*/ 26 h 26"/>
                  <a:gd name="T8" fmla="*/ 23 w 24"/>
                  <a:gd name="T9" fmla="*/ 24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26">
                    <a:moveTo>
                      <a:pt x="23" y="24"/>
                    </a:moveTo>
                    <a:cubicBezTo>
                      <a:pt x="15" y="18"/>
                      <a:pt x="9" y="10"/>
                      <a:pt x="4" y="1"/>
                    </a:cubicBezTo>
                    <a:cubicBezTo>
                      <a:pt x="3" y="0"/>
                      <a:pt x="0" y="1"/>
                      <a:pt x="1" y="3"/>
                    </a:cubicBezTo>
                    <a:cubicBezTo>
                      <a:pt x="7" y="11"/>
                      <a:pt x="13" y="20"/>
                      <a:pt x="22" y="26"/>
                    </a:cubicBezTo>
                    <a:cubicBezTo>
                      <a:pt x="23" y="26"/>
                      <a:pt x="24" y="25"/>
                      <a:pt x="23" y="24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39" name="îṣļîḑé-Freeform 404"/>
              <p:cNvSpPr/>
              <p:nvPr/>
            </p:nvSpPr>
            <p:spPr bwMode="auto">
              <a:xfrm>
                <a:off x="5210" y="2856"/>
                <a:ext cx="48" cy="60"/>
              </a:xfrm>
              <a:custGeom>
                <a:avLst/>
                <a:gdLst>
                  <a:gd name="T0" fmla="*/ 43 w 44"/>
                  <a:gd name="T1" fmla="*/ 52 h 55"/>
                  <a:gd name="T2" fmla="*/ 3 w 44"/>
                  <a:gd name="T3" fmla="*/ 1 h 55"/>
                  <a:gd name="T4" fmla="*/ 1 w 44"/>
                  <a:gd name="T5" fmla="*/ 3 h 55"/>
                  <a:gd name="T6" fmla="*/ 42 w 44"/>
                  <a:gd name="T7" fmla="*/ 54 h 55"/>
                  <a:gd name="T8" fmla="*/ 43 w 44"/>
                  <a:gd name="T9" fmla="*/ 52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55">
                    <a:moveTo>
                      <a:pt x="43" y="52"/>
                    </a:moveTo>
                    <a:cubicBezTo>
                      <a:pt x="27" y="38"/>
                      <a:pt x="15" y="19"/>
                      <a:pt x="3" y="1"/>
                    </a:cubicBezTo>
                    <a:cubicBezTo>
                      <a:pt x="2" y="0"/>
                      <a:pt x="0" y="2"/>
                      <a:pt x="1" y="3"/>
                    </a:cubicBezTo>
                    <a:cubicBezTo>
                      <a:pt x="13" y="20"/>
                      <a:pt x="25" y="39"/>
                      <a:pt x="42" y="54"/>
                    </a:cubicBezTo>
                    <a:cubicBezTo>
                      <a:pt x="43" y="55"/>
                      <a:pt x="44" y="53"/>
                      <a:pt x="43" y="52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40" name="îṣļîḑé-Freeform 405"/>
              <p:cNvSpPr/>
              <p:nvPr/>
            </p:nvSpPr>
            <p:spPr bwMode="auto">
              <a:xfrm>
                <a:off x="5207" y="2826"/>
                <a:ext cx="57" cy="73"/>
              </a:xfrm>
              <a:custGeom>
                <a:avLst/>
                <a:gdLst>
                  <a:gd name="T0" fmla="*/ 50 w 51"/>
                  <a:gd name="T1" fmla="*/ 64 h 66"/>
                  <a:gd name="T2" fmla="*/ 2 w 51"/>
                  <a:gd name="T3" fmla="*/ 1 h 66"/>
                  <a:gd name="T4" fmla="*/ 1 w 51"/>
                  <a:gd name="T5" fmla="*/ 2 h 66"/>
                  <a:gd name="T6" fmla="*/ 49 w 51"/>
                  <a:gd name="T7" fmla="*/ 65 h 66"/>
                  <a:gd name="T8" fmla="*/ 50 w 51"/>
                  <a:gd name="T9" fmla="*/ 64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" h="66">
                    <a:moveTo>
                      <a:pt x="50" y="64"/>
                    </a:moveTo>
                    <a:cubicBezTo>
                      <a:pt x="33" y="44"/>
                      <a:pt x="18" y="22"/>
                      <a:pt x="2" y="1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16" y="23"/>
                      <a:pt x="31" y="45"/>
                      <a:pt x="49" y="65"/>
                    </a:cubicBezTo>
                    <a:cubicBezTo>
                      <a:pt x="49" y="66"/>
                      <a:pt x="51" y="65"/>
                      <a:pt x="50" y="64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7" name="组合 6"/>
            <p:cNvGrpSpPr/>
            <p:nvPr/>
          </p:nvGrpSpPr>
          <p:grpSpPr bwMode="auto">
            <a:xfrm>
              <a:off x="3544917" y="1589"/>
              <a:ext cx="5184820" cy="5964278"/>
              <a:chOff x="2233" y="1"/>
              <a:chExt cx="3266" cy="3757"/>
            </a:xfrm>
          </p:grpSpPr>
          <p:sp>
            <p:nvSpPr>
              <p:cNvPr id="341" name="îṣļîḑé-Freeform 407"/>
              <p:cNvSpPr/>
              <p:nvPr/>
            </p:nvSpPr>
            <p:spPr bwMode="auto">
              <a:xfrm>
                <a:off x="5206" y="2802"/>
                <a:ext cx="70" cy="89"/>
              </a:xfrm>
              <a:custGeom>
                <a:avLst/>
                <a:gdLst>
                  <a:gd name="T0" fmla="*/ 62 w 63"/>
                  <a:gd name="T1" fmla="*/ 78 h 81"/>
                  <a:gd name="T2" fmla="*/ 3 w 63"/>
                  <a:gd name="T3" fmla="*/ 2 h 81"/>
                  <a:gd name="T4" fmla="*/ 1 w 63"/>
                  <a:gd name="T5" fmla="*/ 4 h 81"/>
                  <a:gd name="T6" fmla="*/ 60 w 63"/>
                  <a:gd name="T7" fmla="*/ 80 h 81"/>
                  <a:gd name="T8" fmla="*/ 62 w 63"/>
                  <a:gd name="T9" fmla="*/ 78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81">
                    <a:moveTo>
                      <a:pt x="62" y="78"/>
                    </a:moveTo>
                    <a:cubicBezTo>
                      <a:pt x="41" y="53"/>
                      <a:pt x="19" y="30"/>
                      <a:pt x="3" y="2"/>
                    </a:cubicBezTo>
                    <a:cubicBezTo>
                      <a:pt x="2" y="0"/>
                      <a:pt x="0" y="2"/>
                      <a:pt x="1" y="4"/>
                    </a:cubicBezTo>
                    <a:cubicBezTo>
                      <a:pt x="17" y="32"/>
                      <a:pt x="39" y="55"/>
                      <a:pt x="60" y="80"/>
                    </a:cubicBezTo>
                    <a:cubicBezTo>
                      <a:pt x="61" y="81"/>
                      <a:pt x="63" y="79"/>
                      <a:pt x="62" y="78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2" name="iS1ide-Freeform 408"/>
              <p:cNvSpPr/>
              <p:nvPr/>
            </p:nvSpPr>
            <p:spPr bwMode="auto">
              <a:xfrm>
                <a:off x="5217" y="2789"/>
                <a:ext cx="50" cy="69"/>
              </a:xfrm>
              <a:custGeom>
                <a:avLst/>
                <a:gdLst>
                  <a:gd name="T0" fmla="*/ 44 w 45"/>
                  <a:gd name="T1" fmla="*/ 60 h 63"/>
                  <a:gd name="T2" fmla="*/ 3 w 45"/>
                  <a:gd name="T3" fmla="*/ 1 h 63"/>
                  <a:gd name="T4" fmla="*/ 1 w 45"/>
                  <a:gd name="T5" fmla="*/ 3 h 63"/>
                  <a:gd name="T6" fmla="*/ 42 w 45"/>
                  <a:gd name="T7" fmla="*/ 61 h 63"/>
                  <a:gd name="T8" fmla="*/ 44 w 45"/>
                  <a:gd name="T9" fmla="*/ 6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63">
                    <a:moveTo>
                      <a:pt x="44" y="60"/>
                    </a:moveTo>
                    <a:cubicBezTo>
                      <a:pt x="30" y="40"/>
                      <a:pt x="16" y="21"/>
                      <a:pt x="3" y="1"/>
                    </a:cubicBezTo>
                    <a:cubicBezTo>
                      <a:pt x="3" y="0"/>
                      <a:pt x="0" y="1"/>
                      <a:pt x="1" y="3"/>
                    </a:cubicBezTo>
                    <a:cubicBezTo>
                      <a:pt x="14" y="23"/>
                      <a:pt x="28" y="42"/>
                      <a:pt x="42" y="61"/>
                    </a:cubicBezTo>
                    <a:cubicBezTo>
                      <a:pt x="43" y="63"/>
                      <a:pt x="45" y="61"/>
                      <a:pt x="44" y="6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3" name="iS1ide-Freeform 409"/>
              <p:cNvSpPr/>
              <p:nvPr/>
            </p:nvSpPr>
            <p:spPr bwMode="auto">
              <a:xfrm>
                <a:off x="5210" y="2756"/>
                <a:ext cx="99" cy="141"/>
              </a:xfrm>
              <a:custGeom>
                <a:avLst/>
                <a:gdLst>
                  <a:gd name="T0" fmla="*/ 89 w 90"/>
                  <a:gd name="T1" fmla="*/ 125 h 128"/>
                  <a:gd name="T2" fmla="*/ 3 w 90"/>
                  <a:gd name="T3" fmla="*/ 1 h 128"/>
                  <a:gd name="T4" fmla="*/ 1 w 90"/>
                  <a:gd name="T5" fmla="*/ 2 h 128"/>
                  <a:gd name="T6" fmla="*/ 87 w 90"/>
                  <a:gd name="T7" fmla="*/ 127 h 128"/>
                  <a:gd name="T8" fmla="*/ 89 w 90"/>
                  <a:gd name="T9" fmla="*/ 125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" h="128">
                    <a:moveTo>
                      <a:pt x="89" y="125"/>
                    </a:moveTo>
                    <a:cubicBezTo>
                      <a:pt x="56" y="87"/>
                      <a:pt x="30" y="43"/>
                      <a:pt x="3" y="1"/>
                    </a:cubicBezTo>
                    <a:cubicBezTo>
                      <a:pt x="2" y="0"/>
                      <a:pt x="0" y="1"/>
                      <a:pt x="1" y="2"/>
                    </a:cubicBezTo>
                    <a:cubicBezTo>
                      <a:pt x="28" y="45"/>
                      <a:pt x="52" y="90"/>
                      <a:pt x="87" y="127"/>
                    </a:cubicBezTo>
                    <a:cubicBezTo>
                      <a:pt x="88" y="128"/>
                      <a:pt x="90" y="126"/>
                      <a:pt x="89" y="125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4" name="iS1ide-Freeform 410"/>
              <p:cNvSpPr/>
              <p:nvPr/>
            </p:nvSpPr>
            <p:spPr bwMode="auto">
              <a:xfrm>
                <a:off x="5211" y="2734"/>
                <a:ext cx="99" cy="141"/>
              </a:xfrm>
              <a:custGeom>
                <a:avLst/>
                <a:gdLst>
                  <a:gd name="T0" fmla="*/ 88 w 90"/>
                  <a:gd name="T1" fmla="*/ 125 h 128"/>
                  <a:gd name="T2" fmla="*/ 1 w 90"/>
                  <a:gd name="T3" fmla="*/ 1 h 128"/>
                  <a:gd name="T4" fmla="*/ 0 w 90"/>
                  <a:gd name="T5" fmla="*/ 2 h 128"/>
                  <a:gd name="T6" fmla="*/ 34 w 90"/>
                  <a:gd name="T7" fmla="*/ 58 h 128"/>
                  <a:gd name="T8" fmla="*/ 86 w 90"/>
                  <a:gd name="T9" fmla="*/ 127 h 128"/>
                  <a:gd name="T10" fmla="*/ 88 w 90"/>
                  <a:gd name="T11" fmla="*/ 125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0" h="128">
                    <a:moveTo>
                      <a:pt x="88" y="125"/>
                    </a:moveTo>
                    <a:cubicBezTo>
                      <a:pt x="57" y="87"/>
                      <a:pt x="24" y="45"/>
                      <a:pt x="1" y="1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9" y="22"/>
                      <a:pt x="22" y="39"/>
                      <a:pt x="34" y="58"/>
                    </a:cubicBezTo>
                    <a:cubicBezTo>
                      <a:pt x="50" y="82"/>
                      <a:pt x="67" y="105"/>
                      <a:pt x="86" y="127"/>
                    </a:cubicBezTo>
                    <a:cubicBezTo>
                      <a:pt x="87" y="128"/>
                      <a:pt x="90" y="126"/>
                      <a:pt x="88" y="125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5" name="iS1ide-Freeform 411"/>
              <p:cNvSpPr/>
              <p:nvPr/>
            </p:nvSpPr>
            <p:spPr bwMode="auto">
              <a:xfrm>
                <a:off x="5218" y="2716"/>
                <a:ext cx="96" cy="145"/>
              </a:xfrm>
              <a:custGeom>
                <a:avLst/>
                <a:gdLst>
                  <a:gd name="T0" fmla="*/ 86 w 87"/>
                  <a:gd name="T1" fmla="*/ 128 h 132"/>
                  <a:gd name="T2" fmla="*/ 2 w 87"/>
                  <a:gd name="T3" fmla="*/ 2 h 132"/>
                  <a:gd name="T4" fmla="*/ 0 w 87"/>
                  <a:gd name="T5" fmla="*/ 3 h 132"/>
                  <a:gd name="T6" fmla="*/ 84 w 87"/>
                  <a:gd name="T7" fmla="*/ 130 h 132"/>
                  <a:gd name="T8" fmla="*/ 86 w 87"/>
                  <a:gd name="T9" fmla="*/ 128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132">
                    <a:moveTo>
                      <a:pt x="86" y="128"/>
                    </a:moveTo>
                    <a:cubicBezTo>
                      <a:pt x="60" y="85"/>
                      <a:pt x="23" y="49"/>
                      <a:pt x="2" y="2"/>
                    </a:cubicBezTo>
                    <a:cubicBezTo>
                      <a:pt x="2" y="0"/>
                      <a:pt x="0" y="1"/>
                      <a:pt x="0" y="3"/>
                    </a:cubicBezTo>
                    <a:cubicBezTo>
                      <a:pt x="19" y="50"/>
                      <a:pt x="56" y="88"/>
                      <a:pt x="84" y="130"/>
                    </a:cubicBezTo>
                    <a:cubicBezTo>
                      <a:pt x="85" y="132"/>
                      <a:pt x="87" y="130"/>
                      <a:pt x="86" y="128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6" name="iS1ide-Freeform 412"/>
              <p:cNvSpPr/>
              <p:nvPr/>
            </p:nvSpPr>
            <p:spPr bwMode="auto">
              <a:xfrm>
                <a:off x="5230" y="2716"/>
                <a:ext cx="84" cy="121"/>
              </a:xfrm>
              <a:custGeom>
                <a:avLst/>
                <a:gdLst>
                  <a:gd name="T0" fmla="*/ 76 w 77"/>
                  <a:gd name="T1" fmla="*/ 108 h 110"/>
                  <a:gd name="T2" fmla="*/ 3 w 77"/>
                  <a:gd name="T3" fmla="*/ 1 h 110"/>
                  <a:gd name="T4" fmla="*/ 0 w 77"/>
                  <a:gd name="T5" fmla="*/ 3 h 110"/>
                  <a:gd name="T6" fmla="*/ 74 w 77"/>
                  <a:gd name="T7" fmla="*/ 109 h 110"/>
                  <a:gd name="T8" fmla="*/ 76 w 77"/>
                  <a:gd name="T9" fmla="*/ 108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110">
                    <a:moveTo>
                      <a:pt x="76" y="108"/>
                    </a:moveTo>
                    <a:cubicBezTo>
                      <a:pt x="51" y="73"/>
                      <a:pt x="26" y="38"/>
                      <a:pt x="3" y="1"/>
                    </a:cubicBezTo>
                    <a:cubicBezTo>
                      <a:pt x="2" y="0"/>
                      <a:pt x="0" y="1"/>
                      <a:pt x="0" y="3"/>
                    </a:cubicBezTo>
                    <a:cubicBezTo>
                      <a:pt x="24" y="39"/>
                      <a:pt x="49" y="74"/>
                      <a:pt x="74" y="109"/>
                    </a:cubicBezTo>
                    <a:cubicBezTo>
                      <a:pt x="75" y="110"/>
                      <a:pt x="77" y="109"/>
                      <a:pt x="76" y="108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7" name="iS1ide-Freeform 413"/>
              <p:cNvSpPr/>
              <p:nvPr/>
            </p:nvSpPr>
            <p:spPr bwMode="auto">
              <a:xfrm>
                <a:off x="5255" y="2730"/>
                <a:ext cx="70" cy="102"/>
              </a:xfrm>
              <a:custGeom>
                <a:avLst/>
                <a:gdLst>
                  <a:gd name="T0" fmla="*/ 63 w 64"/>
                  <a:gd name="T1" fmla="*/ 90 h 92"/>
                  <a:gd name="T2" fmla="*/ 2 w 64"/>
                  <a:gd name="T3" fmla="*/ 1 h 92"/>
                  <a:gd name="T4" fmla="*/ 0 w 64"/>
                  <a:gd name="T5" fmla="*/ 2 h 92"/>
                  <a:gd name="T6" fmla="*/ 62 w 64"/>
                  <a:gd name="T7" fmla="*/ 91 h 92"/>
                  <a:gd name="T8" fmla="*/ 63 w 64"/>
                  <a:gd name="T9" fmla="*/ 9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92">
                    <a:moveTo>
                      <a:pt x="63" y="90"/>
                    </a:moveTo>
                    <a:cubicBezTo>
                      <a:pt x="44" y="60"/>
                      <a:pt x="22" y="31"/>
                      <a:pt x="2" y="1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20" y="32"/>
                      <a:pt x="41" y="62"/>
                      <a:pt x="62" y="91"/>
                    </a:cubicBezTo>
                    <a:cubicBezTo>
                      <a:pt x="62" y="92"/>
                      <a:pt x="64" y="91"/>
                      <a:pt x="63" y="9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8" name="iS1ide-Freeform 414"/>
              <p:cNvSpPr/>
              <p:nvPr/>
            </p:nvSpPr>
            <p:spPr bwMode="auto">
              <a:xfrm>
                <a:off x="5258" y="2697"/>
                <a:ext cx="59" cy="91"/>
              </a:xfrm>
              <a:custGeom>
                <a:avLst/>
                <a:gdLst>
                  <a:gd name="T0" fmla="*/ 53 w 53"/>
                  <a:gd name="T1" fmla="*/ 79 h 82"/>
                  <a:gd name="T2" fmla="*/ 2 w 53"/>
                  <a:gd name="T3" fmla="*/ 1 h 82"/>
                  <a:gd name="T4" fmla="*/ 0 w 53"/>
                  <a:gd name="T5" fmla="*/ 2 h 82"/>
                  <a:gd name="T6" fmla="*/ 51 w 53"/>
                  <a:gd name="T7" fmla="*/ 81 h 82"/>
                  <a:gd name="T8" fmla="*/ 53 w 53"/>
                  <a:gd name="T9" fmla="*/ 79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" h="82">
                    <a:moveTo>
                      <a:pt x="53" y="79"/>
                    </a:moveTo>
                    <a:cubicBezTo>
                      <a:pt x="35" y="54"/>
                      <a:pt x="17" y="28"/>
                      <a:pt x="2" y="1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15" y="29"/>
                      <a:pt x="33" y="55"/>
                      <a:pt x="51" y="81"/>
                    </a:cubicBezTo>
                    <a:cubicBezTo>
                      <a:pt x="52" y="82"/>
                      <a:pt x="53" y="81"/>
                      <a:pt x="53" y="79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9" name="iS1ide-Freeform 415"/>
              <p:cNvSpPr/>
              <p:nvPr/>
            </p:nvSpPr>
            <p:spPr bwMode="auto">
              <a:xfrm>
                <a:off x="5309" y="2732"/>
                <a:ext cx="1" cy="1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0" name="iS1ide-Freeform 416"/>
              <p:cNvSpPr/>
              <p:nvPr/>
            </p:nvSpPr>
            <p:spPr bwMode="auto">
              <a:xfrm>
                <a:off x="4684" y="1485"/>
                <a:ext cx="267" cy="492"/>
              </a:xfrm>
              <a:custGeom>
                <a:avLst/>
                <a:gdLst>
                  <a:gd name="T0" fmla="*/ 226 w 242"/>
                  <a:gd name="T1" fmla="*/ 237 h 447"/>
                  <a:gd name="T2" fmla="*/ 156 w 242"/>
                  <a:gd name="T3" fmla="*/ 162 h 447"/>
                  <a:gd name="T4" fmla="*/ 106 w 242"/>
                  <a:gd name="T5" fmla="*/ 70 h 447"/>
                  <a:gd name="T6" fmla="*/ 117 w 242"/>
                  <a:gd name="T7" fmla="*/ 119 h 447"/>
                  <a:gd name="T8" fmla="*/ 111 w 242"/>
                  <a:gd name="T9" fmla="*/ 128 h 447"/>
                  <a:gd name="T10" fmla="*/ 36 w 242"/>
                  <a:gd name="T11" fmla="*/ 17 h 447"/>
                  <a:gd name="T12" fmla="*/ 46 w 242"/>
                  <a:gd name="T13" fmla="*/ 63 h 447"/>
                  <a:gd name="T14" fmla="*/ 15 w 242"/>
                  <a:gd name="T15" fmla="*/ 1 h 447"/>
                  <a:gd name="T16" fmla="*/ 11 w 242"/>
                  <a:gd name="T17" fmla="*/ 22 h 447"/>
                  <a:gd name="T18" fmla="*/ 26 w 242"/>
                  <a:gd name="T19" fmla="*/ 75 h 447"/>
                  <a:gd name="T20" fmla="*/ 16 w 242"/>
                  <a:gd name="T21" fmla="*/ 83 h 447"/>
                  <a:gd name="T22" fmla="*/ 26 w 242"/>
                  <a:gd name="T23" fmla="*/ 116 h 447"/>
                  <a:gd name="T24" fmla="*/ 25 w 242"/>
                  <a:gd name="T25" fmla="*/ 154 h 447"/>
                  <a:gd name="T26" fmla="*/ 25 w 242"/>
                  <a:gd name="T27" fmla="*/ 160 h 447"/>
                  <a:gd name="T28" fmla="*/ 25 w 242"/>
                  <a:gd name="T29" fmla="*/ 211 h 447"/>
                  <a:gd name="T30" fmla="*/ 2 w 242"/>
                  <a:gd name="T31" fmla="*/ 187 h 447"/>
                  <a:gd name="T32" fmla="*/ 54 w 242"/>
                  <a:gd name="T33" fmla="*/ 305 h 447"/>
                  <a:gd name="T34" fmla="*/ 115 w 242"/>
                  <a:gd name="T35" fmla="*/ 402 h 447"/>
                  <a:gd name="T36" fmla="*/ 104 w 242"/>
                  <a:gd name="T37" fmla="*/ 334 h 447"/>
                  <a:gd name="T38" fmla="*/ 83 w 242"/>
                  <a:gd name="T39" fmla="*/ 266 h 447"/>
                  <a:gd name="T40" fmla="*/ 109 w 242"/>
                  <a:gd name="T41" fmla="*/ 314 h 447"/>
                  <a:gd name="T42" fmla="*/ 108 w 242"/>
                  <a:gd name="T43" fmla="*/ 262 h 447"/>
                  <a:gd name="T44" fmla="*/ 108 w 242"/>
                  <a:gd name="T45" fmla="*/ 215 h 447"/>
                  <a:gd name="T46" fmla="*/ 128 w 242"/>
                  <a:gd name="T47" fmla="*/ 213 h 447"/>
                  <a:gd name="T48" fmla="*/ 150 w 242"/>
                  <a:gd name="T49" fmla="*/ 258 h 447"/>
                  <a:gd name="T50" fmla="*/ 151 w 242"/>
                  <a:gd name="T51" fmla="*/ 197 h 447"/>
                  <a:gd name="T52" fmla="*/ 151 w 242"/>
                  <a:gd name="T53" fmla="*/ 157 h 447"/>
                  <a:gd name="T54" fmla="*/ 206 w 242"/>
                  <a:gd name="T55" fmla="*/ 251 h 447"/>
                  <a:gd name="T56" fmla="*/ 219 w 242"/>
                  <a:gd name="T57" fmla="*/ 446 h 447"/>
                  <a:gd name="T58" fmla="*/ 60 w 242"/>
                  <a:gd name="T59" fmla="*/ 68 h 447"/>
                  <a:gd name="T60" fmla="*/ 60 w 242"/>
                  <a:gd name="T61" fmla="*/ 68 h 447"/>
                  <a:gd name="T62" fmla="*/ 86 w 242"/>
                  <a:gd name="T63" fmla="*/ 182 h 447"/>
                  <a:gd name="T64" fmla="*/ 104 w 242"/>
                  <a:gd name="T65" fmla="*/ 218 h 447"/>
                  <a:gd name="T66" fmla="*/ 59 w 242"/>
                  <a:gd name="T67" fmla="*/ 99 h 447"/>
                  <a:gd name="T68" fmla="*/ 58 w 242"/>
                  <a:gd name="T69" fmla="*/ 126 h 447"/>
                  <a:gd name="T70" fmla="*/ 48 w 242"/>
                  <a:gd name="T71" fmla="*/ 68 h 447"/>
                  <a:gd name="T72" fmla="*/ 48 w 242"/>
                  <a:gd name="T73" fmla="*/ 91 h 447"/>
                  <a:gd name="T74" fmla="*/ 56 w 242"/>
                  <a:gd name="T75" fmla="*/ 132 h 447"/>
                  <a:gd name="T76" fmla="*/ 56 w 242"/>
                  <a:gd name="T77" fmla="*/ 162 h 447"/>
                  <a:gd name="T78" fmla="*/ 56 w 242"/>
                  <a:gd name="T79" fmla="*/ 193 h 447"/>
                  <a:gd name="T80" fmla="*/ 57 w 242"/>
                  <a:gd name="T81" fmla="*/ 217 h 447"/>
                  <a:gd name="T82" fmla="*/ 57 w 242"/>
                  <a:gd name="T83" fmla="*/ 248 h 447"/>
                  <a:gd name="T84" fmla="*/ 29 w 242"/>
                  <a:gd name="T85" fmla="*/ 54 h 447"/>
                  <a:gd name="T86" fmla="*/ 29 w 242"/>
                  <a:gd name="T87" fmla="*/ 86 h 447"/>
                  <a:gd name="T88" fmla="*/ 44 w 242"/>
                  <a:gd name="T89" fmla="*/ 169 h 447"/>
                  <a:gd name="T90" fmla="*/ 29 w 242"/>
                  <a:gd name="T91" fmla="*/ 67 h 447"/>
                  <a:gd name="T92" fmla="*/ 44 w 242"/>
                  <a:gd name="T93" fmla="*/ 179 h 447"/>
                  <a:gd name="T94" fmla="*/ 28 w 242"/>
                  <a:gd name="T95" fmla="*/ 166 h 447"/>
                  <a:gd name="T96" fmla="*/ 28 w 242"/>
                  <a:gd name="T97" fmla="*/ 166 h 447"/>
                  <a:gd name="T98" fmla="*/ 46 w 242"/>
                  <a:gd name="T99" fmla="*/ 253 h 447"/>
                  <a:gd name="T100" fmla="*/ 82 w 242"/>
                  <a:gd name="T101" fmla="*/ 264 h 447"/>
                  <a:gd name="T102" fmla="*/ 83 w 242"/>
                  <a:gd name="T103" fmla="*/ 242 h 447"/>
                  <a:gd name="T104" fmla="*/ 84 w 242"/>
                  <a:gd name="T105" fmla="*/ 211 h 447"/>
                  <a:gd name="T106" fmla="*/ 85 w 242"/>
                  <a:gd name="T107" fmla="*/ 245 h 447"/>
                  <a:gd name="T108" fmla="*/ 106 w 242"/>
                  <a:gd name="T109" fmla="*/ 201 h 447"/>
                  <a:gd name="T110" fmla="*/ 106 w 242"/>
                  <a:gd name="T111" fmla="*/ 177 h 447"/>
                  <a:gd name="T112" fmla="*/ 149 w 242"/>
                  <a:gd name="T113" fmla="*/ 216 h 4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42" h="447">
                    <a:moveTo>
                      <a:pt x="241" y="262"/>
                    </a:moveTo>
                    <a:cubicBezTo>
                      <a:pt x="236" y="255"/>
                      <a:pt x="232" y="247"/>
                      <a:pt x="227" y="239"/>
                    </a:cubicBezTo>
                    <a:cubicBezTo>
                      <a:pt x="227" y="233"/>
                      <a:pt x="228" y="226"/>
                      <a:pt x="228" y="220"/>
                    </a:cubicBezTo>
                    <a:cubicBezTo>
                      <a:pt x="228" y="219"/>
                      <a:pt x="227" y="219"/>
                      <a:pt x="227" y="220"/>
                    </a:cubicBezTo>
                    <a:cubicBezTo>
                      <a:pt x="226" y="225"/>
                      <a:pt x="226" y="231"/>
                      <a:pt x="226" y="237"/>
                    </a:cubicBezTo>
                    <a:cubicBezTo>
                      <a:pt x="192" y="181"/>
                      <a:pt x="159" y="126"/>
                      <a:pt x="132" y="67"/>
                    </a:cubicBezTo>
                    <a:cubicBezTo>
                      <a:pt x="131" y="66"/>
                      <a:pt x="129" y="67"/>
                      <a:pt x="130" y="68"/>
                    </a:cubicBezTo>
                    <a:cubicBezTo>
                      <a:pt x="142" y="94"/>
                      <a:pt x="155" y="119"/>
                      <a:pt x="169" y="144"/>
                    </a:cubicBezTo>
                    <a:cubicBezTo>
                      <a:pt x="168" y="157"/>
                      <a:pt x="168" y="170"/>
                      <a:pt x="168" y="182"/>
                    </a:cubicBezTo>
                    <a:cubicBezTo>
                      <a:pt x="164" y="175"/>
                      <a:pt x="160" y="169"/>
                      <a:pt x="156" y="162"/>
                    </a:cubicBezTo>
                    <a:cubicBezTo>
                      <a:pt x="154" y="159"/>
                      <a:pt x="152" y="155"/>
                      <a:pt x="150" y="152"/>
                    </a:cubicBezTo>
                    <a:cubicBezTo>
                      <a:pt x="150" y="148"/>
                      <a:pt x="150" y="143"/>
                      <a:pt x="150" y="139"/>
                    </a:cubicBezTo>
                    <a:cubicBezTo>
                      <a:pt x="150" y="137"/>
                      <a:pt x="148" y="137"/>
                      <a:pt x="148" y="139"/>
                    </a:cubicBezTo>
                    <a:cubicBezTo>
                      <a:pt x="148" y="142"/>
                      <a:pt x="148" y="145"/>
                      <a:pt x="148" y="148"/>
                    </a:cubicBezTo>
                    <a:cubicBezTo>
                      <a:pt x="133" y="123"/>
                      <a:pt x="116" y="97"/>
                      <a:pt x="106" y="70"/>
                    </a:cubicBezTo>
                    <a:cubicBezTo>
                      <a:pt x="106" y="69"/>
                      <a:pt x="104" y="69"/>
                      <a:pt x="105" y="70"/>
                    </a:cubicBezTo>
                    <a:cubicBezTo>
                      <a:pt x="115" y="100"/>
                      <a:pt x="133" y="126"/>
                      <a:pt x="148" y="153"/>
                    </a:cubicBezTo>
                    <a:cubicBezTo>
                      <a:pt x="149" y="164"/>
                      <a:pt x="149" y="176"/>
                      <a:pt x="149" y="187"/>
                    </a:cubicBezTo>
                    <a:cubicBezTo>
                      <a:pt x="137" y="167"/>
                      <a:pt x="126" y="147"/>
                      <a:pt x="114" y="127"/>
                    </a:cubicBezTo>
                    <a:cubicBezTo>
                      <a:pt x="115" y="124"/>
                      <a:pt x="116" y="121"/>
                      <a:pt x="117" y="119"/>
                    </a:cubicBezTo>
                    <a:cubicBezTo>
                      <a:pt x="118" y="117"/>
                      <a:pt x="115" y="116"/>
                      <a:pt x="114" y="118"/>
                    </a:cubicBezTo>
                    <a:cubicBezTo>
                      <a:pt x="114" y="120"/>
                      <a:pt x="113" y="121"/>
                      <a:pt x="113" y="123"/>
                    </a:cubicBezTo>
                    <a:cubicBezTo>
                      <a:pt x="96" y="93"/>
                      <a:pt x="80" y="63"/>
                      <a:pt x="66" y="31"/>
                    </a:cubicBezTo>
                    <a:cubicBezTo>
                      <a:pt x="66" y="30"/>
                      <a:pt x="63" y="31"/>
                      <a:pt x="64" y="32"/>
                    </a:cubicBezTo>
                    <a:cubicBezTo>
                      <a:pt x="78" y="65"/>
                      <a:pt x="94" y="97"/>
                      <a:pt x="111" y="128"/>
                    </a:cubicBezTo>
                    <a:cubicBezTo>
                      <a:pt x="109" y="134"/>
                      <a:pt x="108" y="141"/>
                      <a:pt x="107" y="148"/>
                    </a:cubicBezTo>
                    <a:cubicBezTo>
                      <a:pt x="101" y="137"/>
                      <a:pt x="94" y="126"/>
                      <a:pt x="87" y="114"/>
                    </a:cubicBezTo>
                    <a:cubicBezTo>
                      <a:pt x="77" y="96"/>
                      <a:pt x="68" y="78"/>
                      <a:pt x="60" y="59"/>
                    </a:cubicBezTo>
                    <a:cubicBezTo>
                      <a:pt x="56" y="51"/>
                      <a:pt x="53" y="43"/>
                      <a:pt x="49" y="35"/>
                    </a:cubicBezTo>
                    <a:cubicBezTo>
                      <a:pt x="46" y="30"/>
                      <a:pt x="38" y="22"/>
                      <a:pt x="36" y="17"/>
                    </a:cubicBezTo>
                    <a:cubicBezTo>
                      <a:pt x="37" y="18"/>
                      <a:pt x="38" y="17"/>
                      <a:pt x="38" y="17"/>
                    </a:cubicBezTo>
                    <a:cubicBezTo>
                      <a:pt x="37" y="14"/>
                      <a:pt x="37" y="15"/>
                      <a:pt x="35" y="13"/>
                    </a:cubicBezTo>
                    <a:cubicBezTo>
                      <a:pt x="34" y="13"/>
                      <a:pt x="33" y="14"/>
                      <a:pt x="34" y="15"/>
                    </a:cubicBezTo>
                    <a:cubicBezTo>
                      <a:pt x="38" y="22"/>
                      <a:pt x="42" y="30"/>
                      <a:pt x="46" y="38"/>
                    </a:cubicBezTo>
                    <a:cubicBezTo>
                      <a:pt x="46" y="46"/>
                      <a:pt x="46" y="55"/>
                      <a:pt x="46" y="63"/>
                    </a:cubicBezTo>
                    <a:cubicBezTo>
                      <a:pt x="40" y="51"/>
                      <a:pt x="34" y="39"/>
                      <a:pt x="28" y="27"/>
                    </a:cubicBezTo>
                    <a:cubicBezTo>
                      <a:pt x="28" y="23"/>
                      <a:pt x="28" y="18"/>
                      <a:pt x="28" y="14"/>
                    </a:cubicBezTo>
                    <a:cubicBezTo>
                      <a:pt x="28" y="13"/>
                      <a:pt x="26" y="13"/>
                      <a:pt x="26" y="14"/>
                    </a:cubicBezTo>
                    <a:cubicBezTo>
                      <a:pt x="26" y="17"/>
                      <a:pt x="26" y="20"/>
                      <a:pt x="26" y="23"/>
                    </a:cubicBezTo>
                    <a:cubicBezTo>
                      <a:pt x="22" y="16"/>
                      <a:pt x="19" y="8"/>
                      <a:pt x="15" y="1"/>
                    </a:cubicBezTo>
                    <a:cubicBezTo>
                      <a:pt x="15" y="0"/>
                      <a:pt x="12" y="1"/>
                      <a:pt x="13" y="2"/>
                    </a:cubicBezTo>
                    <a:cubicBezTo>
                      <a:pt x="17" y="11"/>
                      <a:pt x="22" y="21"/>
                      <a:pt x="26" y="30"/>
                    </a:cubicBezTo>
                    <a:cubicBezTo>
                      <a:pt x="26" y="37"/>
                      <a:pt x="26" y="43"/>
                      <a:pt x="26" y="50"/>
                    </a:cubicBezTo>
                    <a:cubicBezTo>
                      <a:pt x="22" y="40"/>
                      <a:pt x="17" y="31"/>
                      <a:pt x="13" y="21"/>
                    </a:cubicBezTo>
                    <a:cubicBezTo>
                      <a:pt x="12" y="20"/>
                      <a:pt x="10" y="21"/>
                      <a:pt x="11" y="22"/>
                    </a:cubicBezTo>
                    <a:cubicBezTo>
                      <a:pt x="12" y="25"/>
                      <a:pt x="13" y="27"/>
                      <a:pt x="13" y="30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15" y="33"/>
                      <a:pt x="15" y="36"/>
                      <a:pt x="15" y="36"/>
                    </a:cubicBezTo>
                    <a:cubicBezTo>
                      <a:pt x="19" y="45"/>
                      <a:pt x="23" y="53"/>
                      <a:pt x="26" y="62"/>
                    </a:cubicBezTo>
                    <a:cubicBezTo>
                      <a:pt x="26" y="66"/>
                      <a:pt x="26" y="70"/>
                      <a:pt x="26" y="75"/>
                    </a:cubicBezTo>
                    <a:cubicBezTo>
                      <a:pt x="20" y="62"/>
                      <a:pt x="15" y="50"/>
                      <a:pt x="10" y="37"/>
                    </a:cubicBezTo>
                    <a:cubicBezTo>
                      <a:pt x="9" y="36"/>
                      <a:pt x="8" y="36"/>
                      <a:pt x="8" y="37"/>
                    </a:cubicBezTo>
                    <a:cubicBezTo>
                      <a:pt x="14" y="52"/>
                      <a:pt x="20" y="67"/>
                      <a:pt x="26" y="81"/>
                    </a:cubicBezTo>
                    <a:cubicBezTo>
                      <a:pt x="26" y="89"/>
                      <a:pt x="26" y="97"/>
                      <a:pt x="26" y="105"/>
                    </a:cubicBezTo>
                    <a:cubicBezTo>
                      <a:pt x="22" y="97"/>
                      <a:pt x="19" y="90"/>
                      <a:pt x="16" y="83"/>
                    </a:cubicBezTo>
                    <a:cubicBezTo>
                      <a:pt x="15" y="82"/>
                      <a:pt x="15" y="81"/>
                      <a:pt x="15" y="81"/>
                    </a:cubicBezTo>
                    <a:cubicBezTo>
                      <a:pt x="15" y="81"/>
                      <a:pt x="15" y="80"/>
                      <a:pt x="15" y="80"/>
                    </a:cubicBezTo>
                    <a:cubicBezTo>
                      <a:pt x="13" y="77"/>
                      <a:pt x="12" y="73"/>
                      <a:pt x="10" y="70"/>
                    </a:cubicBezTo>
                    <a:cubicBezTo>
                      <a:pt x="10" y="68"/>
                      <a:pt x="7" y="69"/>
                      <a:pt x="8" y="70"/>
                    </a:cubicBezTo>
                    <a:cubicBezTo>
                      <a:pt x="13" y="86"/>
                      <a:pt x="19" y="101"/>
                      <a:pt x="26" y="116"/>
                    </a:cubicBezTo>
                    <a:cubicBezTo>
                      <a:pt x="26" y="121"/>
                      <a:pt x="26" y="126"/>
                      <a:pt x="25" y="130"/>
                    </a:cubicBezTo>
                    <a:cubicBezTo>
                      <a:pt x="18" y="115"/>
                      <a:pt x="12" y="100"/>
                      <a:pt x="5" y="85"/>
                    </a:cubicBezTo>
                    <a:cubicBezTo>
                      <a:pt x="5" y="83"/>
                      <a:pt x="2" y="84"/>
                      <a:pt x="3" y="86"/>
                    </a:cubicBezTo>
                    <a:cubicBezTo>
                      <a:pt x="10" y="104"/>
                      <a:pt x="17" y="122"/>
                      <a:pt x="25" y="139"/>
                    </a:cubicBezTo>
                    <a:cubicBezTo>
                      <a:pt x="25" y="144"/>
                      <a:pt x="25" y="149"/>
                      <a:pt x="25" y="154"/>
                    </a:cubicBezTo>
                    <a:cubicBezTo>
                      <a:pt x="24" y="152"/>
                      <a:pt x="22" y="149"/>
                      <a:pt x="21" y="146"/>
                    </a:cubicBezTo>
                    <a:cubicBezTo>
                      <a:pt x="17" y="138"/>
                      <a:pt x="6" y="123"/>
                      <a:pt x="8" y="113"/>
                    </a:cubicBezTo>
                    <a:cubicBezTo>
                      <a:pt x="8" y="112"/>
                      <a:pt x="6" y="112"/>
                      <a:pt x="6" y="113"/>
                    </a:cubicBezTo>
                    <a:cubicBezTo>
                      <a:pt x="4" y="120"/>
                      <a:pt x="10" y="129"/>
                      <a:pt x="13" y="135"/>
                    </a:cubicBezTo>
                    <a:cubicBezTo>
                      <a:pt x="17" y="144"/>
                      <a:pt x="21" y="152"/>
                      <a:pt x="25" y="160"/>
                    </a:cubicBezTo>
                    <a:cubicBezTo>
                      <a:pt x="25" y="170"/>
                      <a:pt x="25" y="179"/>
                      <a:pt x="25" y="188"/>
                    </a:cubicBezTo>
                    <a:cubicBezTo>
                      <a:pt x="19" y="176"/>
                      <a:pt x="13" y="164"/>
                      <a:pt x="7" y="151"/>
                    </a:cubicBezTo>
                    <a:cubicBezTo>
                      <a:pt x="7" y="150"/>
                      <a:pt x="5" y="150"/>
                      <a:pt x="6" y="152"/>
                    </a:cubicBezTo>
                    <a:cubicBezTo>
                      <a:pt x="11" y="166"/>
                      <a:pt x="18" y="180"/>
                      <a:pt x="25" y="194"/>
                    </a:cubicBezTo>
                    <a:cubicBezTo>
                      <a:pt x="25" y="200"/>
                      <a:pt x="25" y="205"/>
                      <a:pt x="25" y="211"/>
                    </a:cubicBezTo>
                    <a:cubicBezTo>
                      <a:pt x="17" y="193"/>
                      <a:pt x="10" y="175"/>
                      <a:pt x="3" y="156"/>
                    </a:cubicBezTo>
                    <a:cubicBezTo>
                      <a:pt x="2" y="154"/>
                      <a:pt x="0" y="155"/>
                      <a:pt x="0" y="157"/>
                    </a:cubicBezTo>
                    <a:cubicBezTo>
                      <a:pt x="8" y="178"/>
                      <a:pt x="16" y="200"/>
                      <a:pt x="25" y="221"/>
                    </a:cubicBezTo>
                    <a:cubicBezTo>
                      <a:pt x="25" y="230"/>
                      <a:pt x="25" y="239"/>
                      <a:pt x="25" y="248"/>
                    </a:cubicBezTo>
                    <a:cubicBezTo>
                      <a:pt x="15" y="228"/>
                      <a:pt x="7" y="208"/>
                      <a:pt x="2" y="187"/>
                    </a:cubicBezTo>
                    <a:cubicBezTo>
                      <a:pt x="2" y="186"/>
                      <a:pt x="1" y="186"/>
                      <a:pt x="1" y="187"/>
                    </a:cubicBezTo>
                    <a:cubicBezTo>
                      <a:pt x="8" y="227"/>
                      <a:pt x="31" y="263"/>
                      <a:pt x="47" y="300"/>
                    </a:cubicBezTo>
                    <a:cubicBezTo>
                      <a:pt x="67" y="345"/>
                      <a:pt x="90" y="389"/>
                      <a:pt x="114" y="432"/>
                    </a:cubicBezTo>
                    <a:cubicBezTo>
                      <a:pt x="115" y="434"/>
                      <a:pt x="119" y="432"/>
                      <a:pt x="118" y="430"/>
                    </a:cubicBezTo>
                    <a:cubicBezTo>
                      <a:pt x="96" y="389"/>
                      <a:pt x="74" y="347"/>
                      <a:pt x="54" y="305"/>
                    </a:cubicBezTo>
                    <a:cubicBezTo>
                      <a:pt x="46" y="288"/>
                      <a:pt x="37" y="271"/>
                      <a:pt x="28" y="254"/>
                    </a:cubicBezTo>
                    <a:cubicBezTo>
                      <a:pt x="28" y="253"/>
                      <a:pt x="28" y="253"/>
                      <a:pt x="28" y="253"/>
                    </a:cubicBezTo>
                    <a:cubicBezTo>
                      <a:pt x="28" y="245"/>
                      <a:pt x="28" y="237"/>
                      <a:pt x="28" y="229"/>
                    </a:cubicBezTo>
                    <a:cubicBezTo>
                      <a:pt x="53" y="288"/>
                      <a:pt x="82" y="346"/>
                      <a:pt x="111" y="403"/>
                    </a:cubicBezTo>
                    <a:cubicBezTo>
                      <a:pt x="112" y="406"/>
                      <a:pt x="116" y="404"/>
                      <a:pt x="115" y="402"/>
                    </a:cubicBezTo>
                    <a:cubicBezTo>
                      <a:pt x="97" y="365"/>
                      <a:pt x="78" y="328"/>
                      <a:pt x="61" y="291"/>
                    </a:cubicBezTo>
                    <a:cubicBezTo>
                      <a:pt x="61" y="291"/>
                      <a:pt x="61" y="291"/>
                      <a:pt x="61" y="291"/>
                    </a:cubicBezTo>
                    <a:cubicBezTo>
                      <a:pt x="61" y="280"/>
                      <a:pt x="60" y="270"/>
                      <a:pt x="60" y="259"/>
                    </a:cubicBezTo>
                    <a:cubicBezTo>
                      <a:pt x="74" y="284"/>
                      <a:pt x="88" y="309"/>
                      <a:pt x="102" y="335"/>
                    </a:cubicBezTo>
                    <a:cubicBezTo>
                      <a:pt x="102" y="336"/>
                      <a:pt x="105" y="335"/>
                      <a:pt x="104" y="334"/>
                    </a:cubicBezTo>
                    <a:cubicBezTo>
                      <a:pt x="91" y="306"/>
                      <a:pt x="75" y="279"/>
                      <a:pt x="60" y="252"/>
                    </a:cubicBezTo>
                    <a:cubicBezTo>
                      <a:pt x="59" y="244"/>
                      <a:pt x="59" y="236"/>
                      <a:pt x="59" y="227"/>
                    </a:cubicBezTo>
                    <a:cubicBezTo>
                      <a:pt x="73" y="254"/>
                      <a:pt x="87" y="281"/>
                      <a:pt x="102" y="307"/>
                    </a:cubicBezTo>
                    <a:cubicBezTo>
                      <a:pt x="103" y="308"/>
                      <a:pt x="105" y="307"/>
                      <a:pt x="104" y="306"/>
                    </a:cubicBezTo>
                    <a:cubicBezTo>
                      <a:pt x="97" y="293"/>
                      <a:pt x="90" y="280"/>
                      <a:pt x="83" y="266"/>
                    </a:cubicBezTo>
                    <a:cubicBezTo>
                      <a:pt x="83" y="266"/>
                      <a:pt x="84" y="266"/>
                      <a:pt x="84" y="266"/>
                    </a:cubicBezTo>
                    <a:cubicBezTo>
                      <a:pt x="84" y="262"/>
                      <a:pt x="84" y="258"/>
                      <a:pt x="84" y="255"/>
                    </a:cubicBezTo>
                    <a:cubicBezTo>
                      <a:pt x="91" y="266"/>
                      <a:pt x="98" y="278"/>
                      <a:pt x="106" y="290"/>
                    </a:cubicBezTo>
                    <a:cubicBezTo>
                      <a:pt x="106" y="298"/>
                      <a:pt x="106" y="306"/>
                      <a:pt x="107" y="314"/>
                    </a:cubicBezTo>
                    <a:cubicBezTo>
                      <a:pt x="107" y="316"/>
                      <a:pt x="110" y="315"/>
                      <a:pt x="109" y="314"/>
                    </a:cubicBezTo>
                    <a:cubicBezTo>
                      <a:pt x="109" y="307"/>
                      <a:pt x="109" y="301"/>
                      <a:pt x="109" y="294"/>
                    </a:cubicBezTo>
                    <a:cubicBezTo>
                      <a:pt x="111" y="299"/>
                      <a:pt x="114" y="303"/>
                      <a:pt x="117" y="307"/>
                    </a:cubicBezTo>
                    <a:cubicBezTo>
                      <a:pt x="118" y="309"/>
                      <a:pt x="121" y="307"/>
                      <a:pt x="120" y="305"/>
                    </a:cubicBezTo>
                    <a:cubicBezTo>
                      <a:pt x="116" y="299"/>
                      <a:pt x="112" y="293"/>
                      <a:pt x="108" y="286"/>
                    </a:cubicBezTo>
                    <a:cubicBezTo>
                      <a:pt x="108" y="278"/>
                      <a:pt x="108" y="270"/>
                      <a:pt x="108" y="262"/>
                    </a:cubicBezTo>
                    <a:cubicBezTo>
                      <a:pt x="108" y="263"/>
                      <a:pt x="109" y="263"/>
                      <a:pt x="109" y="264"/>
                    </a:cubicBezTo>
                    <a:cubicBezTo>
                      <a:pt x="110" y="266"/>
                      <a:pt x="113" y="264"/>
                      <a:pt x="112" y="262"/>
                    </a:cubicBezTo>
                    <a:cubicBezTo>
                      <a:pt x="111" y="259"/>
                      <a:pt x="109" y="257"/>
                      <a:pt x="108" y="254"/>
                    </a:cubicBezTo>
                    <a:cubicBezTo>
                      <a:pt x="108" y="242"/>
                      <a:pt x="108" y="230"/>
                      <a:pt x="108" y="218"/>
                    </a:cubicBezTo>
                    <a:cubicBezTo>
                      <a:pt x="108" y="217"/>
                      <a:pt x="108" y="216"/>
                      <a:pt x="108" y="215"/>
                    </a:cubicBezTo>
                    <a:cubicBezTo>
                      <a:pt x="110" y="215"/>
                      <a:pt x="111" y="213"/>
                      <a:pt x="111" y="211"/>
                    </a:cubicBezTo>
                    <a:cubicBezTo>
                      <a:pt x="110" y="210"/>
                      <a:pt x="109" y="208"/>
                      <a:pt x="108" y="207"/>
                    </a:cubicBezTo>
                    <a:cubicBezTo>
                      <a:pt x="108" y="201"/>
                      <a:pt x="108" y="196"/>
                      <a:pt x="108" y="191"/>
                    </a:cubicBezTo>
                    <a:cubicBezTo>
                      <a:pt x="113" y="199"/>
                      <a:pt x="119" y="208"/>
                      <a:pt x="124" y="216"/>
                    </a:cubicBezTo>
                    <a:cubicBezTo>
                      <a:pt x="126" y="218"/>
                      <a:pt x="129" y="216"/>
                      <a:pt x="128" y="213"/>
                    </a:cubicBezTo>
                    <a:cubicBezTo>
                      <a:pt x="121" y="203"/>
                      <a:pt x="114" y="192"/>
                      <a:pt x="108" y="182"/>
                    </a:cubicBezTo>
                    <a:cubicBezTo>
                      <a:pt x="108" y="174"/>
                      <a:pt x="109" y="167"/>
                      <a:pt x="109" y="160"/>
                    </a:cubicBezTo>
                    <a:cubicBezTo>
                      <a:pt x="122" y="182"/>
                      <a:pt x="136" y="203"/>
                      <a:pt x="149" y="224"/>
                    </a:cubicBezTo>
                    <a:cubicBezTo>
                      <a:pt x="149" y="235"/>
                      <a:pt x="148" y="247"/>
                      <a:pt x="148" y="258"/>
                    </a:cubicBezTo>
                    <a:cubicBezTo>
                      <a:pt x="148" y="259"/>
                      <a:pt x="150" y="259"/>
                      <a:pt x="150" y="258"/>
                    </a:cubicBezTo>
                    <a:cubicBezTo>
                      <a:pt x="150" y="248"/>
                      <a:pt x="151" y="238"/>
                      <a:pt x="151" y="227"/>
                    </a:cubicBezTo>
                    <a:cubicBezTo>
                      <a:pt x="151" y="228"/>
                      <a:pt x="152" y="228"/>
                      <a:pt x="152" y="229"/>
                    </a:cubicBezTo>
                    <a:cubicBezTo>
                      <a:pt x="154" y="231"/>
                      <a:pt x="157" y="229"/>
                      <a:pt x="156" y="226"/>
                    </a:cubicBezTo>
                    <a:cubicBezTo>
                      <a:pt x="154" y="224"/>
                      <a:pt x="153" y="221"/>
                      <a:pt x="151" y="219"/>
                    </a:cubicBezTo>
                    <a:cubicBezTo>
                      <a:pt x="151" y="212"/>
                      <a:pt x="151" y="205"/>
                      <a:pt x="151" y="197"/>
                    </a:cubicBezTo>
                    <a:cubicBezTo>
                      <a:pt x="155" y="204"/>
                      <a:pt x="159" y="210"/>
                      <a:pt x="163" y="216"/>
                    </a:cubicBezTo>
                    <a:cubicBezTo>
                      <a:pt x="164" y="218"/>
                      <a:pt x="166" y="216"/>
                      <a:pt x="165" y="214"/>
                    </a:cubicBezTo>
                    <a:cubicBezTo>
                      <a:pt x="161" y="206"/>
                      <a:pt x="156" y="198"/>
                      <a:pt x="151" y="191"/>
                    </a:cubicBezTo>
                    <a:cubicBezTo>
                      <a:pt x="151" y="179"/>
                      <a:pt x="151" y="168"/>
                      <a:pt x="151" y="156"/>
                    </a:cubicBezTo>
                    <a:cubicBezTo>
                      <a:pt x="151" y="157"/>
                      <a:pt x="151" y="157"/>
                      <a:pt x="151" y="157"/>
                    </a:cubicBezTo>
                    <a:cubicBezTo>
                      <a:pt x="156" y="167"/>
                      <a:pt x="162" y="177"/>
                      <a:pt x="168" y="187"/>
                    </a:cubicBezTo>
                    <a:cubicBezTo>
                      <a:pt x="167" y="215"/>
                      <a:pt x="168" y="243"/>
                      <a:pt x="168" y="271"/>
                    </a:cubicBezTo>
                    <a:cubicBezTo>
                      <a:pt x="168" y="271"/>
                      <a:pt x="170" y="271"/>
                      <a:pt x="170" y="271"/>
                    </a:cubicBezTo>
                    <a:cubicBezTo>
                      <a:pt x="170" y="243"/>
                      <a:pt x="169" y="216"/>
                      <a:pt x="169" y="188"/>
                    </a:cubicBezTo>
                    <a:cubicBezTo>
                      <a:pt x="181" y="209"/>
                      <a:pt x="194" y="230"/>
                      <a:pt x="206" y="251"/>
                    </a:cubicBezTo>
                    <a:cubicBezTo>
                      <a:pt x="207" y="252"/>
                      <a:pt x="209" y="251"/>
                      <a:pt x="208" y="250"/>
                    </a:cubicBezTo>
                    <a:cubicBezTo>
                      <a:pt x="195" y="228"/>
                      <a:pt x="181" y="206"/>
                      <a:pt x="169" y="184"/>
                    </a:cubicBezTo>
                    <a:cubicBezTo>
                      <a:pt x="169" y="171"/>
                      <a:pt x="169" y="159"/>
                      <a:pt x="169" y="146"/>
                    </a:cubicBezTo>
                    <a:cubicBezTo>
                      <a:pt x="187" y="178"/>
                      <a:pt x="206" y="210"/>
                      <a:pt x="225" y="241"/>
                    </a:cubicBezTo>
                    <a:cubicBezTo>
                      <a:pt x="222" y="309"/>
                      <a:pt x="221" y="378"/>
                      <a:pt x="219" y="446"/>
                    </a:cubicBezTo>
                    <a:cubicBezTo>
                      <a:pt x="219" y="447"/>
                      <a:pt x="221" y="447"/>
                      <a:pt x="221" y="446"/>
                    </a:cubicBezTo>
                    <a:cubicBezTo>
                      <a:pt x="223" y="378"/>
                      <a:pt x="223" y="311"/>
                      <a:pt x="227" y="243"/>
                    </a:cubicBezTo>
                    <a:cubicBezTo>
                      <a:pt x="231" y="250"/>
                      <a:pt x="235" y="257"/>
                      <a:pt x="239" y="264"/>
                    </a:cubicBezTo>
                    <a:cubicBezTo>
                      <a:pt x="240" y="265"/>
                      <a:pt x="242" y="264"/>
                      <a:pt x="241" y="262"/>
                    </a:cubicBezTo>
                    <a:close/>
                    <a:moveTo>
                      <a:pt x="60" y="68"/>
                    </a:moveTo>
                    <a:cubicBezTo>
                      <a:pt x="68" y="85"/>
                      <a:pt x="75" y="101"/>
                      <a:pt x="84" y="117"/>
                    </a:cubicBezTo>
                    <a:cubicBezTo>
                      <a:pt x="85" y="119"/>
                      <a:pt x="86" y="121"/>
                      <a:pt x="87" y="123"/>
                    </a:cubicBezTo>
                    <a:cubicBezTo>
                      <a:pt x="87" y="129"/>
                      <a:pt x="86" y="136"/>
                      <a:pt x="86" y="142"/>
                    </a:cubicBezTo>
                    <a:cubicBezTo>
                      <a:pt x="77" y="125"/>
                      <a:pt x="68" y="108"/>
                      <a:pt x="59" y="90"/>
                    </a:cubicBezTo>
                    <a:cubicBezTo>
                      <a:pt x="60" y="83"/>
                      <a:pt x="60" y="76"/>
                      <a:pt x="60" y="68"/>
                    </a:cubicBezTo>
                    <a:close/>
                    <a:moveTo>
                      <a:pt x="86" y="182"/>
                    </a:moveTo>
                    <a:cubicBezTo>
                      <a:pt x="86" y="181"/>
                      <a:pt x="87" y="180"/>
                      <a:pt x="87" y="178"/>
                    </a:cubicBezTo>
                    <a:cubicBezTo>
                      <a:pt x="93" y="190"/>
                      <a:pt x="99" y="201"/>
                      <a:pt x="105" y="213"/>
                    </a:cubicBezTo>
                    <a:cubicBezTo>
                      <a:pt x="105" y="213"/>
                      <a:pt x="105" y="213"/>
                      <a:pt x="105" y="213"/>
                    </a:cubicBezTo>
                    <a:cubicBezTo>
                      <a:pt x="99" y="203"/>
                      <a:pt x="93" y="193"/>
                      <a:pt x="86" y="182"/>
                    </a:cubicBezTo>
                    <a:close/>
                    <a:moveTo>
                      <a:pt x="105" y="219"/>
                    </a:moveTo>
                    <a:cubicBezTo>
                      <a:pt x="105" y="229"/>
                      <a:pt x="105" y="239"/>
                      <a:pt x="105" y="248"/>
                    </a:cubicBezTo>
                    <a:cubicBezTo>
                      <a:pt x="98" y="237"/>
                      <a:pt x="92" y="225"/>
                      <a:pt x="86" y="214"/>
                    </a:cubicBezTo>
                    <a:cubicBezTo>
                      <a:pt x="86" y="206"/>
                      <a:pt x="86" y="198"/>
                      <a:pt x="86" y="189"/>
                    </a:cubicBezTo>
                    <a:cubicBezTo>
                      <a:pt x="92" y="199"/>
                      <a:pt x="98" y="209"/>
                      <a:pt x="104" y="218"/>
                    </a:cubicBezTo>
                    <a:cubicBezTo>
                      <a:pt x="104" y="219"/>
                      <a:pt x="105" y="219"/>
                      <a:pt x="105" y="219"/>
                    </a:cubicBezTo>
                    <a:close/>
                    <a:moveTo>
                      <a:pt x="86" y="151"/>
                    </a:moveTo>
                    <a:cubicBezTo>
                      <a:pt x="86" y="155"/>
                      <a:pt x="85" y="159"/>
                      <a:pt x="85" y="162"/>
                    </a:cubicBezTo>
                    <a:cubicBezTo>
                      <a:pt x="76" y="145"/>
                      <a:pt x="68" y="129"/>
                      <a:pt x="59" y="112"/>
                    </a:cubicBezTo>
                    <a:cubicBezTo>
                      <a:pt x="59" y="108"/>
                      <a:pt x="59" y="103"/>
                      <a:pt x="59" y="99"/>
                    </a:cubicBezTo>
                    <a:cubicBezTo>
                      <a:pt x="68" y="117"/>
                      <a:pt x="76" y="134"/>
                      <a:pt x="86" y="151"/>
                    </a:cubicBezTo>
                    <a:close/>
                    <a:moveTo>
                      <a:pt x="85" y="175"/>
                    </a:moveTo>
                    <a:cubicBezTo>
                      <a:pt x="85" y="177"/>
                      <a:pt x="85" y="178"/>
                      <a:pt x="85" y="180"/>
                    </a:cubicBezTo>
                    <a:cubicBezTo>
                      <a:pt x="76" y="165"/>
                      <a:pt x="67" y="150"/>
                      <a:pt x="58" y="135"/>
                    </a:cubicBezTo>
                    <a:cubicBezTo>
                      <a:pt x="58" y="132"/>
                      <a:pt x="58" y="129"/>
                      <a:pt x="58" y="126"/>
                    </a:cubicBezTo>
                    <a:cubicBezTo>
                      <a:pt x="67" y="143"/>
                      <a:pt x="76" y="159"/>
                      <a:pt x="85" y="175"/>
                    </a:cubicBezTo>
                    <a:close/>
                    <a:moveTo>
                      <a:pt x="48" y="42"/>
                    </a:moveTo>
                    <a:cubicBezTo>
                      <a:pt x="52" y="49"/>
                      <a:pt x="55" y="57"/>
                      <a:pt x="59" y="65"/>
                    </a:cubicBezTo>
                    <a:cubicBezTo>
                      <a:pt x="58" y="73"/>
                      <a:pt x="58" y="80"/>
                      <a:pt x="58" y="87"/>
                    </a:cubicBezTo>
                    <a:cubicBezTo>
                      <a:pt x="54" y="81"/>
                      <a:pt x="51" y="74"/>
                      <a:pt x="48" y="68"/>
                    </a:cubicBezTo>
                    <a:cubicBezTo>
                      <a:pt x="48" y="59"/>
                      <a:pt x="48" y="50"/>
                      <a:pt x="48" y="42"/>
                    </a:cubicBezTo>
                    <a:close/>
                    <a:moveTo>
                      <a:pt x="48" y="77"/>
                    </a:moveTo>
                    <a:cubicBezTo>
                      <a:pt x="51" y="83"/>
                      <a:pt x="54" y="90"/>
                      <a:pt x="57" y="96"/>
                    </a:cubicBezTo>
                    <a:cubicBezTo>
                      <a:pt x="57" y="100"/>
                      <a:pt x="57" y="104"/>
                      <a:pt x="57" y="109"/>
                    </a:cubicBezTo>
                    <a:cubicBezTo>
                      <a:pt x="54" y="103"/>
                      <a:pt x="51" y="97"/>
                      <a:pt x="48" y="91"/>
                    </a:cubicBezTo>
                    <a:cubicBezTo>
                      <a:pt x="48" y="86"/>
                      <a:pt x="48" y="81"/>
                      <a:pt x="48" y="77"/>
                    </a:cubicBezTo>
                    <a:close/>
                    <a:moveTo>
                      <a:pt x="48" y="106"/>
                    </a:moveTo>
                    <a:cubicBezTo>
                      <a:pt x="49" y="109"/>
                      <a:pt x="51" y="112"/>
                      <a:pt x="53" y="116"/>
                    </a:cubicBezTo>
                    <a:cubicBezTo>
                      <a:pt x="54" y="118"/>
                      <a:pt x="55" y="120"/>
                      <a:pt x="56" y="123"/>
                    </a:cubicBezTo>
                    <a:cubicBezTo>
                      <a:pt x="56" y="126"/>
                      <a:pt x="56" y="129"/>
                      <a:pt x="56" y="132"/>
                    </a:cubicBezTo>
                    <a:cubicBezTo>
                      <a:pt x="53" y="126"/>
                      <a:pt x="50" y="121"/>
                      <a:pt x="47" y="116"/>
                    </a:cubicBezTo>
                    <a:cubicBezTo>
                      <a:pt x="48" y="113"/>
                      <a:pt x="48" y="109"/>
                      <a:pt x="48" y="106"/>
                    </a:cubicBezTo>
                    <a:close/>
                    <a:moveTo>
                      <a:pt x="47" y="123"/>
                    </a:moveTo>
                    <a:cubicBezTo>
                      <a:pt x="50" y="128"/>
                      <a:pt x="53" y="134"/>
                      <a:pt x="56" y="139"/>
                    </a:cubicBezTo>
                    <a:cubicBezTo>
                      <a:pt x="56" y="146"/>
                      <a:pt x="56" y="154"/>
                      <a:pt x="56" y="162"/>
                    </a:cubicBezTo>
                    <a:cubicBezTo>
                      <a:pt x="53" y="156"/>
                      <a:pt x="50" y="151"/>
                      <a:pt x="47" y="145"/>
                    </a:cubicBezTo>
                    <a:cubicBezTo>
                      <a:pt x="47" y="138"/>
                      <a:pt x="47" y="130"/>
                      <a:pt x="47" y="123"/>
                    </a:cubicBezTo>
                    <a:close/>
                    <a:moveTo>
                      <a:pt x="47" y="158"/>
                    </a:moveTo>
                    <a:cubicBezTo>
                      <a:pt x="50" y="164"/>
                      <a:pt x="53" y="169"/>
                      <a:pt x="56" y="175"/>
                    </a:cubicBezTo>
                    <a:cubicBezTo>
                      <a:pt x="56" y="181"/>
                      <a:pt x="56" y="187"/>
                      <a:pt x="56" y="193"/>
                    </a:cubicBezTo>
                    <a:cubicBezTo>
                      <a:pt x="53" y="187"/>
                      <a:pt x="50" y="180"/>
                      <a:pt x="47" y="174"/>
                    </a:cubicBezTo>
                    <a:cubicBezTo>
                      <a:pt x="47" y="169"/>
                      <a:pt x="47" y="164"/>
                      <a:pt x="47" y="158"/>
                    </a:cubicBezTo>
                    <a:close/>
                    <a:moveTo>
                      <a:pt x="47" y="185"/>
                    </a:moveTo>
                    <a:cubicBezTo>
                      <a:pt x="50" y="191"/>
                      <a:pt x="53" y="198"/>
                      <a:pt x="56" y="204"/>
                    </a:cubicBezTo>
                    <a:cubicBezTo>
                      <a:pt x="56" y="208"/>
                      <a:pt x="57" y="212"/>
                      <a:pt x="57" y="217"/>
                    </a:cubicBezTo>
                    <a:cubicBezTo>
                      <a:pt x="53" y="210"/>
                      <a:pt x="50" y="204"/>
                      <a:pt x="46" y="197"/>
                    </a:cubicBezTo>
                    <a:cubicBezTo>
                      <a:pt x="46" y="193"/>
                      <a:pt x="46" y="189"/>
                      <a:pt x="47" y="185"/>
                    </a:cubicBezTo>
                    <a:close/>
                    <a:moveTo>
                      <a:pt x="46" y="203"/>
                    </a:moveTo>
                    <a:cubicBezTo>
                      <a:pt x="50" y="210"/>
                      <a:pt x="53" y="216"/>
                      <a:pt x="57" y="223"/>
                    </a:cubicBezTo>
                    <a:cubicBezTo>
                      <a:pt x="57" y="232"/>
                      <a:pt x="57" y="240"/>
                      <a:pt x="57" y="248"/>
                    </a:cubicBezTo>
                    <a:cubicBezTo>
                      <a:pt x="54" y="242"/>
                      <a:pt x="50" y="235"/>
                      <a:pt x="46" y="229"/>
                    </a:cubicBezTo>
                    <a:cubicBezTo>
                      <a:pt x="46" y="220"/>
                      <a:pt x="46" y="211"/>
                      <a:pt x="46" y="203"/>
                    </a:cubicBezTo>
                    <a:close/>
                    <a:moveTo>
                      <a:pt x="46" y="72"/>
                    </a:moveTo>
                    <a:cubicBezTo>
                      <a:pt x="46" y="77"/>
                      <a:pt x="46" y="82"/>
                      <a:pt x="46" y="87"/>
                    </a:cubicBezTo>
                    <a:cubicBezTo>
                      <a:pt x="40" y="76"/>
                      <a:pt x="34" y="65"/>
                      <a:pt x="29" y="54"/>
                    </a:cubicBezTo>
                    <a:cubicBezTo>
                      <a:pt x="28" y="47"/>
                      <a:pt x="28" y="41"/>
                      <a:pt x="28" y="35"/>
                    </a:cubicBezTo>
                    <a:cubicBezTo>
                      <a:pt x="34" y="47"/>
                      <a:pt x="40" y="60"/>
                      <a:pt x="46" y="72"/>
                    </a:cubicBezTo>
                    <a:close/>
                    <a:moveTo>
                      <a:pt x="29" y="110"/>
                    </a:moveTo>
                    <a:cubicBezTo>
                      <a:pt x="29" y="110"/>
                      <a:pt x="29" y="110"/>
                      <a:pt x="28" y="110"/>
                    </a:cubicBezTo>
                    <a:cubicBezTo>
                      <a:pt x="29" y="102"/>
                      <a:pt x="29" y="94"/>
                      <a:pt x="29" y="86"/>
                    </a:cubicBezTo>
                    <a:cubicBezTo>
                      <a:pt x="34" y="97"/>
                      <a:pt x="39" y="108"/>
                      <a:pt x="45" y="119"/>
                    </a:cubicBezTo>
                    <a:cubicBezTo>
                      <a:pt x="45" y="126"/>
                      <a:pt x="45" y="134"/>
                      <a:pt x="45" y="141"/>
                    </a:cubicBezTo>
                    <a:cubicBezTo>
                      <a:pt x="39" y="131"/>
                      <a:pt x="34" y="120"/>
                      <a:pt x="29" y="110"/>
                    </a:cubicBezTo>
                    <a:close/>
                    <a:moveTo>
                      <a:pt x="45" y="154"/>
                    </a:moveTo>
                    <a:cubicBezTo>
                      <a:pt x="44" y="159"/>
                      <a:pt x="44" y="164"/>
                      <a:pt x="44" y="169"/>
                    </a:cubicBezTo>
                    <a:cubicBezTo>
                      <a:pt x="39" y="158"/>
                      <a:pt x="33" y="147"/>
                      <a:pt x="28" y="136"/>
                    </a:cubicBezTo>
                    <a:cubicBezTo>
                      <a:pt x="28" y="132"/>
                      <a:pt x="28" y="127"/>
                      <a:pt x="28" y="122"/>
                    </a:cubicBezTo>
                    <a:cubicBezTo>
                      <a:pt x="33" y="133"/>
                      <a:pt x="39" y="143"/>
                      <a:pt x="45" y="154"/>
                    </a:cubicBezTo>
                    <a:close/>
                    <a:moveTo>
                      <a:pt x="29" y="80"/>
                    </a:moveTo>
                    <a:cubicBezTo>
                      <a:pt x="29" y="75"/>
                      <a:pt x="29" y="71"/>
                      <a:pt x="29" y="67"/>
                    </a:cubicBezTo>
                    <a:cubicBezTo>
                      <a:pt x="34" y="79"/>
                      <a:pt x="40" y="90"/>
                      <a:pt x="45" y="102"/>
                    </a:cubicBezTo>
                    <a:cubicBezTo>
                      <a:pt x="45" y="105"/>
                      <a:pt x="45" y="108"/>
                      <a:pt x="45" y="112"/>
                    </a:cubicBezTo>
                    <a:cubicBezTo>
                      <a:pt x="39" y="101"/>
                      <a:pt x="34" y="91"/>
                      <a:pt x="29" y="80"/>
                    </a:cubicBezTo>
                    <a:close/>
                    <a:moveTo>
                      <a:pt x="28" y="146"/>
                    </a:moveTo>
                    <a:cubicBezTo>
                      <a:pt x="33" y="157"/>
                      <a:pt x="39" y="168"/>
                      <a:pt x="44" y="179"/>
                    </a:cubicBezTo>
                    <a:cubicBezTo>
                      <a:pt x="44" y="184"/>
                      <a:pt x="44" y="188"/>
                      <a:pt x="44" y="192"/>
                    </a:cubicBezTo>
                    <a:cubicBezTo>
                      <a:pt x="42" y="188"/>
                      <a:pt x="39" y="183"/>
                      <a:pt x="37" y="179"/>
                    </a:cubicBezTo>
                    <a:cubicBezTo>
                      <a:pt x="34" y="173"/>
                      <a:pt x="31" y="167"/>
                      <a:pt x="28" y="160"/>
                    </a:cubicBezTo>
                    <a:cubicBezTo>
                      <a:pt x="28" y="155"/>
                      <a:pt x="28" y="150"/>
                      <a:pt x="28" y="146"/>
                    </a:cubicBezTo>
                    <a:close/>
                    <a:moveTo>
                      <a:pt x="28" y="166"/>
                    </a:moveTo>
                    <a:cubicBezTo>
                      <a:pt x="29" y="169"/>
                      <a:pt x="30" y="171"/>
                      <a:pt x="31" y="174"/>
                    </a:cubicBezTo>
                    <a:cubicBezTo>
                      <a:pt x="35" y="182"/>
                      <a:pt x="40" y="190"/>
                      <a:pt x="44" y="198"/>
                    </a:cubicBezTo>
                    <a:cubicBezTo>
                      <a:pt x="44" y="206"/>
                      <a:pt x="44" y="215"/>
                      <a:pt x="43" y="224"/>
                    </a:cubicBezTo>
                    <a:cubicBezTo>
                      <a:pt x="38" y="214"/>
                      <a:pt x="33" y="204"/>
                      <a:pt x="28" y="194"/>
                    </a:cubicBezTo>
                    <a:cubicBezTo>
                      <a:pt x="28" y="185"/>
                      <a:pt x="28" y="176"/>
                      <a:pt x="28" y="166"/>
                    </a:cubicBezTo>
                    <a:close/>
                    <a:moveTo>
                      <a:pt x="28" y="219"/>
                    </a:moveTo>
                    <a:cubicBezTo>
                      <a:pt x="28" y="213"/>
                      <a:pt x="28" y="206"/>
                      <a:pt x="28" y="200"/>
                    </a:cubicBezTo>
                    <a:cubicBezTo>
                      <a:pt x="33" y="210"/>
                      <a:pt x="38" y="220"/>
                      <a:pt x="43" y="230"/>
                    </a:cubicBezTo>
                    <a:cubicBezTo>
                      <a:pt x="43" y="237"/>
                      <a:pt x="43" y="245"/>
                      <a:pt x="43" y="253"/>
                    </a:cubicBezTo>
                    <a:cubicBezTo>
                      <a:pt x="43" y="255"/>
                      <a:pt x="46" y="255"/>
                      <a:pt x="46" y="253"/>
                    </a:cubicBezTo>
                    <a:cubicBezTo>
                      <a:pt x="46" y="247"/>
                      <a:pt x="46" y="241"/>
                      <a:pt x="46" y="235"/>
                    </a:cubicBezTo>
                    <a:cubicBezTo>
                      <a:pt x="50" y="241"/>
                      <a:pt x="54" y="248"/>
                      <a:pt x="58" y="255"/>
                    </a:cubicBezTo>
                    <a:cubicBezTo>
                      <a:pt x="58" y="266"/>
                      <a:pt x="58" y="276"/>
                      <a:pt x="59" y="287"/>
                    </a:cubicBezTo>
                    <a:cubicBezTo>
                      <a:pt x="48" y="264"/>
                      <a:pt x="38" y="242"/>
                      <a:pt x="28" y="219"/>
                    </a:cubicBezTo>
                    <a:close/>
                    <a:moveTo>
                      <a:pt x="82" y="264"/>
                    </a:moveTo>
                    <a:cubicBezTo>
                      <a:pt x="74" y="250"/>
                      <a:pt x="66" y="235"/>
                      <a:pt x="59" y="221"/>
                    </a:cubicBezTo>
                    <a:cubicBezTo>
                      <a:pt x="59" y="217"/>
                      <a:pt x="59" y="213"/>
                      <a:pt x="59" y="208"/>
                    </a:cubicBezTo>
                    <a:cubicBezTo>
                      <a:pt x="66" y="223"/>
                      <a:pt x="74" y="237"/>
                      <a:pt x="82" y="251"/>
                    </a:cubicBezTo>
                    <a:cubicBezTo>
                      <a:pt x="82" y="256"/>
                      <a:pt x="82" y="260"/>
                      <a:pt x="82" y="264"/>
                    </a:cubicBezTo>
                    <a:close/>
                    <a:moveTo>
                      <a:pt x="83" y="242"/>
                    </a:moveTo>
                    <a:cubicBezTo>
                      <a:pt x="74" y="227"/>
                      <a:pt x="66" y="212"/>
                      <a:pt x="58" y="197"/>
                    </a:cubicBezTo>
                    <a:cubicBezTo>
                      <a:pt x="58" y="191"/>
                      <a:pt x="58" y="185"/>
                      <a:pt x="58" y="179"/>
                    </a:cubicBezTo>
                    <a:cubicBezTo>
                      <a:pt x="66" y="193"/>
                      <a:pt x="75" y="207"/>
                      <a:pt x="83" y="221"/>
                    </a:cubicBezTo>
                    <a:cubicBezTo>
                      <a:pt x="83" y="228"/>
                      <a:pt x="83" y="235"/>
                      <a:pt x="83" y="242"/>
                    </a:cubicBezTo>
                    <a:close/>
                    <a:moveTo>
                      <a:pt x="84" y="211"/>
                    </a:moveTo>
                    <a:cubicBezTo>
                      <a:pt x="75" y="196"/>
                      <a:pt x="67" y="180"/>
                      <a:pt x="58" y="165"/>
                    </a:cubicBezTo>
                    <a:cubicBezTo>
                      <a:pt x="58" y="158"/>
                      <a:pt x="58" y="150"/>
                      <a:pt x="58" y="142"/>
                    </a:cubicBezTo>
                    <a:cubicBezTo>
                      <a:pt x="67" y="157"/>
                      <a:pt x="76" y="172"/>
                      <a:pt x="85" y="187"/>
                    </a:cubicBezTo>
                    <a:cubicBezTo>
                      <a:pt x="84" y="195"/>
                      <a:pt x="84" y="203"/>
                      <a:pt x="84" y="211"/>
                    </a:cubicBezTo>
                    <a:close/>
                    <a:moveTo>
                      <a:pt x="85" y="245"/>
                    </a:moveTo>
                    <a:cubicBezTo>
                      <a:pt x="85" y="238"/>
                      <a:pt x="85" y="231"/>
                      <a:pt x="85" y="224"/>
                    </a:cubicBezTo>
                    <a:cubicBezTo>
                      <a:pt x="92" y="235"/>
                      <a:pt x="98" y="246"/>
                      <a:pt x="105" y="257"/>
                    </a:cubicBezTo>
                    <a:cubicBezTo>
                      <a:pt x="105" y="265"/>
                      <a:pt x="105" y="273"/>
                      <a:pt x="105" y="281"/>
                    </a:cubicBezTo>
                    <a:cubicBezTo>
                      <a:pt x="98" y="269"/>
                      <a:pt x="91" y="257"/>
                      <a:pt x="85" y="245"/>
                    </a:cubicBezTo>
                    <a:close/>
                    <a:moveTo>
                      <a:pt x="106" y="201"/>
                    </a:moveTo>
                    <a:cubicBezTo>
                      <a:pt x="99" y="189"/>
                      <a:pt x="93" y="177"/>
                      <a:pt x="87" y="165"/>
                    </a:cubicBezTo>
                    <a:cubicBezTo>
                      <a:pt x="87" y="162"/>
                      <a:pt x="87" y="158"/>
                      <a:pt x="87" y="154"/>
                    </a:cubicBezTo>
                    <a:cubicBezTo>
                      <a:pt x="93" y="165"/>
                      <a:pt x="99" y="176"/>
                      <a:pt x="106" y="187"/>
                    </a:cubicBezTo>
                    <a:cubicBezTo>
                      <a:pt x="106" y="192"/>
                      <a:pt x="106" y="196"/>
                      <a:pt x="106" y="201"/>
                    </a:cubicBezTo>
                    <a:close/>
                    <a:moveTo>
                      <a:pt x="106" y="177"/>
                    </a:moveTo>
                    <a:cubicBezTo>
                      <a:pt x="100" y="167"/>
                      <a:pt x="94" y="156"/>
                      <a:pt x="88" y="145"/>
                    </a:cubicBezTo>
                    <a:cubicBezTo>
                      <a:pt x="88" y="138"/>
                      <a:pt x="88" y="132"/>
                      <a:pt x="88" y="125"/>
                    </a:cubicBezTo>
                    <a:cubicBezTo>
                      <a:pt x="94" y="136"/>
                      <a:pt x="100" y="146"/>
                      <a:pt x="107" y="156"/>
                    </a:cubicBezTo>
                    <a:cubicBezTo>
                      <a:pt x="106" y="163"/>
                      <a:pt x="106" y="170"/>
                      <a:pt x="106" y="177"/>
                    </a:cubicBezTo>
                    <a:close/>
                    <a:moveTo>
                      <a:pt x="149" y="216"/>
                    </a:moveTo>
                    <a:cubicBezTo>
                      <a:pt x="136" y="195"/>
                      <a:pt x="123" y="173"/>
                      <a:pt x="110" y="152"/>
                    </a:cubicBezTo>
                    <a:cubicBezTo>
                      <a:pt x="111" y="145"/>
                      <a:pt x="112" y="138"/>
                      <a:pt x="113" y="131"/>
                    </a:cubicBezTo>
                    <a:cubicBezTo>
                      <a:pt x="125" y="152"/>
                      <a:pt x="137" y="173"/>
                      <a:pt x="149" y="194"/>
                    </a:cubicBezTo>
                    <a:cubicBezTo>
                      <a:pt x="149" y="201"/>
                      <a:pt x="149" y="209"/>
                      <a:pt x="149" y="216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1" name="ïšḻïďê-Freeform 417"/>
              <p:cNvSpPr/>
              <p:nvPr/>
            </p:nvSpPr>
            <p:spPr bwMode="auto">
              <a:xfrm>
                <a:off x="4906" y="1779"/>
                <a:ext cx="4" cy="189"/>
              </a:xfrm>
              <a:custGeom>
                <a:avLst/>
                <a:gdLst>
                  <a:gd name="T0" fmla="*/ 4 w 4"/>
                  <a:gd name="T1" fmla="*/ 1 h 172"/>
                  <a:gd name="T2" fmla="*/ 3 w 4"/>
                  <a:gd name="T3" fmla="*/ 1 h 172"/>
                  <a:gd name="T4" fmla="*/ 0 w 4"/>
                  <a:gd name="T5" fmla="*/ 171 h 172"/>
                  <a:gd name="T6" fmla="*/ 2 w 4"/>
                  <a:gd name="T7" fmla="*/ 171 h 172"/>
                  <a:gd name="T8" fmla="*/ 4 w 4"/>
                  <a:gd name="T9" fmla="*/ 1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172">
                    <a:moveTo>
                      <a:pt x="4" y="1"/>
                    </a:moveTo>
                    <a:cubicBezTo>
                      <a:pt x="4" y="0"/>
                      <a:pt x="3" y="0"/>
                      <a:pt x="3" y="1"/>
                    </a:cubicBezTo>
                    <a:cubicBezTo>
                      <a:pt x="0" y="58"/>
                      <a:pt x="0" y="114"/>
                      <a:pt x="0" y="171"/>
                    </a:cubicBezTo>
                    <a:cubicBezTo>
                      <a:pt x="0" y="172"/>
                      <a:pt x="2" y="172"/>
                      <a:pt x="2" y="171"/>
                    </a:cubicBezTo>
                    <a:cubicBezTo>
                      <a:pt x="2" y="114"/>
                      <a:pt x="2" y="58"/>
                      <a:pt x="4" y="1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2" name="ïšḻïďê-Freeform 418"/>
              <p:cNvSpPr/>
              <p:nvPr/>
            </p:nvSpPr>
            <p:spPr bwMode="auto">
              <a:xfrm>
                <a:off x="5190" y="1904"/>
                <a:ext cx="106" cy="558"/>
              </a:xfrm>
              <a:custGeom>
                <a:avLst/>
                <a:gdLst>
                  <a:gd name="T0" fmla="*/ 48 w 96"/>
                  <a:gd name="T1" fmla="*/ 191 h 507"/>
                  <a:gd name="T2" fmla="*/ 48 w 96"/>
                  <a:gd name="T3" fmla="*/ 183 h 507"/>
                  <a:gd name="T4" fmla="*/ 80 w 96"/>
                  <a:gd name="T5" fmla="*/ 232 h 507"/>
                  <a:gd name="T6" fmla="*/ 54 w 96"/>
                  <a:gd name="T7" fmla="*/ 154 h 507"/>
                  <a:gd name="T8" fmla="*/ 50 w 96"/>
                  <a:gd name="T9" fmla="*/ 4 h 507"/>
                  <a:gd name="T10" fmla="*/ 36 w 96"/>
                  <a:gd name="T11" fmla="*/ 49 h 507"/>
                  <a:gd name="T12" fmla="*/ 40 w 96"/>
                  <a:gd name="T13" fmla="*/ 112 h 507"/>
                  <a:gd name="T14" fmla="*/ 39 w 96"/>
                  <a:gd name="T15" fmla="*/ 117 h 507"/>
                  <a:gd name="T16" fmla="*/ 21 w 96"/>
                  <a:gd name="T17" fmla="*/ 101 h 507"/>
                  <a:gd name="T18" fmla="*/ 24 w 96"/>
                  <a:gd name="T19" fmla="*/ 125 h 507"/>
                  <a:gd name="T20" fmla="*/ 39 w 96"/>
                  <a:gd name="T21" fmla="*/ 196 h 507"/>
                  <a:gd name="T22" fmla="*/ 19 w 96"/>
                  <a:gd name="T23" fmla="*/ 158 h 507"/>
                  <a:gd name="T24" fmla="*/ 11 w 96"/>
                  <a:gd name="T25" fmla="*/ 212 h 507"/>
                  <a:gd name="T26" fmla="*/ 12 w 96"/>
                  <a:gd name="T27" fmla="*/ 240 h 507"/>
                  <a:gd name="T28" fmla="*/ 12 w 96"/>
                  <a:gd name="T29" fmla="*/ 246 h 507"/>
                  <a:gd name="T30" fmla="*/ 10 w 96"/>
                  <a:gd name="T31" fmla="*/ 269 h 507"/>
                  <a:gd name="T32" fmla="*/ 7 w 96"/>
                  <a:gd name="T33" fmla="*/ 327 h 507"/>
                  <a:gd name="T34" fmla="*/ 13 w 96"/>
                  <a:gd name="T35" fmla="*/ 458 h 507"/>
                  <a:gd name="T36" fmla="*/ 14 w 96"/>
                  <a:gd name="T37" fmla="*/ 483 h 507"/>
                  <a:gd name="T38" fmla="*/ 20 w 96"/>
                  <a:gd name="T39" fmla="*/ 496 h 507"/>
                  <a:gd name="T40" fmla="*/ 48 w 96"/>
                  <a:gd name="T41" fmla="*/ 504 h 507"/>
                  <a:gd name="T42" fmla="*/ 52 w 96"/>
                  <a:gd name="T43" fmla="*/ 489 h 507"/>
                  <a:gd name="T44" fmla="*/ 67 w 96"/>
                  <a:gd name="T45" fmla="*/ 495 h 507"/>
                  <a:gd name="T46" fmla="*/ 75 w 96"/>
                  <a:gd name="T47" fmla="*/ 495 h 507"/>
                  <a:gd name="T48" fmla="*/ 49 w 96"/>
                  <a:gd name="T49" fmla="*/ 435 h 507"/>
                  <a:gd name="T50" fmla="*/ 71 w 96"/>
                  <a:gd name="T51" fmla="*/ 465 h 507"/>
                  <a:gd name="T52" fmla="*/ 75 w 96"/>
                  <a:gd name="T53" fmla="*/ 456 h 507"/>
                  <a:gd name="T54" fmla="*/ 47 w 96"/>
                  <a:gd name="T55" fmla="*/ 376 h 507"/>
                  <a:gd name="T56" fmla="*/ 84 w 96"/>
                  <a:gd name="T57" fmla="*/ 438 h 507"/>
                  <a:gd name="T58" fmla="*/ 56 w 96"/>
                  <a:gd name="T59" fmla="*/ 365 h 507"/>
                  <a:gd name="T60" fmla="*/ 47 w 96"/>
                  <a:gd name="T61" fmla="*/ 319 h 507"/>
                  <a:gd name="T62" fmla="*/ 47 w 96"/>
                  <a:gd name="T63" fmla="*/ 312 h 507"/>
                  <a:gd name="T64" fmla="*/ 79 w 96"/>
                  <a:gd name="T65" fmla="*/ 361 h 507"/>
                  <a:gd name="T66" fmla="*/ 85 w 96"/>
                  <a:gd name="T67" fmla="*/ 344 h 507"/>
                  <a:gd name="T68" fmla="*/ 47 w 96"/>
                  <a:gd name="T69" fmla="*/ 225 h 507"/>
                  <a:gd name="T70" fmla="*/ 18 w 96"/>
                  <a:gd name="T71" fmla="*/ 236 h 507"/>
                  <a:gd name="T72" fmla="*/ 18 w 96"/>
                  <a:gd name="T73" fmla="*/ 253 h 507"/>
                  <a:gd name="T74" fmla="*/ 20 w 96"/>
                  <a:gd name="T75" fmla="*/ 265 h 507"/>
                  <a:gd name="T76" fmla="*/ 18 w 96"/>
                  <a:gd name="T77" fmla="*/ 260 h 507"/>
                  <a:gd name="T78" fmla="*/ 18 w 96"/>
                  <a:gd name="T79" fmla="*/ 404 h 507"/>
                  <a:gd name="T80" fmla="*/ 19 w 96"/>
                  <a:gd name="T81" fmla="*/ 398 h 507"/>
                  <a:gd name="T82" fmla="*/ 16 w 96"/>
                  <a:gd name="T83" fmla="*/ 356 h 507"/>
                  <a:gd name="T84" fmla="*/ 21 w 96"/>
                  <a:gd name="T85" fmla="*/ 374 h 507"/>
                  <a:gd name="T86" fmla="*/ 21 w 96"/>
                  <a:gd name="T87" fmla="*/ 288 h 507"/>
                  <a:gd name="T88" fmla="*/ 29 w 96"/>
                  <a:gd name="T89" fmla="*/ 424 h 507"/>
                  <a:gd name="T90" fmla="*/ 29 w 96"/>
                  <a:gd name="T91" fmla="*/ 435 h 507"/>
                  <a:gd name="T92" fmla="*/ 30 w 96"/>
                  <a:gd name="T93" fmla="*/ 461 h 507"/>
                  <a:gd name="T94" fmla="*/ 33 w 96"/>
                  <a:gd name="T95" fmla="*/ 475 h 507"/>
                  <a:gd name="T96" fmla="*/ 31 w 96"/>
                  <a:gd name="T97" fmla="*/ 420 h 507"/>
                  <a:gd name="T98" fmla="*/ 31 w 96"/>
                  <a:gd name="T99" fmla="*/ 377 h 507"/>
                  <a:gd name="T100" fmla="*/ 33 w 96"/>
                  <a:gd name="T101" fmla="*/ 375 h 507"/>
                  <a:gd name="T102" fmla="*/ 35 w 96"/>
                  <a:gd name="T103" fmla="*/ 343 h 507"/>
                  <a:gd name="T104" fmla="*/ 30 w 96"/>
                  <a:gd name="T105" fmla="*/ 325 h 507"/>
                  <a:gd name="T106" fmla="*/ 35 w 96"/>
                  <a:gd name="T107" fmla="*/ 336 h 507"/>
                  <a:gd name="T108" fmla="*/ 27 w 96"/>
                  <a:gd name="T109" fmla="*/ 278 h 507"/>
                  <a:gd name="T110" fmla="*/ 37 w 96"/>
                  <a:gd name="T111" fmla="*/ 293 h 507"/>
                  <a:gd name="T112" fmla="*/ 38 w 96"/>
                  <a:gd name="T113" fmla="*/ 279 h 507"/>
                  <a:gd name="T114" fmla="*/ 38 w 96"/>
                  <a:gd name="T115" fmla="*/ 273 h 507"/>
                  <a:gd name="T116" fmla="*/ 24 w 96"/>
                  <a:gd name="T117" fmla="*/ 222 h 507"/>
                  <a:gd name="T118" fmla="*/ 19 w 96"/>
                  <a:gd name="T119" fmla="*/ 196 h 507"/>
                  <a:gd name="T120" fmla="*/ 38 w 96"/>
                  <a:gd name="T121" fmla="*/ 232 h 507"/>
                  <a:gd name="T122" fmla="*/ 21 w 96"/>
                  <a:gd name="T123" fmla="*/ 162 h 5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96" h="507">
                    <a:moveTo>
                      <a:pt x="95" y="318"/>
                    </a:moveTo>
                    <a:cubicBezTo>
                      <a:pt x="79" y="284"/>
                      <a:pt x="63" y="250"/>
                      <a:pt x="47" y="216"/>
                    </a:cubicBezTo>
                    <a:cubicBezTo>
                      <a:pt x="47" y="208"/>
                      <a:pt x="48" y="199"/>
                      <a:pt x="48" y="191"/>
                    </a:cubicBezTo>
                    <a:cubicBezTo>
                      <a:pt x="59" y="215"/>
                      <a:pt x="70" y="238"/>
                      <a:pt x="82" y="261"/>
                    </a:cubicBezTo>
                    <a:cubicBezTo>
                      <a:pt x="83" y="262"/>
                      <a:pt x="85" y="261"/>
                      <a:pt x="84" y="260"/>
                    </a:cubicBezTo>
                    <a:cubicBezTo>
                      <a:pt x="71" y="235"/>
                      <a:pt x="59" y="209"/>
                      <a:pt x="48" y="183"/>
                    </a:cubicBezTo>
                    <a:cubicBezTo>
                      <a:pt x="48" y="179"/>
                      <a:pt x="48" y="174"/>
                      <a:pt x="48" y="170"/>
                    </a:cubicBezTo>
                    <a:cubicBezTo>
                      <a:pt x="57" y="191"/>
                      <a:pt x="67" y="212"/>
                      <a:pt x="77" y="233"/>
                    </a:cubicBezTo>
                    <a:cubicBezTo>
                      <a:pt x="78" y="235"/>
                      <a:pt x="80" y="234"/>
                      <a:pt x="80" y="232"/>
                    </a:cubicBezTo>
                    <a:cubicBezTo>
                      <a:pt x="69" y="208"/>
                      <a:pt x="59" y="184"/>
                      <a:pt x="49" y="160"/>
                    </a:cubicBezTo>
                    <a:cubicBezTo>
                      <a:pt x="49" y="154"/>
                      <a:pt x="49" y="148"/>
                      <a:pt x="49" y="141"/>
                    </a:cubicBezTo>
                    <a:cubicBezTo>
                      <a:pt x="51" y="145"/>
                      <a:pt x="53" y="150"/>
                      <a:pt x="54" y="154"/>
                    </a:cubicBezTo>
                    <a:cubicBezTo>
                      <a:pt x="55" y="155"/>
                      <a:pt x="57" y="155"/>
                      <a:pt x="56" y="153"/>
                    </a:cubicBezTo>
                    <a:cubicBezTo>
                      <a:pt x="54" y="147"/>
                      <a:pt x="52" y="142"/>
                      <a:pt x="49" y="136"/>
                    </a:cubicBezTo>
                    <a:cubicBezTo>
                      <a:pt x="50" y="92"/>
                      <a:pt x="51" y="48"/>
                      <a:pt x="50" y="4"/>
                    </a:cubicBezTo>
                    <a:cubicBezTo>
                      <a:pt x="50" y="0"/>
                      <a:pt x="45" y="0"/>
                      <a:pt x="45" y="3"/>
                    </a:cubicBezTo>
                    <a:cubicBezTo>
                      <a:pt x="43" y="23"/>
                      <a:pt x="42" y="43"/>
                      <a:pt x="41" y="62"/>
                    </a:cubicBezTo>
                    <a:cubicBezTo>
                      <a:pt x="39" y="58"/>
                      <a:pt x="38" y="54"/>
                      <a:pt x="36" y="49"/>
                    </a:cubicBezTo>
                    <a:cubicBezTo>
                      <a:pt x="36" y="47"/>
                      <a:pt x="33" y="48"/>
                      <a:pt x="34" y="50"/>
                    </a:cubicBezTo>
                    <a:cubicBezTo>
                      <a:pt x="35" y="57"/>
                      <a:pt x="38" y="63"/>
                      <a:pt x="41" y="70"/>
                    </a:cubicBezTo>
                    <a:cubicBezTo>
                      <a:pt x="40" y="84"/>
                      <a:pt x="40" y="98"/>
                      <a:pt x="40" y="112"/>
                    </a:cubicBezTo>
                    <a:cubicBezTo>
                      <a:pt x="35" y="100"/>
                      <a:pt x="30" y="89"/>
                      <a:pt x="26" y="77"/>
                    </a:cubicBezTo>
                    <a:cubicBezTo>
                      <a:pt x="25" y="76"/>
                      <a:pt x="23" y="77"/>
                      <a:pt x="24" y="78"/>
                    </a:cubicBezTo>
                    <a:cubicBezTo>
                      <a:pt x="29" y="91"/>
                      <a:pt x="34" y="104"/>
                      <a:pt x="39" y="117"/>
                    </a:cubicBezTo>
                    <a:cubicBezTo>
                      <a:pt x="39" y="124"/>
                      <a:pt x="39" y="131"/>
                      <a:pt x="39" y="137"/>
                    </a:cubicBezTo>
                    <a:cubicBezTo>
                      <a:pt x="34" y="125"/>
                      <a:pt x="29" y="112"/>
                      <a:pt x="24" y="100"/>
                    </a:cubicBezTo>
                    <a:cubicBezTo>
                      <a:pt x="23" y="98"/>
                      <a:pt x="20" y="99"/>
                      <a:pt x="21" y="101"/>
                    </a:cubicBezTo>
                    <a:cubicBezTo>
                      <a:pt x="27" y="116"/>
                      <a:pt x="33" y="132"/>
                      <a:pt x="39" y="147"/>
                    </a:cubicBezTo>
                    <a:cubicBezTo>
                      <a:pt x="39" y="152"/>
                      <a:pt x="39" y="157"/>
                      <a:pt x="39" y="162"/>
                    </a:cubicBezTo>
                    <a:cubicBezTo>
                      <a:pt x="34" y="150"/>
                      <a:pt x="29" y="138"/>
                      <a:pt x="24" y="125"/>
                    </a:cubicBezTo>
                    <a:cubicBezTo>
                      <a:pt x="23" y="123"/>
                      <a:pt x="20" y="124"/>
                      <a:pt x="21" y="126"/>
                    </a:cubicBezTo>
                    <a:cubicBezTo>
                      <a:pt x="27" y="141"/>
                      <a:pt x="33" y="156"/>
                      <a:pt x="39" y="170"/>
                    </a:cubicBezTo>
                    <a:cubicBezTo>
                      <a:pt x="39" y="179"/>
                      <a:pt x="39" y="188"/>
                      <a:pt x="39" y="196"/>
                    </a:cubicBezTo>
                    <a:cubicBezTo>
                      <a:pt x="31" y="179"/>
                      <a:pt x="23" y="161"/>
                      <a:pt x="16" y="143"/>
                    </a:cubicBezTo>
                    <a:cubicBezTo>
                      <a:pt x="15" y="141"/>
                      <a:pt x="13" y="142"/>
                      <a:pt x="13" y="144"/>
                    </a:cubicBezTo>
                    <a:cubicBezTo>
                      <a:pt x="15" y="149"/>
                      <a:pt x="17" y="153"/>
                      <a:pt x="19" y="158"/>
                    </a:cubicBezTo>
                    <a:cubicBezTo>
                      <a:pt x="19" y="158"/>
                      <a:pt x="19" y="158"/>
                      <a:pt x="19" y="159"/>
                    </a:cubicBezTo>
                    <a:cubicBezTo>
                      <a:pt x="17" y="178"/>
                      <a:pt x="15" y="198"/>
                      <a:pt x="14" y="218"/>
                    </a:cubicBezTo>
                    <a:cubicBezTo>
                      <a:pt x="13" y="216"/>
                      <a:pt x="12" y="214"/>
                      <a:pt x="11" y="212"/>
                    </a:cubicBezTo>
                    <a:cubicBezTo>
                      <a:pt x="10" y="210"/>
                      <a:pt x="8" y="211"/>
                      <a:pt x="8" y="213"/>
                    </a:cubicBezTo>
                    <a:cubicBezTo>
                      <a:pt x="10" y="217"/>
                      <a:pt x="12" y="221"/>
                      <a:pt x="13" y="225"/>
                    </a:cubicBezTo>
                    <a:cubicBezTo>
                      <a:pt x="13" y="230"/>
                      <a:pt x="12" y="235"/>
                      <a:pt x="12" y="240"/>
                    </a:cubicBezTo>
                    <a:cubicBezTo>
                      <a:pt x="9" y="234"/>
                      <a:pt x="6" y="228"/>
                      <a:pt x="3" y="222"/>
                    </a:cubicBezTo>
                    <a:cubicBezTo>
                      <a:pt x="2" y="220"/>
                      <a:pt x="0" y="221"/>
                      <a:pt x="1" y="223"/>
                    </a:cubicBezTo>
                    <a:cubicBezTo>
                      <a:pt x="4" y="231"/>
                      <a:pt x="8" y="238"/>
                      <a:pt x="12" y="246"/>
                    </a:cubicBezTo>
                    <a:cubicBezTo>
                      <a:pt x="11" y="253"/>
                      <a:pt x="11" y="260"/>
                      <a:pt x="10" y="266"/>
                    </a:cubicBezTo>
                    <a:cubicBezTo>
                      <a:pt x="10" y="267"/>
                      <a:pt x="9" y="268"/>
                      <a:pt x="10" y="269"/>
                    </a:cubicBezTo>
                    <a:cubicBezTo>
                      <a:pt x="10" y="269"/>
                      <a:pt x="10" y="269"/>
                      <a:pt x="10" y="269"/>
                    </a:cubicBezTo>
                    <a:cubicBezTo>
                      <a:pt x="9" y="287"/>
                      <a:pt x="8" y="305"/>
                      <a:pt x="7" y="322"/>
                    </a:cubicBezTo>
                    <a:cubicBezTo>
                      <a:pt x="6" y="322"/>
                      <a:pt x="5" y="323"/>
                      <a:pt x="6" y="324"/>
                    </a:cubicBezTo>
                    <a:cubicBezTo>
                      <a:pt x="6" y="325"/>
                      <a:pt x="7" y="326"/>
                      <a:pt x="7" y="327"/>
                    </a:cubicBezTo>
                    <a:cubicBezTo>
                      <a:pt x="6" y="346"/>
                      <a:pt x="5" y="365"/>
                      <a:pt x="4" y="384"/>
                    </a:cubicBezTo>
                    <a:cubicBezTo>
                      <a:pt x="3" y="399"/>
                      <a:pt x="3" y="414"/>
                      <a:pt x="4" y="429"/>
                    </a:cubicBezTo>
                    <a:cubicBezTo>
                      <a:pt x="4" y="437"/>
                      <a:pt x="10" y="448"/>
                      <a:pt x="13" y="458"/>
                    </a:cubicBezTo>
                    <a:cubicBezTo>
                      <a:pt x="14" y="463"/>
                      <a:pt x="14" y="467"/>
                      <a:pt x="14" y="471"/>
                    </a:cubicBezTo>
                    <a:cubicBezTo>
                      <a:pt x="14" y="474"/>
                      <a:pt x="14" y="477"/>
                      <a:pt x="14" y="479"/>
                    </a:cubicBezTo>
                    <a:cubicBezTo>
                      <a:pt x="14" y="481"/>
                      <a:pt x="14" y="482"/>
                      <a:pt x="14" y="483"/>
                    </a:cubicBezTo>
                    <a:cubicBezTo>
                      <a:pt x="14" y="488"/>
                      <a:pt x="14" y="492"/>
                      <a:pt x="14" y="497"/>
                    </a:cubicBezTo>
                    <a:cubicBezTo>
                      <a:pt x="15" y="500"/>
                      <a:pt x="19" y="500"/>
                      <a:pt x="20" y="497"/>
                    </a:cubicBezTo>
                    <a:cubicBezTo>
                      <a:pt x="20" y="497"/>
                      <a:pt x="20" y="496"/>
                      <a:pt x="20" y="496"/>
                    </a:cubicBezTo>
                    <a:cubicBezTo>
                      <a:pt x="22" y="497"/>
                      <a:pt x="25" y="497"/>
                      <a:pt x="26" y="495"/>
                    </a:cubicBezTo>
                    <a:cubicBezTo>
                      <a:pt x="26" y="495"/>
                      <a:pt x="26" y="495"/>
                      <a:pt x="26" y="495"/>
                    </a:cubicBezTo>
                    <a:cubicBezTo>
                      <a:pt x="34" y="499"/>
                      <a:pt x="44" y="502"/>
                      <a:pt x="48" y="504"/>
                    </a:cubicBezTo>
                    <a:cubicBezTo>
                      <a:pt x="53" y="507"/>
                      <a:pt x="58" y="498"/>
                      <a:pt x="54" y="495"/>
                    </a:cubicBezTo>
                    <a:cubicBezTo>
                      <a:pt x="53" y="494"/>
                      <a:pt x="53" y="494"/>
                      <a:pt x="52" y="493"/>
                    </a:cubicBezTo>
                    <a:cubicBezTo>
                      <a:pt x="53" y="492"/>
                      <a:pt x="53" y="490"/>
                      <a:pt x="52" y="489"/>
                    </a:cubicBezTo>
                    <a:cubicBezTo>
                      <a:pt x="51" y="485"/>
                      <a:pt x="51" y="481"/>
                      <a:pt x="50" y="477"/>
                    </a:cubicBezTo>
                    <a:cubicBezTo>
                      <a:pt x="54" y="484"/>
                      <a:pt x="59" y="491"/>
                      <a:pt x="64" y="497"/>
                    </a:cubicBezTo>
                    <a:cubicBezTo>
                      <a:pt x="65" y="499"/>
                      <a:pt x="68" y="497"/>
                      <a:pt x="67" y="495"/>
                    </a:cubicBezTo>
                    <a:cubicBezTo>
                      <a:pt x="61" y="487"/>
                      <a:pt x="55" y="478"/>
                      <a:pt x="49" y="469"/>
                    </a:cubicBezTo>
                    <a:cubicBezTo>
                      <a:pt x="49" y="466"/>
                      <a:pt x="49" y="463"/>
                      <a:pt x="49" y="460"/>
                    </a:cubicBezTo>
                    <a:cubicBezTo>
                      <a:pt x="56" y="472"/>
                      <a:pt x="65" y="484"/>
                      <a:pt x="75" y="495"/>
                    </a:cubicBezTo>
                    <a:cubicBezTo>
                      <a:pt x="76" y="496"/>
                      <a:pt x="78" y="494"/>
                      <a:pt x="77" y="493"/>
                    </a:cubicBezTo>
                    <a:cubicBezTo>
                      <a:pt x="66" y="480"/>
                      <a:pt x="57" y="465"/>
                      <a:pt x="49" y="451"/>
                    </a:cubicBezTo>
                    <a:cubicBezTo>
                      <a:pt x="49" y="445"/>
                      <a:pt x="49" y="440"/>
                      <a:pt x="49" y="435"/>
                    </a:cubicBezTo>
                    <a:cubicBezTo>
                      <a:pt x="49" y="433"/>
                      <a:pt x="49" y="431"/>
                      <a:pt x="49" y="430"/>
                    </a:cubicBezTo>
                    <a:cubicBezTo>
                      <a:pt x="56" y="442"/>
                      <a:pt x="63" y="454"/>
                      <a:pt x="70" y="467"/>
                    </a:cubicBezTo>
                    <a:cubicBezTo>
                      <a:pt x="70" y="468"/>
                      <a:pt x="72" y="466"/>
                      <a:pt x="71" y="465"/>
                    </a:cubicBezTo>
                    <a:cubicBezTo>
                      <a:pt x="64" y="452"/>
                      <a:pt x="56" y="439"/>
                      <a:pt x="49" y="426"/>
                    </a:cubicBezTo>
                    <a:cubicBezTo>
                      <a:pt x="49" y="421"/>
                      <a:pt x="49" y="416"/>
                      <a:pt x="48" y="411"/>
                    </a:cubicBezTo>
                    <a:cubicBezTo>
                      <a:pt x="57" y="426"/>
                      <a:pt x="65" y="442"/>
                      <a:pt x="75" y="456"/>
                    </a:cubicBezTo>
                    <a:cubicBezTo>
                      <a:pt x="75" y="458"/>
                      <a:pt x="77" y="456"/>
                      <a:pt x="76" y="455"/>
                    </a:cubicBezTo>
                    <a:cubicBezTo>
                      <a:pt x="67" y="439"/>
                      <a:pt x="57" y="422"/>
                      <a:pt x="48" y="404"/>
                    </a:cubicBezTo>
                    <a:cubicBezTo>
                      <a:pt x="48" y="395"/>
                      <a:pt x="47" y="386"/>
                      <a:pt x="47" y="376"/>
                    </a:cubicBezTo>
                    <a:cubicBezTo>
                      <a:pt x="47" y="373"/>
                      <a:pt x="47" y="371"/>
                      <a:pt x="47" y="368"/>
                    </a:cubicBezTo>
                    <a:cubicBezTo>
                      <a:pt x="59" y="391"/>
                      <a:pt x="71" y="415"/>
                      <a:pt x="82" y="438"/>
                    </a:cubicBezTo>
                    <a:cubicBezTo>
                      <a:pt x="83" y="440"/>
                      <a:pt x="85" y="439"/>
                      <a:pt x="84" y="438"/>
                    </a:cubicBezTo>
                    <a:cubicBezTo>
                      <a:pt x="72" y="412"/>
                      <a:pt x="60" y="386"/>
                      <a:pt x="47" y="361"/>
                    </a:cubicBezTo>
                    <a:cubicBezTo>
                      <a:pt x="47" y="355"/>
                      <a:pt x="47" y="350"/>
                      <a:pt x="47" y="345"/>
                    </a:cubicBezTo>
                    <a:cubicBezTo>
                      <a:pt x="50" y="352"/>
                      <a:pt x="53" y="358"/>
                      <a:pt x="56" y="365"/>
                    </a:cubicBezTo>
                    <a:cubicBezTo>
                      <a:pt x="57" y="368"/>
                      <a:pt x="61" y="366"/>
                      <a:pt x="60" y="364"/>
                    </a:cubicBezTo>
                    <a:cubicBezTo>
                      <a:pt x="55" y="353"/>
                      <a:pt x="51" y="343"/>
                      <a:pt x="47" y="333"/>
                    </a:cubicBezTo>
                    <a:cubicBezTo>
                      <a:pt x="47" y="328"/>
                      <a:pt x="47" y="324"/>
                      <a:pt x="47" y="319"/>
                    </a:cubicBezTo>
                    <a:cubicBezTo>
                      <a:pt x="54" y="334"/>
                      <a:pt x="61" y="348"/>
                      <a:pt x="69" y="363"/>
                    </a:cubicBezTo>
                    <a:cubicBezTo>
                      <a:pt x="70" y="364"/>
                      <a:pt x="72" y="363"/>
                      <a:pt x="72" y="361"/>
                    </a:cubicBezTo>
                    <a:cubicBezTo>
                      <a:pt x="63" y="345"/>
                      <a:pt x="55" y="329"/>
                      <a:pt x="47" y="312"/>
                    </a:cubicBezTo>
                    <a:cubicBezTo>
                      <a:pt x="47" y="308"/>
                      <a:pt x="47" y="303"/>
                      <a:pt x="47" y="298"/>
                    </a:cubicBezTo>
                    <a:cubicBezTo>
                      <a:pt x="57" y="320"/>
                      <a:pt x="67" y="341"/>
                      <a:pt x="77" y="362"/>
                    </a:cubicBezTo>
                    <a:cubicBezTo>
                      <a:pt x="78" y="364"/>
                      <a:pt x="80" y="363"/>
                      <a:pt x="79" y="361"/>
                    </a:cubicBezTo>
                    <a:cubicBezTo>
                      <a:pt x="69" y="338"/>
                      <a:pt x="58" y="315"/>
                      <a:pt x="47" y="291"/>
                    </a:cubicBezTo>
                    <a:cubicBezTo>
                      <a:pt x="47" y="280"/>
                      <a:pt x="47" y="269"/>
                      <a:pt x="47" y="258"/>
                    </a:cubicBezTo>
                    <a:cubicBezTo>
                      <a:pt x="60" y="286"/>
                      <a:pt x="73" y="315"/>
                      <a:pt x="85" y="344"/>
                    </a:cubicBezTo>
                    <a:cubicBezTo>
                      <a:pt x="85" y="346"/>
                      <a:pt x="87" y="345"/>
                      <a:pt x="87" y="344"/>
                    </a:cubicBezTo>
                    <a:cubicBezTo>
                      <a:pt x="75" y="312"/>
                      <a:pt x="61" y="281"/>
                      <a:pt x="47" y="251"/>
                    </a:cubicBezTo>
                    <a:cubicBezTo>
                      <a:pt x="47" y="242"/>
                      <a:pt x="47" y="233"/>
                      <a:pt x="47" y="225"/>
                    </a:cubicBezTo>
                    <a:cubicBezTo>
                      <a:pt x="61" y="257"/>
                      <a:pt x="76" y="288"/>
                      <a:pt x="92" y="319"/>
                    </a:cubicBezTo>
                    <a:cubicBezTo>
                      <a:pt x="93" y="321"/>
                      <a:pt x="96" y="320"/>
                      <a:pt x="95" y="318"/>
                    </a:cubicBezTo>
                    <a:close/>
                    <a:moveTo>
                      <a:pt x="18" y="236"/>
                    </a:moveTo>
                    <a:cubicBezTo>
                      <a:pt x="19" y="239"/>
                      <a:pt x="20" y="241"/>
                      <a:pt x="21" y="243"/>
                    </a:cubicBezTo>
                    <a:cubicBezTo>
                      <a:pt x="21" y="249"/>
                      <a:pt x="21" y="254"/>
                      <a:pt x="21" y="259"/>
                    </a:cubicBezTo>
                    <a:cubicBezTo>
                      <a:pt x="20" y="257"/>
                      <a:pt x="19" y="255"/>
                      <a:pt x="18" y="253"/>
                    </a:cubicBezTo>
                    <a:cubicBezTo>
                      <a:pt x="18" y="247"/>
                      <a:pt x="18" y="242"/>
                      <a:pt x="18" y="236"/>
                    </a:cubicBezTo>
                    <a:close/>
                    <a:moveTo>
                      <a:pt x="18" y="260"/>
                    </a:moveTo>
                    <a:cubicBezTo>
                      <a:pt x="19" y="262"/>
                      <a:pt x="20" y="263"/>
                      <a:pt x="20" y="265"/>
                    </a:cubicBezTo>
                    <a:cubicBezTo>
                      <a:pt x="20" y="269"/>
                      <a:pt x="20" y="273"/>
                      <a:pt x="20" y="277"/>
                    </a:cubicBezTo>
                    <a:cubicBezTo>
                      <a:pt x="20" y="276"/>
                      <a:pt x="19" y="274"/>
                      <a:pt x="18" y="273"/>
                    </a:cubicBezTo>
                    <a:lnTo>
                      <a:pt x="18" y="260"/>
                    </a:lnTo>
                    <a:close/>
                    <a:moveTo>
                      <a:pt x="17" y="432"/>
                    </a:moveTo>
                    <a:cubicBezTo>
                      <a:pt x="15" y="420"/>
                      <a:pt x="15" y="409"/>
                      <a:pt x="15" y="398"/>
                    </a:cubicBezTo>
                    <a:cubicBezTo>
                      <a:pt x="16" y="400"/>
                      <a:pt x="17" y="402"/>
                      <a:pt x="18" y="404"/>
                    </a:cubicBezTo>
                    <a:cubicBezTo>
                      <a:pt x="17" y="413"/>
                      <a:pt x="17" y="422"/>
                      <a:pt x="17" y="432"/>
                    </a:cubicBezTo>
                    <a:close/>
                    <a:moveTo>
                      <a:pt x="21" y="374"/>
                    </a:moveTo>
                    <a:cubicBezTo>
                      <a:pt x="20" y="382"/>
                      <a:pt x="19" y="390"/>
                      <a:pt x="19" y="398"/>
                    </a:cubicBezTo>
                    <a:cubicBezTo>
                      <a:pt x="18" y="397"/>
                      <a:pt x="17" y="395"/>
                      <a:pt x="16" y="394"/>
                    </a:cubicBezTo>
                    <a:cubicBezTo>
                      <a:pt x="16" y="393"/>
                      <a:pt x="15" y="393"/>
                      <a:pt x="14" y="393"/>
                    </a:cubicBezTo>
                    <a:cubicBezTo>
                      <a:pt x="15" y="381"/>
                      <a:pt x="15" y="369"/>
                      <a:pt x="16" y="356"/>
                    </a:cubicBezTo>
                    <a:cubicBezTo>
                      <a:pt x="16" y="353"/>
                      <a:pt x="16" y="350"/>
                      <a:pt x="16" y="346"/>
                    </a:cubicBezTo>
                    <a:cubicBezTo>
                      <a:pt x="18" y="350"/>
                      <a:pt x="20" y="354"/>
                      <a:pt x="22" y="358"/>
                    </a:cubicBezTo>
                    <a:cubicBezTo>
                      <a:pt x="21" y="363"/>
                      <a:pt x="21" y="368"/>
                      <a:pt x="21" y="374"/>
                    </a:cubicBezTo>
                    <a:close/>
                    <a:moveTo>
                      <a:pt x="17" y="341"/>
                    </a:moveTo>
                    <a:cubicBezTo>
                      <a:pt x="17" y="321"/>
                      <a:pt x="18" y="302"/>
                      <a:pt x="18" y="283"/>
                    </a:cubicBezTo>
                    <a:cubicBezTo>
                      <a:pt x="19" y="284"/>
                      <a:pt x="20" y="286"/>
                      <a:pt x="21" y="288"/>
                    </a:cubicBezTo>
                    <a:cubicBezTo>
                      <a:pt x="21" y="309"/>
                      <a:pt x="22" y="330"/>
                      <a:pt x="22" y="351"/>
                    </a:cubicBezTo>
                    <a:cubicBezTo>
                      <a:pt x="20" y="348"/>
                      <a:pt x="18" y="344"/>
                      <a:pt x="17" y="341"/>
                    </a:cubicBezTo>
                    <a:close/>
                    <a:moveTo>
                      <a:pt x="29" y="424"/>
                    </a:moveTo>
                    <a:cubicBezTo>
                      <a:pt x="30" y="425"/>
                      <a:pt x="30" y="426"/>
                      <a:pt x="31" y="427"/>
                    </a:cubicBezTo>
                    <a:cubicBezTo>
                      <a:pt x="30" y="430"/>
                      <a:pt x="30" y="434"/>
                      <a:pt x="30" y="437"/>
                    </a:cubicBezTo>
                    <a:cubicBezTo>
                      <a:pt x="30" y="437"/>
                      <a:pt x="29" y="436"/>
                      <a:pt x="29" y="435"/>
                    </a:cubicBezTo>
                    <a:cubicBezTo>
                      <a:pt x="29" y="432"/>
                      <a:pt x="29" y="428"/>
                      <a:pt x="29" y="424"/>
                    </a:cubicBezTo>
                    <a:close/>
                    <a:moveTo>
                      <a:pt x="31" y="475"/>
                    </a:moveTo>
                    <a:cubicBezTo>
                      <a:pt x="31" y="470"/>
                      <a:pt x="31" y="465"/>
                      <a:pt x="30" y="461"/>
                    </a:cubicBezTo>
                    <a:cubicBezTo>
                      <a:pt x="30" y="455"/>
                      <a:pt x="30" y="449"/>
                      <a:pt x="29" y="443"/>
                    </a:cubicBezTo>
                    <a:cubicBezTo>
                      <a:pt x="30" y="443"/>
                      <a:pt x="30" y="444"/>
                      <a:pt x="30" y="444"/>
                    </a:cubicBezTo>
                    <a:cubicBezTo>
                      <a:pt x="30" y="455"/>
                      <a:pt x="31" y="465"/>
                      <a:pt x="33" y="475"/>
                    </a:cubicBezTo>
                    <a:cubicBezTo>
                      <a:pt x="32" y="475"/>
                      <a:pt x="32" y="475"/>
                      <a:pt x="31" y="475"/>
                    </a:cubicBezTo>
                    <a:close/>
                    <a:moveTo>
                      <a:pt x="32" y="390"/>
                    </a:moveTo>
                    <a:cubicBezTo>
                      <a:pt x="32" y="400"/>
                      <a:pt x="31" y="410"/>
                      <a:pt x="31" y="420"/>
                    </a:cubicBezTo>
                    <a:cubicBezTo>
                      <a:pt x="30" y="419"/>
                      <a:pt x="30" y="418"/>
                      <a:pt x="29" y="417"/>
                    </a:cubicBezTo>
                    <a:cubicBezTo>
                      <a:pt x="29" y="410"/>
                      <a:pt x="30" y="404"/>
                      <a:pt x="30" y="398"/>
                    </a:cubicBezTo>
                    <a:cubicBezTo>
                      <a:pt x="31" y="391"/>
                      <a:pt x="31" y="384"/>
                      <a:pt x="31" y="377"/>
                    </a:cubicBezTo>
                    <a:cubicBezTo>
                      <a:pt x="32" y="379"/>
                      <a:pt x="32" y="380"/>
                      <a:pt x="33" y="381"/>
                    </a:cubicBezTo>
                    <a:cubicBezTo>
                      <a:pt x="33" y="384"/>
                      <a:pt x="33" y="387"/>
                      <a:pt x="32" y="390"/>
                    </a:cubicBezTo>
                    <a:close/>
                    <a:moveTo>
                      <a:pt x="33" y="375"/>
                    </a:moveTo>
                    <a:cubicBezTo>
                      <a:pt x="32" y="374"/>
                      <a:pt x="32" y="372"/>
                      <a:pt x="31" y="371"/>
                    </a:cubicBezTo>
                    <a:cubicBezTo>
                      <a:pt x="31" y="358"/>
                      <a:pt x="31" y="346"/>
                      <a:pt x="30" y="333"/>
                    </a:cubicBezTo>
                    <a:cubicBezTo>
                      <a:pt x="32" y="336"/>
                      <a:pt x="33" y="339"/>
                      <a:pt x="35" y="343"/>
                    </a:cubicBezTo>
                    <a:cubicBezTo>
                      <a:pt x="34" y="353"/>
                      <a:pt x="34" y="364"/>
                      <a:pt x="33" y="375"/>
                    </a:cubicBezTo>
                    <a:close/>
                    <a:moveTo>
                      <a:pt x="35" y="336"/>
                    </a:moveTo>
                    <a:cubicBezTo>
                      <a:pt x="33" y="333"/>
                      <a:pt x="31" y="329"/>
                      <a:pt x="30" y="325"/>
                    </a:cubicBezTo>
                    <a:cubicBezTo>
                      <a:pt x="29" y="318"/>
                      <a:pt x="29" y="310"/>
                      <a:pt x="28" y="303"/>
                    </a:cubicBezTo>
                    <a:cubicBezTo>
                      <a:pt x="31" y="309"/>
                      <a:pt x="33" y="314"/>
                      <a:pt x="36" y="320"/>
                    </a:cubicBezTo>
                    <a:cubicBezTo>
                      <a:pt x="36" y="325"/>
                      <a:pt x="35" y="331"/>
                      <a:pt x="35" y="336"/>
                    </a:cubicBezTo>
                    <a:close/>
                    <a:moveTo>
                      <a:pt x="36" y="310"/>
                    </a:moveTo>
                    <a:cubicBezTo>
                      <a:pt x="34" y="303"/>
                      <a:pt x="31" y="297"/>
                      <a:pt x="27" y="290"/>
                    </a:cubicBezTo>
                    <a:cubicBezTo>
                      <a:pt x="27" y="286"/>
                      <a:pt x="27" y="282"/>
                      <a:pt x="27" y="278"/>
                    </a:cubicBezTo>
                    <a:cubicBezTo>
                      <a:pt x="30" y="285"/>
                      <a:pt x="33" y="292"/>
                      <a:pt x="37" y="300"/>
                    </a:cubicBezTo>
                    <a:cubicBezTo>
                      <a:pt x="37" y="303"/>
                      <a:pt x="37" y="306"/>
                      <a:pt x="36" y="310"/>
                    </a:cubicBezTo>
                    <a:close/>
                    <a:moveTo>
                      <a:pt x="37" y="293"/>
                    </a:moveTo>
                    <a:cubicBezTo>
                      <a:pt x="33" y="285"/>
                      <a:pt x="30" y="278"/>
                      <a:pt x="26" y="270"/>
                    </a:cubicBezTo>
                    <a:cubicBezTo>
                      <a:pt x="26" y="264"/>
                      <a:pt x="26" y="259"/>
                      <a:pt x="26" y="253"/>
                    </a:cubicBezTo>
                    <a:cubicBezTo>
                      <a:pt x="30" y="262"/>
                      <a:pt x="34" y="270"/>
                      <a:pt x="38" y="279"/>
                    </a:cubicBezTo>
                    <a:cubicBezTo>
                      <a:pt x="38" y="284"/>
                      <a:pt x="37" y="288"/>
                      <a:pt x="37" y="293"/>
                    </a:cubicBezTo>
                    <a:close/>
                    <a:moveTo>
                      <a:pt x="38" y="256"/>
                    </a:moveTo>
                    <a:cubicBezTo>
                      <a:pt x="38" y="261"/>
                      <a:pt x="38" y="267"/>
                      <a:pt x="38" y="273"/>
                    </a:cubicBezTo>
                    <a:cubicBezTo>
                      <a:pt x="34" y="264"/>
                      <a:pt x="30" y="255"/>
                      <a:pt x="25" y="245"/>
                    </a:cubicBezTo>
                    <a:cubicBezTo>
                      <a:pt x="25" y="238"/>
                      <a:pt x="26" y="230"/>
                      <a:pt x="26" y="222"/>
                    </a:cubicBezTo>
                    <a:cubicBezTo>
                      <a:pt x="26" y="221"/>
                      <a:pt x="24" y="220"/>
                      <a:pt x="24" y="222"/>
                    </a:cubicBezTo>
                    <a:cubicBezTo>
                      <a:pt x="23" y="227"/>
                      <a:pt x="22" y="232"/>
                      <a:pt x="22" y="237"/>
                    </a:cubicBezTo>
                    <a:cubicBezTo>
                      <a:pt x="21" y="235"/>
                      <a:pt x="19" y="232"/>
                      <a:pt x="18" y="229"/>
                    </a:cubicBezTo>
                    <a:cubicBezTo>
                      <a:pt x="18" y="218"/>
                      <a:pt x="19" y="207"/>
                      <a:pt x="19" y="196"/>
                    </a:cubicBezTo>
                    <a:cubicBezTo>
                      <a:pt x="25" y="210"/>
                      <a:pt x="32" y="224"/>
                      <a:pt x="38" y="239"/>
                    </a:cubicBezTo>
                    <a:cubicBezTo>
                      <a:pt x="38" y="244"/>
                      <a:pt x="38" y="250"/>
                      <a:pt x="38" y="256"/>
                    </a:cubicBezTo>
                    <a:close/>
                    <a:moveTo>
                      <a:pt x="38" y="232"/>
                    </a:moveTo>
                    <a:cubicBezTo>
                      <a:pt x="33" y="219"/>
                      <a:pt x="27" y="207"/>
                      <a:pt x="21" y="194"/>
                    </a:cubicBezTo>
                    <a:cubicBezTo>
                      <a:pt x="21" y="193"/>
                      <a:pt x="20" y="193"/>
                      <a:pt x="19" y="193"/>
                    </a:cubicBezTo>
                    <a:cubicBezTo>
                      <a:pt x="19" y="183"/>
                      <a:pt x="20" y="173"/>
                      <a:pt x="21" y="162"/>
                    </a:cubicBezTo>
                    <a:cubicBezTo>
                      <a:pt x="26" y="177"/>
                      <a:pt x="32" y="191"/>
                      <a:pt x="39" y="205"/>
                    </a:cubicBezTo>
                    <a:cubicBezTo>
                      <a:pt x="38" y="214"/>
                      <a:pt x="38" y="223"/>
                      <a:pt x="38" y="232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3" name="ïšḻïďê-Freeform 419"/>
              <p:cNvSpPr/>
              <p:nvPr/>
            </p:nvSpPr>
            <p:spPr bwMode="auto">
              <a:xfrm>
                <a:off x="5350" y="2015"/>
                <a:ext cx="115" cy="535"/>
              </a:xfrm>
              <a:custGeom>
                <a:avLst/>
                <a:gdLst>
                  <a:gd name="T0" fmla="*/ 50 w 105"/>
                  <a:gd name="T1" fmla="*/ 282 h 486"/>
                  <a:gd name="T2" fmla="*/ 82 w 105"/>
                  <a:gd name="T3" fmla="*/ 322 h 486"/>
                  <a:gd name="T4" fmla="*/ 50 w 105"/>
                  <a:gd name="T5" fmla="*/ 265 h 486"/>
                  <a:gd name="T6" fmla="*/ 84 w 105"/>
                  <a:gd name="T7" fmla="*/ 302 h 486"/>
                  <a:gd name="T8" fmla="*/ 51 w 105"/>
                  <a:gd name="T9" fmla="*/ 233 h 486"/>
                  <a:gd name="T10" fmla="*/ 52 w 105"/>
                  <a:gd name="T11" fmla="*/ 215 h 486"/>
                  <a:gd name="T12" fmla="*/ 87 w 105"/>
                  <a:gd name="T13" fmla="*/ 279 h 486"/>
                  <a:gd name="T14" fmla="*/ 55 w 105"/>
                  <a:gd name="T15" fmla="*/ 215 h 486"/>
                  <a:gd name="T16" fmla="*/ 52 w 105"/>
                  <a:gd name="T17" fmla="*/ 187 h 486"/>
                  <a:gd name="T18" fmla="*/ 84 w 105"/>
                  <a:gd name="T19" fmla="*/ 238 h 486"/>
                  <a:gd name="T20" fmla="*/ 51 w 105"/>
                  <a:gd name="T21" fmla="*/ 156 h 486"/>
                  <a:gd name="T22" fmla="*/ 66 w 105"/>
                  <a:gd name="T23" fmla="*/ 179 h 486"/>
                  <a:gd name="T24" fmla="*/ 51 w 105"/>
                  <a:gd name="T25" fmla="*/ 119 h 486"/>
                  <a:gd name="T26" fmla="*/ 84 w 105"/>
                  <a:gd name="T27" fmla="*/ 171 h 486"/>
                  <a:gd name="T28" fmla="*/ 56 w 105"/>
                  <a:gd name="T29" fmla="*/ 2 h 486"/>
                  <a:gd name="T30" fmla="*/ 44 w 105"/>
                  <a:gd name="T31" fmla="*/ 99 h 486"/>
                  <a:gd name="T32" fmla="*/ 26 w 105"/>
                  <a:gd name="T33" fmla="*/ 63 h 486"/>
                  <a:gd name="T34" fmla="*/ 42 w 105"/>
                  <a:gd name="T35" fmla="*/ 132 h 486"/>
                  <a:gd name="T36" fmla="*/ 13 w 105"/>
                  <a:gd name="T37" fmla="*/ 76 h 486"/>
                  <a:gd name="T38" fmla="*/ 41 w 105"/>
                  <a:gd name="T39" fmla="*/ 160 h 486"/>
                  <a:gd name="T40" fmla="*/ 3 w 105"/>
                  <a:gd name="T41" fmla="*/ 91 h 486"/>
                  <a:gd name="T42" fmla="*/ 40 w 105"/>
                  <a:gd name="T43" fmla="*/ 186 h 486"/>
                  <a:gd name="T44" fmla="*/ 21 w 105"/>
                  <a:gd name="T45" fmla="*/ 158 h 486"/>
                  <a:gd name="T46" fmla="*/ 38 w 105"/>
                  <a:gd name="T47" fmla="*/ 209 h 486"/>
                  <a:gd name="T48" fmla="*/ 21 w 105"/>
                  <a:gd name="T49" fmla="*/ 180 h 486"/>
                  <a:gd name="T50" fmla="*/ 37 w 105"/>
                  <a:gd name="T51" fmla="*/ 222 h 486"/>
                  <a:gd name="T52" fmla="*/ 10 w 105"/>
                  <a:gd name="T53" fmla="*/ 194 h 486"/>
                  <a:gd name="T54" fmla="*/ 35 w 105"/>
                  <a:gd name="T55" fmla="*/ 244 h 486"/>
                  <a:gd name="T56" fmla="*/ 8 w 105"/>
                  <a:gd name="T57" fmla="*/ 209 h 486"/>
                  <a:gd name="T58" fmla="*/ 34 w 105"/>
                  <a:gd name="T59" fmla="*/ 260 h 486"/>
                  <a:gd name="T60" fmla="*/ 34 w 105"/>
                  <a:gd name="T61" fmla="*/ 290 h 486"/>
                  <a:gd name="T62" fmla="*/ 0 w 105"/>
                  <a:gd name="T63" fmla="*/ 238 h 486"/>
                  <a:gd name="T64" fmla="*/ 33 w 105"/>
                  <a:gd name="T65" fmla="*/ 321 h 486"/>
                  <a:gd name="T66" fmla="*/ 1 w 105"/>
                  <a:gd name="T67" fmla="*/ 266 h 486"/>
                  <a:gd name="T68" fmla="*/ 32 w 105"/>
                  <a:gd name="T69" fmla="*/ 326 h 486"/>
                  <a:gd name="T70" fmla="*/ 21 w 105"/>
                  <a:gd name="T71" fmla="*/ 319 h 486"/>
                  <a:gd name="T72" fmla="*/ 31 w 105"/>
                  <a:gd name="T73" fmla="*/ 346 h 486"/>
                  <a:gd name="T74" fmla="*/ 11 w 105"/>
                  <a:gd name="T75" fmla="*/ 333 h 486"/>
                  <a:gd name="T76" fmla="*/ 30 w 105"/>
                  <a:gd name="T77" fmla="*/ 374 h 486"/>
                  <a:gd name="T78" fmla="*/ 20 w 105"/>
                  <a:gd name="T79" fmla="*/ 369 h 486"/>
                  <a:gd name="T80" fmla="*/ 30 w 105"/>
                  <a:gd name="T81" fmla="*/ 388 h 486"/>
                  <a:gd name="T82" fmla="*/ 42 w 105"/>
                  <a:gd name="T83" fmla="*/ 435 h 486"/>
                  <a:gd name="T84" fmla="*/ 71 w 105"/>
                  <a:gd name="T85" fmla="*/ 478 h 486"/>
                  <a:gd name="T86" fmla="*/ 44 w 105"/>
                  <a:gd name="T87" fmla="*/ 411 h 486"/>
                  <a:gd name="T88" fmla="*/ 91 w 105"/>
                  <a:gd name="T89" fmla="*/ 484 h 486"/>
                  <a:gd name="T90" fmla="*/ 45 w 105"/>
                  <a:gd name="T91" fmla="*/ 400 h 486"/>
                  <a:gd name="T92" fmla="*/ 84 w 105"/>
                  <a:gd name="T93" fmla="*/ 455 h 486"/>
                  <a:gd name="T94" fmla="*/ 46 w 105"/>
                  <a:gd name="T95" fmla="*/ 374 h 486"/>
                  <a:gd name="T96" fmla="*/ 92 w 105"/>
                  <a:gd name="T97" fmla="*/ 440 h 486"/>
                  <a:gd name="T98" fmla="*/ 47 w 105"/>
                  <a:gd name="T99" fmla="*/ 351 h 486"/>
                  <a:gd name="T100" fmla="*/ 94 w 105"/>
                  <a:gd name="T101" fmla="*/ 425 h 486"/>
                  <a:gd name="T102" fmla="*/ 48 w 105"/>
                  <a:gd name="T103" fmla="*/ 321 h 486"/>
                  <a:gd name="T104" fmla="*/ 100 w 105"/>
                  <a:gd name="T105" fmla="*/ 397 h 486"/>
                  <a:gd name="T106" fmla="*/ 49 w 105"/>
                  <a:gd name="T107" fmla="*/ 288 h 486"/>
                  <a:gd name="T108" fmla="*/ 102 w 105"/>
                  <a:gd name="T109" fmla="*/ 381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05" h="486">
                    <a:moveTo>
                      <a:pt x="104" y="380"/>
                    </a:moveTo>
                    <a:cubicBezTo>
                      <a:pt x="87" y="347"/>
                      <a:pt x="68" y="314"/>
                      <a:pt x="50" y="282"/>
                    </a:cubicBezTo>
                    <a:cubicBezTo>
                      <a:pt x="50" y="278"/>
                      <a:pt x="50" y="274"/>
                      <a:pt x="50" y="270"/>
                    </a:cubicBezTo>
                    <a:cubicBezTo>
                      <a:pt x="60" y="288"/>
                      <a:pt x="71" y="305"/>
                      <a:pt x="82" y="322"/>
                    </a:cubicBezTo>
                    <a:cubicBezTo>
                      <a:pt x="83" y="324"/>
                      <a:pt x="85" y="322"/>
                      <a:pt x="84" y="321"/>
                    </a:cubicBezTo>
                    <a:cubicBezTo>
                      <a:pt x="72" y="302"/>
                      <a:pt x="61" y="284"/>
                      <a:pt x="50" y="265"/>
                    </a:cubicBezTo>
                    <a:cubicBezTo>
                      <a:pt x="50" y="256"/>
                      <a:pt x="51" y="247"/>
                      <a:pt x="51" y="238"/>
                    </a:cubicBezTo>
                    <a:cubicBezTo>
                      <a:pt x="62" y="259"/>
                      <a:pt x="73" y="280"/>
                      <a:pt x="84" y="302"/>
                    </a:cubicBezTo>
                    <a:cubicBezTo>
                      <a:pt x="85" y="303"/>
                      <a:pt x="87" y="302"/>
                      <a:pt x="87" y="301"/>
                    </a:cubicBezTo>
                    <a:cubicBezTo>
                      <a:pt x="75" y="278"/>
                      <a:pt x="63" y="256"/>
                      <a:pt x="51" y="233"/>
                    </a:cubicBezTo>
                    <a:cubicBezTo>
                      <a:pt x="51" y="232"/>
                      <a:pt x="51" y="231"/>
                      <a:pt x="51" y="230"/>
                    </a:cubicBezTo>
                    <a:cubicBezTo>
                      <a:pt x="51" y="225"/>
                      <a:pt x="51" y="220"/>
                      <a:pt x="52" y="215"/>
                    </a:cubicBezTo>
                    <a:cubicBezTo>
                      <a:pt x="53" y="218"/>
                      <a:pt x="54" y="220"/>
                      <a:pt x="56" y="223"/>
                    </a:cubicBezTo>
                    <a:cubicBezTo>
                      <a:pt x="65" y="242"/>
                      <a:pt x="78" y="260"/>
                      <a:pt x="87" y="279"/>
                    </a:cubicBezTo>
                    <a:cubicBezTo>
                      <a:pt x="87" y="281"/>
                      <a:pt x="90" y="280"/>
                      <a:pt x="89" y="278"/>
                    </a:cubicBezTo>
                    <a:cubicBezTo>
                      <a:pt x="80" y="256"/>
                      <a:pt x="66" y="236"/>
                      <a:pt x="55" y="215"/>
                    </a:cubicBezTo>
                    <a:cubicBezTo>
                      <a:pt x="54" y="213"/>
                      <a:pt x="53" y="211"/>
                      <a:pt x="52" y="208"/>
                    </a:cubicBezTo>
                    <a:cubicBezTo>
                      <a:pt x="52" y="201"/>
                      <a:pt x="52" y="194"/>
                      <a:pt x="52" y="187"/>
                    </a:cubicBezTo>
                    <a:cubicBezTo>
                      <a:pt x="61" y="205"/>
                      <a:pt x="72" y="222"/>
                      <a:pt x="82" y="239"/>
                    </a:cubicBezTo>
                    <a:cubicBezTo>
                      <a:pt x="83" y="240"/>
                      <a:pt x="85" y="239"/>
                      <a:pt x="84" y="238"/>
                    </a:cubicBezTo>
                    <a:cubicBezTo>
                      <a:pt x="73" y="218"/>
                      <a:pt x="63" y="199"/>
                      <a:pt x="52" y="179"/>
                    </a:cubicBezTo>
                    <a:cubicBezTo>
                      <a:pt x="52" y="171"/>
                      <a:pt x="52" y="164"/>
                      <a:pt x="51" y="156"/>
                    </a:cubicBezTo>
                    <a:cubicBezTo>
                      <a:pt x="56" y="164"/>
                      <a:pt x="60" y="172"/>
                      <a:pt x="65" y="180"/>
                    </a:cubicBezTo>
                    <a:cubicBezTo>
                      <a:pt x="65" y="181"/>
                      <a:pt x="66" y="180"/>
                      <a:pt x="66" y="179"/>
                    </a:cubicBezTo>
                    <a:cubicBezTo>
                      <a:pt x="61" y="170"/>
                      <a:pt x="56" y="161"/>
                      <a:pt x="51" y="151"/>
                    </a:cubicBezTo>
                    <a:cubicBezTo>
                      <a:pt x="51" y="140"/>
                      <a:pt x="51" y="129"/>
                      <a:pt x="51" y="119"/>
                    </a:cubicBezTo>
                    <a:cubicBezTo>
                      <a:pt x="60" y="137"/>
                      <a:pt x="71" y="155"/>
                      <a:pt x="82" y="172"/>
                    </a:cubicBezTo>
                    <a:cubicBezTo>
                      <a:pt x="83" y="173"/>
                      <a:pt x="84" y="172"/>
                      <a:pt x="84" y="171"/>
                    </a:cubicBezTo>
                    <a:cubicBezTo>
                      <a:pt x="71" y="153"/>
                      <a:pt x="61" y="134"/>
                      <a:pt x="51" y="115"/>
                    </a:cubicBezTo>
                    <a:cubicBezTo>
                      <a:pt x="51" y="77"/>
                      <a:pt x="52" y="40"/>
                      <a:pt x="56" y="2"/>
                    </a:cubicBezTo>
                    <a:cubicBezTo>
                      <a:pt x="57" y="0"/>
                      <a:pt x="54" y="0"/>
                      <a:pt x="54" y="2"/>
                    </a:cubicBezTo>
                    <a:cubicBezTo>
                      <a:pt x="48" y="34"/>
                      <a:pt x="45" y="67"/>
                      <a:pt x="44" y="99"/>
                    </a:cubicBezTo>
                    <a:cubicBezTo>
                      <a:pt x="38" y="87"/>
                      <a:pt x="33" y="75"/>
                      <a:pt x="28" y="63"/>
                    </a:cubicBezTo>
                    <a:cubicBezTo>
                      <a:pt x="27" y="62"/>
                      <a:pt x="26" y="62"/>
                      <a:pt x="26" y="63"/>
                    </a:cubicBezTo>
                    <a:cubicBezTo>
                      <a:pt x="32" y="76"/>
                      <a:pt x="37" y="90"/>
                      <a:pt x="43" y="102"/>
                    </a:cubicBezTo>
                    <a:cubicBezTo>
                      <a:pt x="43" y="112"/>
                      <a:pt x="42" y="122"/>
                      <a:pt x="42" y="132"/>
                    </a:cubicBezTo>
                    <a:cubicBezTo>
                      <a:pt x="33" y="113"/>
                      <a:pt x="24" y="94"/>
                      <a:pt x="15" y="75"/>
                    </a:cubicBezTo>
                    <a:cubicBezTo>
                      <a:pt x="15" y="74"/>
                      <a:pt x="13" y="75"/>
                      <a:pt x="13" y="76"/>
                    </a:cubicBezTo>
                    <a:cubicBezTo>
                      <a:pt x="22" y="96"/>
                      <a:pt x="32" y="117"/>
                      <a:pt x="42" y="137"/>
                    </a:cubicBezTo>
                    <a:cubicBezTo>
                      <a:pt x="41" y="144"/>
                      <a:pt x="41" y="152"/>
                      <a:pt x="41" y="160"/>
                    </a:cubicBezTo>
                    <a:cubicBezTo>
                      <a:pt x="28" y="137"/>
                      <a:pt x="16" y="114"/>
                      <a:pt x="5" y="90"/>
                    </a:cubicBezTo>
                    <a:cubicBezTo>
                      <a:pt x="5" y="89"/>
                      <a:pt x="3" y="90"/>
                      <a:pt x="3" y="91"/>
                    </a:cubicBezTo>
                    <a:cubicBezTo>
                      <a:pt x="15" y="117"/>
                      <a:pt x="27" y="142"/>
                      <a:pt x="41" y="167"/>
                    </a:cubicBezTo>
                    <a:cubicBezTo>
                      <a:pt x="40" y="173"/>
                      <a:pt x="40" y="180"/>
                      <a:pt x="40" y="186"/>
                    </a:cubicBezTo>
                    <a:cubicBezTo>
                      <a:pt x="34" y="176"/>
                      <a:pt x="29" y="166"/>
                      <a:pt x="23" y="156"/>
                    </a:cubicBezTo>
                    <a:cubicBezTo>
                      <a:pt x="22" y="154"/>
                      <a:pt x="20" y="156"/>
                      <a:pt x="21" y="158"/>
                    </a:cubicBezTo>
                    <a:cubicBezTo>
                      <a:pt x="27" y="169"/>
                      <a:pt x="33" y="181"/>
                      <a:pt x="39" y="192"/>
                    </a:cubicBezTo>
                    <a:cubicBezTo>
                      <a:pt x="39" y="198"/>
                      <a:pt x="39" y="203"/>
                      <a:pt x="38" y="209"/>
                    </a:cubicBezTo>
                    <a:cubicBezTo>
                      <a:pt x="33" y="199"/>
                      <a:pt x="28" y="189"/>
                      <a:pt x="23" y="179"/>
                    </a:cubicBezTo>
                    <a:cubicBezTo>
                      <a:pt x="22" y="178"/>
                      <a:pt x="20" y="179"/>
                      <a:pt x="21" y="180"/>
                    </a:cubicBezTo>
                    <a:cubicBezTo>
                      <a:pt x="27" y="191"/>
                      <a:pt x="32" y="202"/>
                      <a:pt x="38" y="213"/>
                    </a:cubicBezTo>
                    <a:cubicBezTo>
                      <a:pt x="38" y="216"/>
                      <a:pt x="38" y="219"/>
                      <a:pt x="37" y="222"/>
                    </a:cubicBezTo>
                    <a:cubicBezTo>
                      <a:pt x="37" y="228"/>
                      <a:pt x="36" y="234"/>
                      <a:pt x="36" y="240"/>
                    </a:cubicBezTo>
                    <a:cubicBezTo>
                      <a:pt x="27" y="225"/>
                      <a:pt x="19" y="210"/>
                      <a:pt x="10" y="194"/>
                    </a:cubicBezTo>
                    <a:cubicBezTo>
                      <a:pt x="10" y="193"/>
                      <a:pt x="8" y="194"/>
                      <a:pt x="8" y="195"/>
                    </a:cubicBezTo>
                    <a:cubicBezTo>
                      <a:pt x="17" y="212"/>
                      <a:pt x="26" y="228"/>
                      <a:pt x="35" y="244"/>
                    </a:cubicBezTo>
                    <a:cubicBezTo>
                      <a:pt x="35" y="248"/>
                      <a:pt x="34" y="251"/>
                      <a:pt x="34" y="255"/>
                    </a:cubicBezTo>
                    <a:cubicBezTo>
                      <a:pt x="25" y="240"/>
                      <a:pt x="16" y="225"/>
                      <a:pt x="8" y="209"/>
                    </a:cubicBezTo>
                    <a:cubicBezTo>
                      <a:pt x="7" y="208"/>
                      <a:pt x="5" y="210"/>
                      <a:pt x="6" y="211"/>
                    </a:cubicBezTo>
                    <a:cubicBezTo>
                      <a:pt x="15" y="227"/>
                      <a:pt x="24" y="244"/>
                      <a:pt x="34" y="260"/>
                    </a:cubicBezTo>
                    <a:cubicBezTo>
                      <a:pt x="34" y="263"/>
                      <a:pt x="33" y="266"/>
                      <a:pt x="33" y="269"/>
                    </a:cubicBezTo>
                    <a:cubicBezTo>
                      <a:pt x="33" y="276"/>
                      <a:pt x="33" y="283"/>
                      <a:pt x="34" y="290"/>
                    </a:cubicBezTo>
                    <a:cubicBezTo>
                      <a:pt x="23" y="273"/>
                      <a:pt x="12" y="256"/>
                      <a:pt x="3" y="237"/>
                    </a:cubicBezTo>
                    <a:cubicBezTo>
                      <a:pt x="2" y="236"/>
                      <a:pt x="0" y="237"/>
                      <a:pt x="0" y="238"/>
                    </a:cubicBezTo>
                    <a:cubicBezTo>
                      <a:pt x="10" y="259"/>
                      <a:pt x="22" y="278"/>
                      <a:pt x="34" y="297"/>
                    </a:cubicBezTo>
                    <a:cubicBezTo>
                      <a:pt x="34" y="305"/>
                      <a:pt x="33" y="313"/>
                      <a:pt x="33" y="321"/>
                    </a:cubicBezTo>
                    <a:cubicBezTo>
                      <a:pt x="22" y="303"/>
                      <a:pt x="12" y="284"/>
                      <a:pt x="3" y="266"/>
                    </a:cubicBezTo>
                    <a:cubicBezTo>
                      <a:pt x="2" y="265"/>
                      <a:pt x="0" y="265"/>
                      <a:pt x="1" y="266"/>
                    </a:cubicBezTo>
                    <a:cubicBezTo>
                      <a:pt x="11" y="286"/>
                      <a:pt x="21" y="306"/>
                      <a:pt x="32" y="325"/>
                    </a:cubicBezTo>
                    <a:cubicBezTo>
                      <a:pt x="32" y="325"/>
                      <a:pt x="32" y="325"/>
                      <a:pt x="32" y="326"/>
                    </a:cubicBezTo>
                    <a:cubicBezTo>
                      <a:pt x="32" y="330"/>
                      <a:pt x="32" y="334"/>
                      <a:pt x="31" y="339"/>
                    </a:cubicBezTo>
                    <a:cubicBezTo>
                      <a:pt x="28" y="332"/>
                      <a:pt x="25" y="325"/>
                      <a:pt x="21" y="319"/>
                    </a:cubicBezTo>
                    <a:cubicBezTo>
                      <a:pt x="20" y="317"/>
                      <a:pt x="17" y="318"/>
                      <a:pt x="18" y="320"/>
                    </a:cubicBezTo>
                    <a:cubicBezTo>
                      <a:pt x="22" y="328"/>
                      <a:pt x="26" y="337"/>
                      <a:pt x="31" y="346"/>
                    </a:cubicBezTo>
                    <a:cubicBezTo>
                      <a:pt x="30" y="352"/>
                      <a:pt x="30" y="359"/>
                      <a:pt x="30" y="366"/>
                    </a:cubicBezTo>
                    <a:cubicBezTo>
                      <a:pt x="24" y="355"/>
                      <a:pt x="17" y="344"/>
                      <a:pt x="11" y="333"/>
                    </a:cubicBezTo>
                    <a:cubicBezTo>
                      <a:pt x="10" y="331"/>
                      <a:pt x="6" y="333"/>
                      <a:pt x="8" y="336"/>
                    </a:cubicBezTo>
                    <a:cubicBezTo>
                      <a:pt x="15" y="349"/>
                      <a:pt x="22" y="362"/>
                      <a:pt x="30" y="374"/>
                    </a:cubicBezTo>
                    <a:cubicBezTo>
                      <a:pt x="30" y="377"/>
                      <a:pt x="30" y="381"/>
                      <a:pt x="30" y="384"/>
                    </a:cubicBezTo>
                    <a:cubicBezTo>
                      <a:pt x="27" y="379"/>
                      <a:pt x="24" y="374"/>
                      <a:pt x="20" y="369"/>
                    </a:cubicBezTo>
                    <a:cubicBezTo>
                      <a:pt x="19" y="368"/>
                      <a:pt x="18" y="370"/>
                      <a:pt x="19" y="371"/>
                    </a:cubicBezTo>
                    <a:cubicBezTo>
                      <a:pt x="23" y="376"/>
                      <a:pt x="26" y="382"/>
                      <a:pt x="30" y="388"/>
                    </a:cubicBezTo>
                    <a:cubicBezTo>
                      <a:pt x="30" y="403"/>
                      <a:pt x="31" y="419"/>
                      <a:pt x="32" y="434"/>
                    </a:cubicBezTo>
                    <a:cubicBezTo>
                      <a:pt x="32" y="440"/>
                      <a:pt x="41" y="440"/>
                      <a:pt x="42" y="435"/>
                    </a:cubicBezTo>
                    <a:cubicBezTo>
                      <a:pt x="51" y="450"/>
                      <a:pt x="60" y="465"/>
                      <a:pt x="69" y="480"/>
                    </a:cubicBezTo>
                    <a:cubicBezTo>
                      <a:pt x="70" y="482"/>
                      <a:pt x="72" y="480"/>
                      <a:pt x="71" y="478"/>
                    </a:cubicBezTo>
                    <a:cubicBezTo>
                      <a:pt x="62" y="463"/>
                      <a:pt x="52" y="447"/>
                      <a:pt x="43" y="431"/>
                    </a:cubicBezTo>
                    <a:cubicBezTo>
                      <a:pt x="43" y="424"/>
                      <a:pt x="44" y="418"/>
                      <a:pt x="44" y="411"/>
                    </a:cubicBezTo>
                    <a:cubicBezTo>
                      <a:pt x="58" y="437"/>
                      <a:pt x="72" y="462"/>
                      <a:pt x="90" y="485"/>
                    </a:cubicBezTo>
                    <a:cubicBezTo>
                      <a:pt x="91" y="486"/>
                      <a:pt x="92" y="485"/>
                      <a:pt x="91" y="484"/>
                    </a:cubicBezTo>
                    <a:cubicBezTo>
                      <a:pt x="74" y="458"/>
                      <a:pt x="59" y="432"/>
                      <a:pt x="45" y="405"/>
                    </a:cubicBezTo>
                    <a:cubicBezTo>
                      <a:pt x="45" y="404"/>
                      <a:pt x="45" y="402"/>
                      <a:pt x="45" y="400"/>
                    </a:cubicBezTo>
                    <a:cubicBezTo>
                      <a:pt x="57" y="419"/>
                      <a:pt x="69" y="439"/>
                      <a:pt x="81" y="457"/>
                    </a:cubicBezTo>
                    <a:cubicBezTo>
                      <a:pt x="83" y="459"/>
                      <a:pt x="86" y="457"/>
                      <a:pt x="84" y="455"/>
                    </a:cubicBezTo>
                    <a:cubicBezTo>
                      <a:pt x="71" y="434"/>
                      <a:pt x="58" y="413"/>
                      <a:pt x="45" y="392"/>
                    </a:cubicBezTo>
                    <a:cubicBezTo>
                      <a:pt x="46" y="386"/>
                      <a:pt x="46" y="380"/>
                      <a:pt x="46" y="374"/>
                    </a:cubicBezTo>
                    <a:cubicBezTo>
                      <a:pt x="59" y="398"/>
                      <a:pt x="73" y="421"/>
                      <a:pt x="89" y="442"/>
                    </a:cubicBezTo>
                    <a:cubicBezTo>
                      <a:pt x="90" y="444"/>
                      <a:pt x="93" y="442"/>
                      <a:pt x="92" y="440"/>
                    </a:cubicBezTo>
                    <a:cubicBezTo>
                      <a:pt x="75" y="416"/>
                      <a:pt x="60" y="392"/>
                      <a:pt x="47" y="367"/>
                    </a:cubicBezTo>
                    <a:cubicBezTo>
                      <a:pt x="47" y="362"/>
                      <a:pt x="47" y="356"/>
                      <a:pt x="47" y="351"/>
                    </a:cubicBezTo>
                    <a:cubicBezTo>
                      <a:pt x="62" y="376"/>
                      <a:pt x="77" y="401"/>
                      <a:pt x="92" y="427"/>
                    </a:cubicBezTo>
                    <a:cubicBezTo>
                      <a:pt x="93" y="428"/>
                      <a:pt x="95" y="427"/>
                      <a:pt x="94" y="425"/>
                    </a:cubicBezTo>
                    <a:cubicBezTo>
                      <a:pt x="79" y="398"/>
                      <a:pt x="63" y="372"/>
                      <a:pt x="47" y="346"/>
                    </a:cubicBezTo>
                    <a:cubicBezTo>
                      <a:pt x="48" y="337"/>
                      <a:pt x="48" y="329"/>
                      <a:pt x="48" y="321"/>
                    </a:cubicBezTo>
                    <a:cubicBezTo>
                      <a:pt x="65" y="346"/>
                      <a:pt x="82" y="372"/>
                      <a:pt x="97" y="399"/>
                    </a:cubicBezTo>
                    <a:cubicBezTo>
                      <a:pt x="98" y="400"/>
                      <a:pt x="100" y="399"/>
                      <a:pt x="100" y="397"/>
                    </a:cubicBezTo>
                    <a:cubicBezTo>
                      <a:pt x="84" y="369"/>
                      <a:pt x="66" y="341"/>
                      <a:pt x="49" y="314"/>
                    </a:cubicBezTo>
                    <a:cubicBezTo>
                      <a:pt x="49" y="305"/>
                      <a:pt x="49" y="296"/>
                      <a:pt x="49" y="288"/>
                    </a:cubicBezTo>
                    <a:cubicBezTo>
                      <a:pt x="55" y="298"/>
                      <a:pt x="55" y="298"/>
                      <a:pt x="55" y="298"/>
                    </a:cubicBezTo>
                    <a:cubicBezTo>
                      <a:pt x="71" y="325"/>
                      <a:pt x="84" y="355"/>
                      <a:pt x="102" y="381"/>
                    </a:cubicBezTo>
                    <a:cubicBezTo>
                      <a:pt x="103" y="382"/>
                      <a:pt x="105" y="381"/>
                      <a:pt x="104" y="38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4" name="ïšḻïďê-Freeform 420"/>
              <p:cNvSpPr/>
              <p:nvPr/>
            </p:nvSpPr>
            <p:spPr bwMode="auto">
              <a:xfrm>
                <a:off x="5336" y="2466"/>
                <a:ext cx="114" cy="168"/>
              </a:xfrm>
              <a:custGeom>
                <a:avLst/>
                <a:gdLst>
                  <a:gd name="T0" fmla="*/ 97 w 103"/>
                  <a:gd name="T1" fmla="*/ 140 h 152"/>
                  <a:gd name="T2" fmla="*/ 72 w 103"/>
                  <a:gd name="T3" fmla="*/ 131 h 152"/>
                  <a:gd name="T4" fmla="*/ 46 w 103"/>
                  <a:gd name="T5" fmla="*/ 88 h 152"/>
                  <a:gd name="T6" fmla="*/ 22 w 103"/>
                  <a:gd name="T7" fmla="*/ 52 h 152"/>
                  <a:gd name="T8" fmla="*/ 20 w 103"/>
                  <a:gd name="T9" fmla="*/ 32 h 152"/>
                  <a:gd name="T10" fmla="*/ 73 w 103"/>
                  <a:gd name="T11" fmla="*/ 124 h 152"/>
                  <a:gd name="T12" fmla="*/ 77 w 103"/>
                  <a:gd name="T13" fmla="*/ 122 h 152"/>
                  <a:gd name="T14" fmla="*/ 17 w 103"/>
                  <a:gd name="T15" fmla="*/ 16 h 152"/>
                  <a:gd name="T16" fmla="*/ 15 w 103"/>
                  <a:gd name="T17" fmla="*/ 5 h 152"/>
                  <a:gd name="T18" fmla="*/ 11 w 103"/>
                  <a:gd name="T19" fmla="*/ 2 h 152"/>
                  <a:gd name="T20" fmla="*/ 6 w 103"/>
                  <a:gd name="T21" fmla="*/ 4 h 152"/>
                  <a:gd name="T22" fmla="*/ 7 w 103"/>
                  <a:gd name="T23" fmla="*/ 6 h 152"/>
                  <a:gd name="T24" fmla="*/ 7 w 103"/>
                  <a:gd name="T25" fmla="*/ 90 h 152"/>
                  <a:gd name="T26" fmla="*/ 14 w 103"/>
                  <a:gd name="T27" fmla="*/ 136 h 152"/>
                  <a:gd name="T28" fmla="*/ 26 w 103"/>
                  <a:gd name="T29" fmla="*/ 129 h 152"/>
                  <a:gd name="T30" fmla="*/ 94 w 103"/>
                  <a:gd name="T31" fmla="*/ 151 h 152"/>
                  <a:gd name="T32" fmla="*/ 97 w 103"/>
                  <a:gd name="T33" fmla="*/ 140 h 152"/>
                  <a:gd name="T34" fmla="*/ 24 w 103"/>
                  <a:gd name="T35" fmla="*/ 102 h 152"/>
                  <a:gd name="T36" fmla="*/ 25 w 103"/>
                  <a:gd name="T37" fmla="*/ 93 h 152"/>
                  <a:gd name="T38" fmla="*/ 32 w 103"/>
                  <a:gd name="T39" fmla="*/ 103 h 152"/>
                  <a:gd name="T40" fmla="*/ 24 w 103"/>
                  <a:gd name="T41" fmla="*/ 102 h 152"/>
                  <a:gd name="T42" fmla="*/ 38 w 103"/>
                  <a:gd name="T43" fmla="*/ 104 h 152"/>
                  <a:gd name="T44" fmla="*/ 36 w 103"/>
                  <a:gd name="T45" fmla="*/ 104 h 152"/>
                  <a:gd name="T46" fmla="*/ 25 w 103"/>
                  <a:gd name="T47" fmla="*/ 88 h 152"/>
                  <a:gd name="T48" fmla="*/ 25 w 103"/>
                  <a:gd name="T49" fmla="*/ 81 h 152"/>
                  <a:gd name="T50" fmla="*/ 24 w 103"/>
                  <a:gd name="T51" fmla="*/ 73 h 152"/>
                  <a:gd name="T52" fmla="*/ 45 w 103"/>
                  <a:gd name="T53" fmla="*/ 108 h 152"/>
                  <a:gd name="T54" fmla="*/ 38 w 103"/>
                  <a:gd name="T55" fmla="*/ 104 h 152"/>
                  <a:gd name="T56" fmla="*/ 53 w 103"/>
                  <a:gd name="T57" fmla="*/ 110 h 152"/>
                  <a:gd name="T58" fmla="*/ 50 w 103"/>
                  <a:gd name="T59" fmla="*/ 110 h 152"/>
                  <a:gd name="T60" fmla="*/ 24 w 103"/>
                  <a:gd name="T61" fmla="*/ 66 h 152"/>
                  <a:gd name="T62" fmla="*/ 23 w 103"/>
                  <a:gd name="T63" fmla="*/ 60 h 152"/>
                  <a:gd name="T64" fmla="*/ 39 w 103"/>
                  <a:gd name="T65" fmla="*/ 85 h 152"/>
                  <a:gd name="T66" fmla="*/ 54 w 103"/>
                  <a:gd name="T67" fmla="*/ 110 h 152"/>
                  <a:gd name="T68" fmla="*/ 53 w 103"/>
                  <a:gd name="T69" fmla="*/ 110 h 152"/>
                  <a:gd name="T70" fmla="*/ 61 w 103"/>
                  <a:gd name="T71" fmla="*/ 129 h 152"/>
                  <a:gd name="T72" fmla="*/ 60 w 103"/>
                  <a:gd name="T73" fmla="*/ 126 h 152"/>
                  <a:gd name="T74" fmla="*/ 61 w 103"/>
                  <a:gd name="T75" fmla="*/ 124 h 152"/>
                  <a:gd name="T76" fmla="*/ 61 w 103"/>
                  <a:gd name="T77" fmla="*/ 123 h 152"/>
                  <a:gd name="T78" fmla="*/ 65 w 103"/>
                  <a:gd name="T79" fmla="*/ 130 h 152"/>
                  <a:gd name="T80" fmla="*/ 61 w 103"/>
                  <a:gd name="T81" fmla="*/ 129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03" h="152">
                    <a:moveTo>
                      <a:pt x="97" y="140"/>
                    </a:moveTo>
                    <a:cubicBezTo>
                      <a:pt x="89" y="136"/>
                      <a:pt x="80" y="133"/>
                      <a:pt x="72" y="131"/>
                    </a:cubicBezTo>
                    <a:cubicBezTo>
                      <a:pt x="62" y="117"/>
                      <a:pt x="54" y="103"/>
                      <a:pt x="46" y="88"/>
                    </a:cubicBezTo>
                    <a:cubicBezTo>
                      <a:pt x="39" y="76"/>
                      <a:pt x="30" y="64"/>
                      <a:pt x="22" y="52"/>
                    </a:cubicBezTo>
                    <a:cubicBezTo>
                      <a:pt x="22" y="45"/>
                      <a:pt x="21" y="38"/>
                      <a:pt x="20" y="32"/>
                    </a:cubicBezTo>
                    <a:cubicBezTo>
                      <a:pt x="36" y="63"/>
                      <a:pt x="56" y="93"/>
                      <a:pt x="73" y="124"/>
                    </a:cubicBezTo>
                    <a:cubicBezTo>
                      <a:pt x="74" y="126"/>
                      <a:pt x="78" y="124"/>
                      <a:pt x="77" y="122"/>
                    </a:cubicBezTo>
                    <a:cubicBezTo>
                      <a:pt x="58" y="86"/>
                      <a:pt x="35" y="53"/>
                      <a:pt x="17" y="16"/>
                    </a:cubicBezTo>
                    <a:cubicBezTo>
                      <a:pt x="16" y="13"/>
                      <a:pt x="16" y="9"/>
                      <a:pt x="15" y="5"/>
                    </a:cubicBezTo>
                    <a:cubicBezTo>
                      <a:pt x="14" y="3"/>
                      <a:pt x="12" y="2"/>
                      <a:pt x="11" y="2"/>
                    </a:cubicBezTo>
                    <a:cubicBezTo>
                      <a:pt x="9" y="0"/>
                      <a:pt x="5" y="1"/>
                      <a:pt x="6" y="4"/>
                    </a:cubicBezTo>
                    <a:cubicBezTo>
                      <a:pt x="7" y="4"/>
                      <a:pt x="7" y="5"/>
                      <a:pt x="7" y="6"/>
                    </a:cubicBezTo>
                    <a:cubicBezTo>
                      <a:pt x="2" y="34"/>
                      <a:pt x="4" y="62"/>
                      <a:pt x="7" y="90"/>
                    </a:cubicBezTo>
                    <a:cubicBezTo>
                      <a:pt x="8" y="106"/>
                      <a:pt x="0" y="124"/>
                      <a:pt x="14" y="136"/>
                    </a:cubicBezTo>
                    <a:cubicBezTo>
                      <a:pt x="20" y="140"/>
                      <a:pt x="26" y="134"/>
                      <a:pt x="26" y="129"/>
                    </a:cubicBezTo>
                    <a:cubicBezTo>
                      <a:pt x="41" y="148"/>
                      <a:pt x="71" y="148"/>
                      <a:pt x="94" y="151"/>
                    </a:cubicBezTo>
                    <a:cubicBezTo>
                      <a:pt x="101" y="152"/>
                      <a:pt x="103" y="143"/>
                      <a:pt x="97" y="140"/>
                    </a:cubicBezTo>
                    <a:close/>
                    <a:moveTo>
                      <a:pt x="24" y="102"/>
                    </a:moveTo>
                    <a:cubicBezTo>
                      <a:pt x="24" y="99"/>
                      <a:pt x="25" y="96"/>
                      <a:pt x="25" y="93"/>
                    </a:cubicBezTo>
                    <a:cubicBezTo>
                      <a:pt x="27" y="96"/>
                      <a:pt x="30" y="100"/>
                      <a:pt x="32" y="103"/>
                    </a:cubicBezTo>
                    <a:cubicBezTo>
                      <a:pt x="29" y="103"/>
                      <a:pt x="27" y="103"/>
                      <a:pt x="24" y="102"/>
                    </a:cubicBezTo>
                    <a:close/>
                    <a:moveTo>
                      <a:pt x="38" y="104"/>
                    </a:moveTo>
                    <a:cubicBezTo>
                      <a:pt x="37" y="104"/>
                      <a:pt x="37" y="104"/>
                      <a:pt x="36" y="104"/>
                    </a:cubicBezTo>
                    <a:cubicBezTo>
                      <a:pt x="33" y="99"/>
                      <a:pt x="29" y="93"/>
                      <a:pt x="25" y="88"/>
                    </a:cubicBezTo>
                    <a:cubicBezTo>
                      <a:pt x="25" y="86"/>
                      <a:pt x="25" y="83"/>
                      <a:pt x="25" y="81"/>
                    </a:cubicBezTo>
                    <a:cubicBezTo>
                      <a:pt x="25" y="78"/>
                      <a:pt x="25" y="76"/>
                      <a:pt x="24" y="73"/>
                    </a:cubicBezTo>
                    <a:cubicBezTo>
                      <a:pt x="31" y="85"/>
                      <a:pt x="38" y="96"/>
                      <a:pt x="45" y="108"/>
                    </a:cubicBezTo>
                    <a:cubicBezTo>
                      <a:pt x="43" y="107"/>
                      <a:pt x="40" y="105"/>
                      <a:pt x="38" y="104"/>
                    </a:cubicBezTo>
                    <a:close/>
                    <a:moveTo>
                      <a:pt x="53" y="110"/>
                    </a:moveTo>
                    <a:cubicBezTo>
                      <a:pt x="52" y="110"/>
                      <a:pt x="51" y="110"/>
                      <a:pt x="50" y="110"/>
                    </a:cubicBezTo>
                    <a:cubicBezTo>
                      <a:pt x="42" y="95"/>
                      <a:pt x="33" y="81"/>
                      <a:pt x="24" y="66"/>
                    </a:cubicBezTo>
                    <a:cubicBezTo>
                      <a:pt x="24" y="64"/>
                      <a:pt x="23" y="62"/>
                      <a:pt x="23" y="60"/>
                    </a:cubicBezTo>
                    <a:cubicBezTo>
                      <a:pt x="28" y="68"/>
                      <a:pt x="34" y="77"/>
                      <a:pt x="39" y="85"/>
                    </a:cubicBezTo>
                    <a:cubicBezTo>
                      <a:pt x="44" y="94"/>
                      <a:pt x="49" y="102"/>
                      <a:pt x="54" y="110"/>
                    </a:cubicBezTo>
                    <a:cubicBezTo>
                      <a:pt x="54" y="110"/>
                      <a:pt x="53" y="110"/>
                      <a:pt x="53" y="110"/>
                    </a:cubicBezTo>
                    <a:close/>
                    <a:moveTo>
                      <a:pt x="61" y="129"/>
                    </a:moveTo>
                    <a:cubicBezTo>
                      <a:pt x="61" y="128"/>
                      <a:pt x="60" y="127"/>
                      <a:pt x="60" y="126"/>
                    </a:cubicBezTo>
                    <a:cubicBezTo>
                      <a:pt x="60" y="125"/>
                      <a:pt x="60" y="125"/>
                      <a:pt x="61" y="124"/>
                    </a:cubicBezTo>
                    <a:cubicBezTo>
                      <a:pt x="61" y="124"/>
                      <a:pt x="61" y="123"/>
                      <a:pt x="61" y="123"/>
                    </a:cubicBezTo>
                    <a:cubicBezTo>
                      <a:pt x="62" y="125"/>
                      <a:pt x="64" y="128"/>
                      <a:pt x="65" y="130"/>
                    </a:cubicBezTo>
                    <a:cubicBezTo>
                      <a:pt x="64" y="130"/>
                      <a:pt x="63" y="129"/>
                      <a:pt x="61" y="129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5" name="ïšḻïďê-Freeform 421"/>
              <p:cNvSpPr/>
              <p:nvPr/>
            </p:nvSpPr>
            <p:spPr bwMode="auto">
              <a:xfrm>
                <a:off x="5357" y="2464"/>
                <a:ext cx="72" cy="120"/>
              </a:xfrm>
              <a:custGeom>
                <a:avLst/>
                <a:gdLst>
                  <a:gd name="T0" fmla="*/ 64 w 65"/>
                  <a:gd name="T1" fmla="*/ 106 h 109"/>
                  <a:gd name="T2" fmla="*/ 4 w 65"/>
                  <a:gd name="T3" fmla="*/ 2 h 109"/>
                  <a:gd name="T4" fmla="*/ 1 w 65"/>
                  <a:gd name="T5" fmla="*/ 4 h 109"/>
                  <a:gd name="T6" fmla="*/ 62 w 65"/>
                  <a:gd name="T7" fmla="*/ 108 h 109"/>
                  <a:gd name="T8" fmla="*/ 64 w 65"/>
                  <a:gd name="T9" fmla="*/ 10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109">
                    <a:moveTo>
                      <a:pt x="64" y="106"/>
                    </a:moveTo>
                    <a:cubicBezTo>
                      <a:pt x="44" y="71"/>
                      <a:pt x="24" y="37"/>
                      <a:pt x="4" y="2"/>
                    </a:cubicBezTo>
                    <a:cubicBezTo>
                      <a:pt x="3" y="0"/>
                      <a:pt x="0" y="2"/>
                      <a:pt x="1" y="4"/>
                    </a:cubicBezTo>
                    <a:cubicBezTo>
                      <a:pt x="21" y="39"/>
                      <a:pt x="40" y="74"/>
                      <a:pt x="62" y="108"/>
                    </a:cubicBezTo>
                    <a:cubicBezTo>
                      <a:pt x="63" y="109"/>
                      <a:pt x="65" y="107"/>
                      <a:pt x="64" y="106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6" name="ïšḻïďê-Freeform 422"/>
              <p:cNvSpPr/>
              <p:nvPr/>
            </p:nvSpPr>
            <p:spPr bwMode="auto">
              <a:xfrm>
                <a:off x="5393" y="2075"/>
                <a:ext cx="2" cy="2"/>
              </a:xfrm>
              <a:custGeom>
                <a:avLst/>
                <a:gdLst>
                  <a:gd name="T0" fmla="*/ 1 w 2"/>
                  <a:gd name="T1" fmla="*/ 0 h 2"/>
                  <a:gd name="T2" fmla="*/ 1 w 2"/>
                  <a:gd name="T3" fmla="*/ 2 h 2"/>
                  <a:gd name="T4" fmla="*/ 1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0" y="0"/>
                      <a:pt x="0" y="2"/>
                      <a:pt x="1" y="2"/>
                    </a:cubicBezTo>
                    <a:cubicBezTo>
                      <a:pt x="2" y="2"/>
                      <a:pt x="2" y="0"/>
                      <a:pt x="1" y="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7" name="ïšḻïďê-Freeform 423"/>
              <p:cNvSpPr/>
              <p:nvPr/>
            </p:nvSpPr>
            <p:spPr bwMode="auto">
              <a:xfrm>
                <a:off x="3911" y="927"/>
                <a:ext cx="267" cy="494"/>
              </a:xfrm>
              <a:custGeom>
                <a:avLst/>
                <a:gdLst>
                  <a:gd name="T0" fmla="*/ 219 w 243"/>
                  <a:gd name="T1" fmla="*/ 409 h 449"/>
                  <a:gd name="T2" fmla="*/ 202 w 243"/>
                  <a:gd name="T3" fmla="*/ 395 h 449"/>
                  <a:gd name="T4" fmla="*/ 193 w 243"/>
                  <a:gd name="T5" fmla="*/ 389 h 449"/>
                  <a:gd name="T6" fmla="*/ 78 w 243"/>
                  <a:gd name="T7" fmla="*/ 230 h 449"/>
                  <a:gd name="T8" fmla="*/ 165 w 243"/>
                  <a:gd name="T9" fmla="*/ 372 h 449"/>
                  <a:gd name="T10" fmla="*/ 65 w 243"/>
                  <a:gd name="T11" fmla="*/ 221 h 449"/>
                  <a:gd name="T12" fmla="*/ 100 w 243"/>
                  <a:gd name="T13" fmla="*/ 251 h 449"/>
                  <a:gd name="T14" fmla="*/ 61 w 243"/>
                  <a:gd name="T15" fmla="*/ 136 h 449"/>
                  <a:gd name="T16" fmla="*/ 61 w 243"/>
                  <a:gd name="T17" fmla="*/ 128 h 449"/>
                  <a:gd name="T18" fmla="*/ 54 w 243"/>
                  <a:gd name="T19" fmla="*/ 117 h 449"/>
                  <a:gd name="T20" fmla="*/ 5 w 243"/>
                  <a:gd name="T21" fmla="*/ 3 h 449"/>
                  <a:gd name="T22" fmla="*/ 6 w 243"/>
                  <a:gd name="T23" fmla="*/ 211 h 449"/>
                  <a:gd name="T24" fmla="*/ 13 w 243"/>
                  <a:gd name="T25" fmla="*/ 305 h 449"/>
                  <a:gd name="T26" fmla="*/ 38 w 243"/>
                  <a:gd name="T27" fmla="*/ 320 h 449"/>
                  <a:gd name="T28" fmla="*/ 61 w 243"/>
                  <a:gd name="T29" fmla="*/ 335 h 449"/>
                  <a:gd name="T30" fmla="*/ 142 w 243"/>
                  <a:gd name="T31" fmla="*/ 387 h 449"/>
                  <a:gd name="T32" fmla="*/ 220 w 243"/>
                  <a:gd name="T33" fmla="*/ 429 h 449"/>
                  <a:gd name="T34" fmla="*/ 216 w 243"/>
                  <a:gd name="T35" fmla="*/ 421 h 449"/>
                  <a:gd name="T36" fmla="*/ 23 w 243"/>
                  <a:gd name="T37" fmla="*/ 293 h 449"/>
                  <a:gd name="T38" fmla="*/ 23 w 243"/>
                  <a:gd name="T39" fmla="*/ 293 h 449"/>
                  <a:gd name="T40" fmla="*/ 44 w 243"/>
                  <a:gd name="T41" fmla="*/ 306 h 449"/>
                  <a:gd name="T42" fmla="*/ 33 w 243"/>
                  <a:gd name="T43" fmla="*/ 277 h 449"/>
                  <a:gd name="T44" fmla="*/ 25 w 243"/>
                  <a:gd name="T45" fmla="*/ 252 h 449"/>
                  <a:gd name="T46" fmla="*/ 45 w 243"/>
                  <a:gd name="T47" fmla="*/ 274 h 449"/>
                  <a:gd name="T48" fmla="*/ 22 w 243"/>
                  <a:gd name="T49" fmla="*/ 221 h 449"/>
                  <a:gd name="T50" fmla="*/ 48 w 243"/>
                  <a:gd name="T51" fmla="*/ 255 h 449"/>
                  <a:gd name="T52" fmla="*/ 50 w 243"/>
                  <a:gd name="T53" fmla="*/ 244 h 449"/>
                  <a:gd name="T54" fmla="*/ 17 w 243"/>
                  <a:gd name="T55" fmla="*/ 175 h 449"/>
                  <a:gd name="T56" fmla="*/ 52 w 243"/>
                  <a:gd name="T57" fmla="*/ 230 h 449"/>
                  <a:gd name="T58" fmla="*/ 52 w 243"/>
                  <a:gd name="T59" fmla="*/ 222 h 449"/>
                  <a:gd name="T60" fmla="*/ 25 w 243"/>
                  <a:gd name="T61" fmla="*/ 153 h 449"/>
                  <a:gd name="T62" fmla="*/ 54 w 243"/>
                  <a:gd name="T63" fmla="*/ 154 h 449"/>
                  <a:gd name="T64" fmla="*/ 54 w 243"/>
                  <a:gd name="T65" fmla="*/ 165 h 449"/>
                  <a:gd name="T66" fmla="*/ 15 w 243"/>
                  <a:gd name="T67" fmla="*/ 126 h 449"/>
                  <a:gd name="T68" fmla="*/ 54 w 243"/>
                  <a:gd name="T69" fmla="*/ 154 h 449"/>
                  <a:gd name="T70" fmla="*/ 65 w 243"/>
                  <a:gd name="T71" fmla="*/ 316 h 449"/>
                  <a:gd name="T72" fmla="*/ 73 w 243"/>
                  <a:gd name="T73" fmla="*/ 320 h 449"/>
                  <a:gd name="T74" fmla="*/ 84 w 243"/>
                  <a:gd name="T75" fmla="*/ 326 h 449"/>
                  <a:gd name="T76" fmla="*/ 64 w 243"/>
                  <a:gd name="T77" fmla="*/ 284 h 449"/>
                  <a:gd name="T78" fmla="*/ 91 w 243"/>
                  <a:gd name="T79" fmla="*/ 329 h 449"/>
                  <a:gd name="T80" fmla="*/ 65 w 243"/>
                  <a:gd name="T81" fmla="*/ 256 h 449"/>
                  <a:gd name="T82" fmla="*/ 119 w 243"/>
                  <a:gd name="T83" fmla="*/ 342 h 449"/>
                  <a:gd name="T84" fmla="*/ 115 w 243"/>
                  <a:gd name="T85" fmla="*/ 319 h 449"/>
                  <a:gd name="T86" fmla="*/ 159 w 243"/>
                  <a:gd name="T87" fmla="*/ 367 h 449"/>
                  <a:gd name="T88" fmla="*/ 117 w 243"/>
                  <a:gd name="T89" fmla="*/ 313 h 449"/>
                  <a:gd name="T90" fmla="*/ 119 w 243"/>
                  <a:gd name="T91" fmla="*/ 342 h 449"/>
                  <a:gd name="T92" fmla="*/ 133 w 243"/>
                  <a:gd name="T93" fmla="*/ 363 h 449"/>
                  <a:gd name="T94" fmla="*/ 148 w 243"/>
                  <a:gd name="T95" fmla="*/ 373 h 449"/>
                  <a:gd name="T96" fmla="*/ 169 w 243"/>
                  <a:gd name="T97" fmla="*/ 379 h 449"/>
                  <a:gd name="T98" fmla="*/ 179 w 243"/>
                  <a:gd name="T99" fmla="*/ 389 h 449"/>
                  <a:gd name="T100" fmla="*/ 189 w 243"/>
                  <a:gd name="T101" fmla="*/ 394 h 449"/>
                  <a:gd name="T102" fmla="*/ 194 w 243"/>
                  <a:gd name="T103" fmla="*/ 394 h 449"/>
                  <a:gd name="T104" fmla="*/ 196 w 243"/>
                  <a:gd name="T105" fmla="*/ 397 h 4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43" h="449">
                    <a:moveTo>
                      <a:pt x="242" y="447"/>
                    </a:moveTo>
                    <a:cubicBezTo>
                      <a:pt x="234" y="438"/>
                      <a:pt x="227" y="429"/>
                      <a:pt x="220" y="419"/>
                    </a:cubicBezTo>
                    <a:cubicBezTo>
                      <a:pt x="223" y="417"/>
                      <a:pt x="223" y="412"/>
                      <a:pt x="219" y="409"/>
                    </a:cubicBezTo>
                    <a:cubicBezTo>
                      <a:pt x="216" y="408"/>
                      <a:pt x="214" y="406"/>
                      <a:pt x="212" y="405"/>
                    </a:cubicBezTo>
                    <a:cubicBezTo>
                      <a:pt x="212" y="405"/>
                      <a:pt x="212" y="404"/>
                      <a:pt x="212" y="403"/>
                    </a:cubicBezTo>
                    <a:cubicBezTo>
                      <a:pt x="209" y="400"/>
                      <a:pt x="206" y="398"/>
                      <a:pt x="202" y="395"/>
                    </a:cubicBezTo>
                    <a:cubicBezTo>
                      <a:pt x="174" y="355"/>
                      <a:pt x="150" y="313"/>
                      <a:pt x="123" y="272"/>
                    </a:cubicBezTo>
                    <a:cubicBezTo>
                      <a:pt x="122" y="270"/>
                      <a:pt x="120" y="272"/>
                      <a:pt x="121" y="273"/>
                    </a:cubicBezTo>
                    <a:cubicBezTo>
                      <a:pt x="145" y="311"/>
                      <a:pt x="167" y="351"/>
                      <a:pt x="193" y="389"/>
                    </a:cubicBezTo>
                    <a:cubicBezTo>
                      <a:pt x="191" y="388"/>
                      <a:pt x="189" y="387"/>
                      <a:pt x="188" y="386"/>
                    </a:cubicBezTo>
                    <a:cubicBezTo>
                      <a:pt x="150" y="334"/>
                      <a:pt x="114" y="283"/>
                      <a:pt x="80" y="229"/>
                    </a:cubicBezTo>
                    <a:cubicBezTo>
                      <a:pt x="79" y="228"/>
                      <a:pt x="78" y="229"/>
                      <a:pt x="78" y="230"/>
                    </a:cubicBezTo>
                    <a:cubicBezTo>
                      <a:pt x="110" y="281"/>
                      <a:pt x="144" y="332"/>
                      <a:pt x="180" y="381"/>
                    </a:cubicBezTo>
                    <a:cubicBezTo>
                      <a:pt x="175" y="378"/>
                      <a:pt x="171" y="376"/>
                      <a:pt x="167" y="373"/>
                    </a:cubicBezTo>
                    <a:cubicBezTo>
                      <a:pt x="166" y="372"/>
                      <a:pt x="166" y="372"/>
                      <a:pt x="165" y="372"/>
                    </a:cubicBezTo>
                    <a:cubicBezTo>
                      <a:pt x="140" y="339"/>
                      <a:pt x="116" y="305"/>
                      <a:pt x="93" y="270"/>
                    </a:cubicBezTo>
                    <a:cubicBezTo>
                      <a:pt x="84" y="254"/>
                      <a:pt x="74" y="238"/>
                      <a:pt x="65" y="221"/>
                    </a:cubicBezTo>
                    <a:cubicBezTo>
                      <a:pt x="65" y="221"/>
                      <a:pt x="65" y="221"/>
                      <a:pt x="65" y="221"/>
                    </a:cubicBezTo>
                    <a:cubicBezTo>
                      <a:pt x="65" y="218"/>
                      <a:pt x="65" y="214"/>
                      <a:pt x="64" y="211"/>
                    </a:cubicBezTo>
                    <a:cubicBezTo>
                      <a:pt x="64" y="202"/>
                      <a:pt x="64" y="193"/>
                      <a:pt x="63" y="183"/>
                    </a:cubicBezTo>
                    <a:cubicBezTo>
                      <a:pt x="75" y="206"/>
                      <a:pt x="87" y="229"/>
                      <a:pt x="100" y="251"/>
                    </a:cubicBezTo>
                    <a:cubicBezTo>
                      <a:pt x="101" y="253"/>
                      <a:pt x="105" y="251"/>
                      <a:pt x="104" y="248"/>
                    </a:cubicBezTo>
                    <a:cubicBezTo>
                      <a:pt x="89" y="223"/>
                      <a:pt x="76" y="197"/>
                      <a:pt x="63" y="172"/>
                    </a:cubicBezTo>
                    <a:cubicBezTo>
                      <a:pt x="62" y="160"/>
                      <a:pt x="62" y="148"/>
                      <a:pt x="61" y="136"/>
                    </a:cubicBezTo>
                    <a:cubicBezTo>
                      <a:pt x="67" y="147"/>
                      <a:pt x="73" y="157"/>
                      <a:pt x="80" y="167"/>
                    </a:cubicBezTo>
                    <a:cubicBezTo>
                      <a:pt x="81" y="169"/>
                      <a:pt x="85" y="167"/>
                      <a:pt x="83" y="165"/>
                    </a:cubicBezTo>
                    <a:cubicBezTo>
                      <a:pt x="76" y="152"/>
                      <a:pt x="68" y="140"/>
                      <a:pt x="61" y="128"/>
                    </a:cubicBezTo>
                    <a:cubicBezTo>
                      <a:pt x="60" y="116"/>
                      <a:pt x="59" y="104"/>
                      <a:pt x="58" y="92"/>
                    </a:cubicBezTo>
                    <a:cubicBezTo>
                      <a:pt x="58" y="89"/>
                      <a:pt x="54" y="90"/>
                      <a:pt x="54" y="92"/>
                    </a:cubicBezTo>
                    <a:cubicBezTo>
                      <a:pt x="54" y="100"/>
                      <a:pt x="54" y="109"/>
                      <a:pt x="54" y="117"/>
                    </a:cubicBezTo>
                    <a:cubicBezTo>
                      <a:pt x="39" y="90"/>
                      <a:pt x="25" y="64"/>
                      <a:pt x="12" y="36"/>
                    </a:cubicBezTo>
                    <a:cubicBezTo>
                      <a:pt x="11" y="25"/>
                      <a:pt x="11" y="14"/>
                      <a:pt x="10" y="3"/>
                    </a:cubicBezTo>
                    <a:cubicBezTo>
                      <a:pt x="10" y="0"/>
                      <a:pt x="5" y="0"/>
                      <a:pt x="5" y="3"/>
                    </a:cubicBezTo>
                    <a:cubicBezTo>
                      <a:pt x="4" y="50"/>
                      <a:pt x="5" y="97"/>
                      <a:pt x="5" y="143"/>
                    </a:cubicBezTo>
                    <a:cubicBezTo>
                      <a:pt x="5" y="166"/>
                      <a:pt x="5" y="188"/>
                      <a:pt x="6" y="211"/>
                    </a:cubicBezTo>
                    <a:cubicBezTo>
                      <a:pt x="6" y="211"/>
                      <a:pt x="6" y="211"/>
                      <a:pt x="6" y="211"/>
                    </a:cubicBezTo>
                    <a:cubicBezTo>
                      <a:pt x="5" y="214"/>
                      <a:pt x="5" y="219"/>
                      <a:pt x="7" y="223"/>
                    </a:cubicBezTo>
                    <a:cubicBezTo>
                      <a:pt x="8" y="245"/>
                      <a:pt x="5" y="268"/>
                      <a:pt x="4" y="290"/>
                    </a:cubicBezTo>
                    <a:cubicBezTo>
                      <a:pt x="0" y="296"/>
                      <a:pt x="5" y="307"/>
                      <a:pt x="13" y="305"/>
                    </a:cubicBezTo>
                    <a:cubicBezTo>
                      <a:pt x="14" y="305"/>
                      <a:pt x="15" y="305"/>
                      <a:pt x="16" y="304"/>
                    </a:cubicBezTo>
                    <a:cubicBezTo>
                      <a:pt x="17" y="304"/>
                      <a:pt x="17" y="304"/>
                      <a:pt x="18" y="305"/>
                    </a:cubicBezTo>
                    <a:cubicBezTo>
                      <a:pt x="22" y="312"/>
                      <a:pt x="29" y="318"/>
                      <a:pt x="38" y="320"/>
                    </a:cubicBezTo>
                    <a:cubicBezTo>
                      <a:pt x="42" y="322"/>
                      <a:pt x="45" y="325"/>
                      <a:pt x="48" y="327"/>
                    </a:cubicBezTo>
                    <a:cubicBezTo>
                      <a:pt x="49" y="328"/>
                      <a:pt x="50" y="329"/>
                      <a:pt x="52" y="329"/>
                    </a:cubicBezTo>
                    <a:cubicBezTo>
                      <a:pt x="54" y="331"/>
                      <a:pt x="57" y="333"/>
                      <a:pt x="61" y="335"/>
                    </a:cubicBezTo>
                    <a:cubicBezTo>
                      <a:pt x="73" y="342"/>
                      <a:pt x="84" y="346"/>
                      <a:pt x="97" y="350"/>
                    </a:cubicBezTo>
                    <a:cubicBezTo>
                      <a:pt x="98" y="351"/>
                      <a:pt x="99" y="351"/>
                      <a:pt x="100" y="352"/>
                    </a:cubicBezTo>
                    <a:cubicBezTo>
                      <a:pt x="115" y="362"/>
                      <a:pt x="127" y="377"/>
                      <a:pt x="142" y="387"/>
                    </a:cubicBezTo>
                    <a:cubicBezTo>
                      <a:pt x="163" y="400"/>
                      <a:pt x="185" y="411"/>
                      <a:pt x="208" y="418"/>
                    </a:cubicBezTo>
                    <a:cubicBezTo>
                      <a:pt x="211" y="422"/>
                      <a:pt x="214" y="427"/>
                      <a:pt x="218" y="431"/>
                    </a:cubicBezTo>
                    <a:cubicBezTo>
                      <a:pt x="219" y="432"/>
                      <a:pt x="220" y="430"/>
                      <a:pt x="220" y="429"/>
                    </a:cubicBezTo>
                    <a:cubicBezTo>
                      <a:pt x="217" y="426"/>
                      <a:pt x="215" y="423"/>
                      <a:pt x="213" y="420"/>
                    </a:cubicBezTo>
                    <a:cubicBezTo>
                      <a:pt x="213" y="420"/>
                      <a:pt x="213" y="420"/>
                      <a:pt x="214" y="420"/>
                    </a:cubicBezTo>
                    <a:cubicBezTo>
                      <a:pt x="214" y="421"/>
                      <a:pt x="215" y="421"/>
                      <a:pt x="216" y="421"/>
                    </a:cubicBezTo>
                    <a:cubicBezTo>
                      <a:pt x="224" y="430"/>
                      <a:pt x="232" y="440"/>
                      <a:pt x="241" y="448"/>
                    </a:cubicBezTo>
                    <a:cubicBezTo>
                      <a:pt x="242" y="449"/>
                      <a:pt x="243" y="448"/>
                      <a:pt x="242" y="447"/>
                    </a:cubicBezTo>
                    <a:close/>
                    <a:moveTo>
                      <a:pt x="23" y="293"/>
                    </a:moveTo>
                    <a:cubicBezTo>
                      <a:pt x="24" y="291"/>
                      <a:pt x="24" y="289"/>
                      <a:pt x="24" y="287"/>
                    </a:cubicBezTo>
                    <a:cubicBezTo>
                      <a:pt x="26" y="290"/>
                      <a:pt x="28" y="293"/>
                      <a:pt x="30" y="296"/>
                    </a:cubicBezTo>
                    <a:cubicBezTo>
                      <a:pt x="28" y="295"/>
                      <a:pt x="25" y="294"/>
                      <a:pt x="23" y="293"/>
                    </a:cubicBezTo>
                    <a:close/>
                    <a:moveTo>
                      <a:pt x="25" y="281"/>
                    </a:moveTo>
                    <a:cubicBezTo>
                      <a:pt x="25" y="278"/>
                      <a:pt x="25" y="276"/>
                      <a:pt x="25" y="274"/>
                    </a:cubicBezTo>
                    <a:cubicBezTo>
                      <a:pt x="30" y="285"/>
                      <a:pt x="37" y="296"/>
                      <a:pt x="44" y="306"/>
                    </a:cubicBezTo>
                    <a:cubicBezTo>
                      <a:pt x="37" y="298"/>
                      <a:pt x="31" y="290"/>
                      <a:pt x="25" y="281"/>
                    </a:cubicBezTo>
                    <a:close/>
                    <a:moveTo>
                      <a:pt x="44" y="294"/>
                    </a:moveTo>
                    <a:cubicBezTo>
                      <a:pt x="40" y="288"/>
                      <a:pt x="37" y="283"/>
                      <a:pt x="33" y="277"/>
                    </a:cubicBezTo>
                    <a:cubicBezTo>
                      <a:pt x="31" y="273"/>
                      <a:pt x="29" y="270"/>
                      <a:pt x="27" y="267"/>
                    </a:cubicBezTo>
                    <a:cubicBezTo>
                      <a:pt x="27" y="266"/>
                      <a:pt x="26" y="265"/>
                      <a:pt x="25" y="264"/>
                    </a:cubicBezTo>
                    <a:cubicBezTo>
                      <a:pt x="25" y="260"/>
                      <a:pt x="25" y="256"/>
                      <a:pt x="25" y="252"/>
                    </a:cubicBezTo>
                    <a:cubicBezTo>
                      <a:pt x="32" y="262"/>
                      <a:pt x="38" y="273"/>
                      <a:pt x="45" y="283"/>
                    </a:cubicBezTo>
                    <a:cubicBezTo>
                      <a:pt x="44" y="287"/>
                      <a:pt x="44" y="290"/>
                      <a:pt x="44" y="294"/>
                    </a:cubicBezTo>
                    <a:close/>
                    <a:moveTo>
                      <a:pt x="45" y="274"/>
                    </a:moveTo>
                    <a:cubicBezTo>
                      <a:pt x="41" y="267"/>
                      <a:pt x="37" y="260"/>
                      <a:pt x="33" y="253"/>
                    </a:cubicBezTo>
                    <a:cubicBezTo>
                      <a:pt x="31" y="251"/>
                      <a:pt x="28" y="247"/>
                      <a:pt x="25" y="243"/>
                    </a:cubicBezTo>
                    <a:cubicBezTo>
                      <a:pt x="24" y="235"/>
                      <a:pt x="23" y="228"/>
                      <a:pt x="22" y="221"/>
                    </a:cubicBezTo>
                    <a:cubicBezTo>
                      <a:pt x="31" y="235"/>
                      <a:pt x="39" y="249"/>
                      <a:pt x="47" y="263"/>
                    </a:cubicBezTo>
                    <a:cubicBezTo>
                      <a:pt x="46" y="267"/>
                      <a:pt x="46" y="271"/>
                      <a:pt x="45" y="274"/>
                    </a:cubicBezTo>
                    <a:close/>
                    <a:moveTo>
                      <a:pt x="48" y="255"/>
                    </a:moveTo>
                    <a:cubicBezTo>
                      <a:pt x="39" y="240"/>
                      <a:pt x="30" y="224"/>
                      <a:pt x="21" y="209"/>
                    </a:cubicBezTo>
                    <a:cubicBezTo>
                      <a:pt x="20" y="200"/>
                      <a:pt x="19" y="192"/>
                      <a:pt x="18" y="184"/>
                    </a:cubicBezTo>
                    <a:cubicBezTo>
                      <a:pt x="28" y="204"/>
                      <a:pt x="39" y="224"/>
                      <a:pt x="50" y="244"/>
                    </a:cubicBezTo>
                    <a:cubicBezTo>
                      <a:pt x="49" y="248"/>
                      <a:pt x="49" y="252"/>
                      <a:pt x="48" y="255"/>
                    </a:cubicBezTo>
                    <a:close/>
                    <a:moveTo>
                      <a:pt x="51" y="236"/>
                    </a:moveTo>
                    <a:cubicBezTo>
                      <a:pt x="39" y="216"/>
                      <a:pt x="28" y="196"/>
                      <a:pt x="17" y="175"/>
                    </a:cubicBezTo>
                    <a:cubicBezTo>
                      <a:pt x="17" y="175"/>
                      <a:pt x="17" y="175"/>
                      <a:pt x="17" y="175"/>
                    </a:cubicBezTo>
                    <a:cubicBezTo>
                      <a:pt x="17" y="170"/>
                      <a:pt x="16" y="165"/>
                      <a:pt x="16" y="159"/>
                    </a:cubicBezTo>
                    <a:cubicBezTo>
                      <a:pt x="27" y="183"/>
                      <a:pt x="39" y="207"/>
                      <a:pt x="52" y="230"/>
                    </a:cubicBezTo>
                    <a:cubicBezTo>
                      <a:pt x="51" y="232"/>
                      <a:pt x="51" y="234"/>
                      <a:pt x="51" y="236"/>
                    </a:cubicBezTo>
                    <a:close/>
                    <a:moveTo>
                      <a:pt x="53" y="218"/>
                    </a:moveTo>
                    <a:cubicBezTo>
                      <a:pt x="53" y="219"/>
                      <a:pt x="52" y="220"/>
                      <a:pt x="52" y="222"/>
                    </a:cubicBezTo>
                    <a:cubicBezTo>
                      <a:pt x="40" y="198"/>
                      <a:pt x="27" y="174"/>
                      <a:pt x="16" y="150"/>
                    </a:cubicBezTo>
                    <a:cubicBezTo>
                      <a:pt x="16" y="145"/>
                      <a:pt x="15" y="140"/>
                      <a:pt x="15" y="134"/>
                    </a:cubicBezTo>
                    <a:cubicBezTo>
                      <a:pt x="19" y="141"/>
                      <a:pt x="22" y="147"/>
                      <a:pt x="25" y="153"/>
                    </a:cubicBezTo>
                    <a:cubicBezTo>
                      <a:pt x="34" y="173"/>
                      <a:pt x="43" y="191"/>
                      <a:pt x="53" y="210"/>
                    </a:cubicBezTo>
                    <a:cubicBezTo>
                      <a:pt x="53" y="213"/>
                      <a:pt x="53" y="215"/>
                      <a:pt x="53" y="218"/>
                    </a:cubicBezTo>
                    <a:close/>
                    <a:moveTo>
                      <a:pt x="54" y="154"/>
                    </a:moveTo>
                    <a:cubicBezTo>
                      <a:pt x="42" y="131"/>
                      <a:pt x="31" y="107"/>
                      <a:pt x="20" y="84"/>
                    </a:cubicBezTo>
                    <a:cubicBezTo>
                      <a:pt x="19" y="81"/>
                      <a:pt x="15" y="83"/>
                      <a:pt x="16" y="85"/>
                    </a:cubicBezTo>
                    <a:cubicBezTo>
                      <a:pt x="28" y="112"/>
                      <a:pt x="41" y="139"/>
                      <a:pt x="54" y="165"/>
                    </a:cubicBezTo>
                    <a:cubicBezTo>
                      <a:pt x="54" y="177"/>
                      <a:pt x="54" y="188"/>
                      <a:pt x="53" y="200"/>
                    </a:cubicBezTo>
                    <a:cubicBezTo>
                      <a:pt x="47" y="188"/>
                      <a:pt x="41" y="176"/>
                      <a:pt x="35" y="165"/>
                    </a:cubicBezTo>
                    <a:cubicBezTo>
                      <a:pt x="30" y="153"/>
                      <a:pt x="21" y="139"/>
                      <a:pt x="15" y="126"/>
                    </a:cubicBezTo>
                    <a:cubicBezTo>
                      <a:pt x="14" y="98"/>
                      <a:pt x="13" y="70"/>
                      <a:pt x="12" y="43"/>
                    </a:cubicBezTo>
                    <a:cubicBezTo>
                      <a:pt x="24" y="71"/>
                      <a:pt x="39" y="98"/>
                      <a:pt x="54" y="124"/>
                    </a:cubicBezTo>
                    <a:cubicBezTo>
                      <a:pt x="54" y="134"/>
                      <a:pt x="54" y="144"/>
                      <a:pt x="54" y="154"/>
                    </a:cubicBezTo>
                    <a:close/>
                    <a:moveTo>
                      <a:pt x="61" y="314"/>
                    </a:moveTo>
                    <a:cubicBezTo>
                      <a:pt x="61" y="313"/>
                      <a:pt x="62" y="312"/>
                      <a:pt x="62" y="311"/>
                    </a:cubicBezTo>
                    <a:cubicBezTo>
                      <a:pt x="63" y="313"/>
                      <a:pt x="64" y="314"/>
                      <a:pt x="65" y="316"/>
                    </a:cubicBezTo>
                    <a:cubicBezTo>
                      <a:pt x="64" y="315"/>
                      <a:pt x="62" y="315"/>
                      <a:pt x="61" y="314"/>
                    </a:cubicBezTo>
                    <a:close/>
                    <a:moveTo>
                      <a:pt x="74" y="321"/>
                    </a:moveTo>
                    <a:cubicBezTo>
                      <a:pt x="73" y="321"/>
                      <a:pt x="73" y="320"/>
                      <a:pt x="73" y="320"/>
                    </a:cubicBezTo>
                    <a:cubicBezTo>
                      <a:pt x="69" y="314"/>
                      <a:pt x="66" y="309"/>
                      <a:pt x="63" y="303"/>
                    </a:cubicBezTo>
                    <a:cubicBezTo>
                      <a:pt x="63" y="299"/>
                      <a:pt x="63" y="296"/>
                      <a:pt x="64" y="292"/>
                    </a:cubicBezTo>
                    <a:cubicBezTo>
                      <a:pt x="71" y="303"/>
                      <a:pt x="77" y="315"/>
                      <a:pt x="84" y="326"/>
                    </a:cubicBezTo>
                    <a:cubicBezTo>
                      <a:pt x="81" y="324"/>
                      <a:pt x="77" y="323"/>
                      <a:pt x="74" y="321"/>
                    </a:cubicBezTo>
                    <a:close/>
                    <a:moveTo>
                      <a:pt x="91" y="329"/>
                    </a:moveTo>
                    <a:cubicBezTo>
                      <a:pt x="82" y="314"/>
                      <a:pt x="73" y="299"/>
                      <a:pt x="64" y="284"/>
                    </a:cubicBezTo>
                    <a:cubicBezTo>
                      <a:pt x="65" y="279"/>
                      <a:pt x="65" y="275"/>
                      <a:pt x="65" y="271"/>
                    </a:cubicBezTo>
                    <a:cubicBezTo>
                      <a:pt x="77" y="292"/>
                      <a:pt x="90" y="314"/>
                      <a:pt x="103" y="335"/>
                    </a:cubicBezTo>
                    <a:cubicBezTo>
                      <a:pt x="99" y="333"/>
                      <a:pt x="95" y="331"/>
                      <a:pt x="91" y="329"/>
                    </a:cubicBezTo>
                    <a:close/>
                    <a:moveTo>
                      <a:pt x="111" y="338"/>
                    </a:moveTo>
                    <a:cubicBezTo>
                      <a:pt x="95" y="313"/>
                      <a:pt x="80" y="287"/>
                      <a:pt x="65" y="261"/>
                    </a:cubicBezTo>
                    <a:cubicBezTo>
                      <a:pt x="65" y="260"/>
                      <a:pt x="65" y="258"/>
                      <a:pt x="65" y="256"/>
                    </a:cubicBezTo>
                    <a:cubicBezTo>
                      <a:pt x="81" y="284"/>
                      <a:pt x="97" y="312"/>
                      <a:pt x="114" y="340"/>
                    </a:cubicBezTo>
                    <a:cubicBezTo>
                      <a:pt x="113" y="339"/>
                      <a:pt x="112" y="339"/>
                      <a:pt x="111" y="338"/>
                    </a:cubicBezTo>
                    <a:close/>
                    <a:moveTo>
                      <a:pt x="119" y="342"/>
                    </a:moveTo>
                    <a:cubicBezTo>
                      <a:pt x="101" y="310"/>
                      <a:pt x="83" y="278"/>
                      <a:pt x="65" y="246"/>
                    </a:cubicBezTo>
                    <a:cubicBezTo>
                      <a:pt x="65" y="241"/>
                      <a:pt x="65" y="237"/>
                      <a:pt x="65" y="232"/>
                    </a:cubicBezTo>
                    <a:cubicBezTo>
                      <a:pt x="81" y="262"/>
                      <a:pt x="98" y="290"/>
                      <a:pt x="115" y="319"/>
                    </a:cubicBezTo>
                    <a:cubicBezTo>
                      <a:pt x="117" y="321"/>
                      <a:pt x="120" y="319"/>
                      <a:pt x="119" y="317"/>
                    </a:cubicBezTo>
                    <a:cubicBezTo>
                      <a:pt x="112" y="305"/>
                      <a:pt x="105" y="292"/>
                      <a:pt x="98" y="279"/>
                    </a:cubicBezTo>
                    <a:cubicBezTo>
                      <a:pt x="117" y="309"/>
                      <a:pt x="137" y="339"/>
                      <a:pt x="159" y="367"/>
                    </a:cubicBezTo>
                    <a:cubicBezTo>
                      <a:pt x="155" y="364"/>
                      <a:pt x="152" y="361"/>
                      <a:pt x="148" y="359"/>
                    </a:cubicBezTo>
                    <a:cubicBezTo>
                      <a:pt x="137" y="344"/>
                      <a:pt x="127" y="328"/>
                      <a:pt x="117" y="313"/>
                    </a:cubicBezTo>
                    <a:cubicBezTo>
                      <a:pt x="117" y="312"/>
                      <a:pt x="116" y="313"/>
                      <a:pt x="117" y="313"/>
                    </a:cubicBezTo>
                    <a:cubicBezTo>
                      <a:pt x="126" y="328"/>
                      <a:pt x="135" y="343"/>
                      <a:pt x="145" y="357"/>
                    </a:cubicBezTo>
                    <a:cubicBezTo>
                      <a:pt x="138" y="352"/>
                      <a:pt x="132" y="348"/>
                      <a:pt x="124" y="345"/>
                    </a:cubicBezTo>
                    <a:cubicBezTo>
                      <a:pt x="122" y="344"/>
                      <a:pt x="121" y="343"/>
                      <a:pt x="119" y="342"/>
                    </a:cubicBezTo>
                    <a:close/>
                    <a:moveTo>
                      <a:pt x="148" y="373"/>
                    </a:moveTo>
                    <a:cubicBezTo>
                      <a:pt x="143" y="369"/>
                      <a:pt x="139" y="366"/>
                      <a:pt x="134" y="363"/>
                    </a:cubicBezTo>
                    <a:cubicBezTo>
                      <a:pt x="134" y="363"/>
                      <a:pt x="134" y="363"/>
                      <a:pt x="133" y="363"/>
                    </a:cubicBezTo>
                    <a:cubicBezTo>
                      <a:pt x="141" y="366"/>
                      <a:pt x="148" y="369"/>
                      <a:pt x="156" y="373"/>
                    </a:cubicBezTo>
                    <a:cubicBezTo>
                      <a:pt x="158" y="375"/>
                      <a:pt x="159" y="377"/>
                      <a:pt x="161" y="380"/>
                    </a:cubicBezTo>
                    <a:cubicBezTo>
                      <a:pt x="156" y="377"/>
                      <a:pt x="152" y="375"/>
                      <a:pt x="148" y="373"/>
                    </a:cubicBezTo>
                    <a:close/>
                    <a:moveTo>
                      <a:pt x="164" y="381"/>
                    </a:moveTo>
                    <a:cubicBezTo>
                      <a:pt x="162" y="379"/>
                      <a:pt x="160" y="376"/>
                      <a:pt x="158" y="374"/>
                    </a:cubicBezTo>
                    <a:cubicBezTo>
                      <a:pt x="162" y="376"/>
                      <a:pt x="165" y="377"/>
                      <a:pt x="169" y="379"/>
                    </a:cubicBezTo>
                    <a:cubicBezTo>
                      <a:pt x="171" y="382"/>
                      <a:pt x="173" y="384"/>
                      <a:pt x="175" y="387"/>
                    </a:cubicBezTo>
                    <a:cubicBezTo>
                      <a:pt x="171" y="385"/>
                      <a:pt x="167" y="383"/>
                      <a:pt x="164" y="381"/>
                    </a:cubicBezTo>
                    <a:close/>
                    <a:moveTo>
                      <a:pt x="179" y="389"/>
                    </a:moveTo>
                    <a:cubicBezTo>
                      <a:pt x="177" y="387"/>
                      <a:pt x="176" y="384"/>
                      <a:pt x="174" y="382"/>
                    </a:cubicBezTo>
                    <a:cubicBezTo>
                      <a:pt x="178" y="384"/>
                      <a:pt x="182" y="386"/>
                      <a:pt x="186" y="389"/>
                    </a:cubicBezTo>
                    <a:cubicBezTo>
                      <a:pt x="187" y="390"/>
                      <a:pt x="188" y="392"/>
                      <a:pt x="189" y="394"/>
                    </a:cubicBezTo>
                    <a:cubicBezTo>
                      <a:pt x="186" y="392"/>
                      <a:pt x="183" y="391"/>
                      <a:pt x="179" y="389"/>
                    </a:cubicBezTo>
                    <a:close/>
                    <a:moveTo>
                      <a:pt x="196" y="397"/>
                    </a:moveTo>
                    <a:cubicBezTo>
                      <a:pt x="194" y="394"/>
                      <a:pt x="194" y="394"/>
                      <a:pt x="194" y="394"/>
                    </a:cubicBezTo>
                    <a:cubicBezTo>
                      <a:pt x="195" y="395"/>
                      <a:pt x="197" y="396"/>
                      <a:pt x="198" y="397"/>
                    </a:cubicBezTo>
                    <a:cubicBezTo>
                      <a:pt x="199" y="398"/>
                      <a:pt x="199" y="398"/>
                      <a:pt x="200" y="399"/>
                    </a:cubicBezTo>
                    <a:cubicBezTo>
                      <a:pt x="198" y="398"/>
                      <a:pt x="197" y="398"/>
                      <a:pt x="196" y="397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8" name="ïšḻïďê-Freeform 424"/>
              <p:cNvSpPr/>
              <p:nvPr/>
            </p:nvSpPr>
            <p:spPr bwMode="auto">
              <a:xfrm>
                <a:off x="3923" y="924"/>
                <a:ext cx="94" cy="159"/>
              </a:xfrm>
              <a:custGeom>
                <a:avLst/>
                <a:gdLst>
                  <a:gd name="T0" fmla="*/ 85 w 86"/>
                  <a:gd name="T1" fmla="*/ 140 h 144"/>
                  <a:gd name="T2" fmla="*/ 3 w 86"/>
                  <a:gd name="T3" fmla="*/ 1 h 144"/>
                  <a:gd name="T4" fmla="*/ 1 w 86"/>
                  <a:gd name="T5" fmla="*/ 2 h 144"/>
                  <a:gd name="T6" fmla="*/ 82 w 86"/>
                  <a:gd name="T7" fmla="*/ 142 h 144"/>
                  <a:gd name="T8" fmla="*/ 85 w 86"/>
                  <a:gd name="T9" fmla="*/ 140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44">
                    <a:moveTo>
                      <a:pt x="85" y="140"/>
                    </a:moveTo>
                    <a:cubicBezTo>
                      <a:pt x="57" y="94"/>
                      <a:pt x="31" y="46"/>
                      <a:pt x="3" y="1"/>
                    </a:cubicBezTo>
                    <a:cubicBezTo>
                      <a:pt x="2" y="0"/>
                      <a:pt x="0" y="1"/>
                      <a:pt x="1" y="2"/>
                    </a:cubicBezTo>
                    <a:cubicBezTo>
                      <a:pt x="29" y="48"/>
                      <a:pt x="54" y="96"/>
                      <a:pt x="82" y="142"/>
                    </a:cubicBezTo>
                    <a:cubicBezTo>
                      <a:pt x="83" y="144"/>
                      <a:pt x="86" y="142"/>
                      <a:pt x="85" y="14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9" name="i$liḋe-Freeform 425"/>
              <p:cNvSpPr/>
              <p:nvPr/>
            </p:nvSpPr>
            <p:spPr bwMode="auto">
              <a:xfrm>
                <a:off x="3891" y="582"/>
                <a:ext cx="343" cy="681"/>
              </a:xfrm>
              <a:custGeom>
                <a:avLst/>
                <a:gdLst>
                  <a:gd name="T0" fmla="*/ 188 w 312"/>
                  <a:gd name="T1" fmla="*/ 273 h 619"/>
                  <a:gd name="T2" fmla="*/ 205 w 312"/>
                  <a:gd name="T3" fmla="*/ 293 h 619"/>
                  <a:gd name="T4" fmla="*/ 222 w 312"/>
                  <a:gd name="T5" fmla="*/ 281 h 619"/>
                  <a:gd name="T6" fmla="*/ 192 w 312"/>
                  <a:gd name="T7" fmla="*/ 177 h 619"/>
                  <a:gd name="T8" fmla="*/ 156 w 312"/>
                  <a:gd name="T9" fmla="*/ 155 h 619"/>
                  <a:gd name="T10" fmla="*/ 134 w 312"/>
                  <a:gd name="T11" fmla="*/ 153 h 619"/>
                  <a:gd name="T12" fmla="*/ 132 w 312"/>
                  <a:gd name="T13" fmla="*/ 173 h 619"/>
                  <a:gd name="T14" fmla="*/ 127 w 312"/>
                  <a:gd name="T15" fmla="*/ 108 h 619"/>
                  <a:gd name="T16" fmla="*/ 12 w 312"/>
                  <a:gd name="T17" fmla="*/ 2 h 619"/>
                  <a:gd name="T18" fmla="*/ 5 w 312"/>
                  <a:gd name="T19" fmla="*/ 40 h 619"/>
                  <a:gd name="T20" fmla="*/ 10 w 312"/>
                  <a:gd name="T21" fmla="*/ 84 h 619"/>
                  <a:gd name="T22" fmla="*/ 24 w 312"/>
                  <a:gd name="T23" fmla="*/ 132 h 619"/>
                  <a:gd name="T24" fmla="*/ 33 w 312"/>
                  <a:gd name="T25" fmla="*/ 209 h 619"/>
                  <a:gd name="T26" fmla="*/ 25 w 312"/>
                  <a:gd name="T27" fmla="*/ 268 h 619"/>
                  <a:gd name="T28" fmla="*/ 68 w 312"/>
                  <a:gd name="T29" fmla="*/ 366 h 619"/>
                  <a:gd name="T30" fmla="*/ 133 w 312"/>
                  <a:gd name="T31" fmla="*/ 476 h 619"/>
                  <a:gd name="T32" fmla="*/ 111 w 312"/>
                  <a:gd name="T33" fmla="*/ 398 h 619"/>
                  <a:gd name="T34" fmla="*/ 124 w 312"/>
                  <a:gd name="T35" fmla="*/ 369 h 619"/>
                  <a:gd name="T36" fmla="*/ 84 w 312"/>
                  <a:gd name="T37" fmla="*/ 232 h 619"/>
                  <a:gd name="T38" fmla="*/ 121 w 312"/>
                  <a:gd name="T39" fmla="*/ 271 h 619"/>
                  <a:gd name="T40" fmla="*/ 119 w 312"/>
                  <a:gd name="T41" fmla="*/ 210 h 619"/>
                  <a:gd name="T42" fmla="*/ 148 w 312"/>
                  <a:gd name="T43" fmla="*/ 244 h 619"/>
                  <a:gd name="T44" fmla="*/ 152 w 312"/>
                  <a:gd name="T45" fmla="*/ 360 h 619"/>
                  <a:gd name="T46" fmla="*/ 311 w 312"/>
                  <a:gd name="T47" fmla="*/ 611 h 619"/>
                  <a:gd name="T48" fmla="*/ 203 w 312"/>
                  <a:gd name="T49" fmla="*/ 279 h 619"/>
                  <a:gd name="T50" fmla="*/ 185 w 312"/>
                  <a:gd name="T51" fmla="*/ 250 h 619"/>
                  <a:gd name="T52" fmla="*/ 66 w 312"/>
                  <a:gd name="T53" fmla="*/ 81 h 619"/>
                  <a:gd name="T54" fmla="*/ 39 w 312"/>
                  <a:gd name="T55" fmla="*/ 71 h 619"/>
                  <a:gd name="T56" fmla="*/ 37 w 312"/>
                  <a:gd name="T57" fmla="*/ 106 h 619"/>
                  <a:gd name="T58" fmla="*/ 35 w 312"/>
                  <a:gd name="T59" fmla="*/ 146 h 619"/>
                  <a:gd name="T60" fmla="*/ 33 w 312"/>
                  <a:gd name="T61" fmla="*/ 93 h 619"/>
                  <a:gd name="T62" fmla="*/ 31 w 312"/>
                  <a:gd name="T63" fmla="*/ 128 h 619"/>
                  <a:gd name="T64" fmla="*/ 33 w 312"/>
                  <a:gd name="T65" fmla="*/ 204 h 619"/>
                  <a:gd name="T66" fmla="*/ 47 w 312"/>
                  <a:gd name="T67" fmla="*/ 230 h 619"/>
                  <a:gd name="T68" fmla="*/ 54 w 312"/>
                  <a:gd name="T69" fmla="*/ 71 h 619"/>
                  <a:gd name="T70" fmla="*/ 65 w 312"/>
                  <a:gd name="T71" fmla="*/ 118 h 619"/>
                  <a:gd name="T72" fmla="*/ 48 w 312"/>
                  <a:gd name="T73" fmla="*/ 93 h 619"/>
                  <a:gd name="T74" fmla="*/ 65 w 312"/>
                  <a:gd name="T75" fmla="*/ 188 h 619"/>
                  <a:gd name="T76" fmla="*/ 50 w 312"/>
                  <a:gd name="T77" fmla="*/ 194 h 619"/>
                  <a:gd name="T78" fmla="*/ 52 w 312"/>
                  <a:gd name="T79" fmla="*/ 245 h 619"/>
                  <a:gd name="T80" fmla="*/ 66 w 312"/>
                  <a:gd name="T81" fmla="*/ 316 h 619"/>
                  <a:gd name="T82" fmla="*/ 66 w 312"/>
                  <a:gd name="T83" fmla="*/ 323 h 619"/>
                  <a:gd name="T84" fmla="*/ 67 w 312"/>
                  <a:gd name="T85" fmla="*/ 104 h 619"/>
                  <a:gd name="T86" fmla="*/ 68 w 312"/>
                  <a:gd name="T87" fmla="*/ 127 h 619"/>
                  <a:gd name="T88" fmla="*/ 82 w 312"/>
                  <a:gd name="T89" fmla="*/ 203 h 619"/>
                  <a:gd name="T90" fmla="*/ 69 w 312"/>
                  <a:gd name="T91" fmla="*/ 195 h 619"/>
                  <a:gd name="T92" fmla="*/ 82 w 312"/>
                  <a:gd name="T93" fmla="*/ 236 h 619"/>
                  <a:gd name="T94" fmla="*/ 83 w 312"/>
                  <a:gd name="T95" fmla="*/ 130 h 619"/>
                  <a:gd name="T96" fmla="*/ 84 w 312"/>
                  <a:gd name="T97" fmla="*/ 155 h 619"/>
                  <a:gd name="T98" fmla="*/ 106 w 312"/>
                  <a:gd name="T99" fmla="*/ 227 h 619"/>
                  <a:gd name="T100" fmla="*/ 81 w 312"/>
                  <a:gd name="T101" fmla="*/ 104 h 619"/>
                  <a:gd name="T102" fmla="*/ 131 w 312"/>
                  <a:gd name="T103" fmla="*/ 201 h 619"/>
                  <a:gd name="T104" fmla="*/ 131 w 312"/>
                  <a:gd name="T105" fmla="*/ 198 h 619"/>
                  <a:gd name="T106" fmla="*/ 155 w 312"/>
                  <a:gd name="T107" fmla="*/ 164 h 619"/>
                  <a:gd name="T108" fmla="*/ 171 w 312"/>
                  <a:gd name="T109" fmla="*/ 237 h 619"/>
                  <a:gd name="T110" fmla="*/ 170 w 312"/>
                  <a:gd name="T111" fmla="*/ 244 h 619"/>
                  <a:gd name="T112" fmla="*/ 134 w 312"/>
                  <a:gd name="T113" fmla="*/ 209 h 619"/>
                  <a:gd name="T114" fmla="*/ 148 w 312"/>
                  <a:gd name="T115" fmla="*/ 217 h 619"/>
                  <a:gd name="T116" fmla="*/ 152 w 312"/>
                  <a:gd name="T117" fmla="*/ 250 h 619"/>
                  <a:gd name="T118" fmla="*/ 169 w 312"/>
                  <a:gd name="T119" fmla="*/ 364 h 6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12" h="619">
                    <a:moveTo>
                      <a:pt x="311" y="611"/>
                    </a:moveTo>
                    <a:cubicBezTo>
                      <a:pt x="266" y="530"/>
                      <a:pt x="216" y="451"/>
                      <a:pt x="172" y="369"/>
                    </a:cubicBezTo>
                    <a:cubicBezTo>
                      <a:pt x="173" y="330"/>
                      <a:pt x="174" y="290"/>
                      <a:pt x="174" y="250"/>
                    </a:cubicBezTo>
                    <a:cubicBezTo>
                      <a:pt x="178" y="256"/>
                      <a:pt x="181" y="261"/>
                      <a:pt x="185" y="267"/>
                    </a:cubicBezTo>
                    <a:cubicBezTo>
                      <a:pt x="184" y="307"/>
                      <a:pt x="185" y="346"/>
                      <a:pt x="187" y="386"/>
                    </a:cubicBezTo>
                    <a:cubicBezTo>
                      <a:pt x="187" y="388"/>
                      <a:pt x="190" y="388"/>
                      <a:pt x="190" y="386"/>
                    </a:cubicBezTo>
                    <a:cubicBezTo>
                      <a:pt x="189" y="348"/>
                      <a:pt x="188" y="310"/>
                      <a:pt x="188" y="273"/>
                    </a:cubicBezTo>
                    <a:cubicBezTo>
                      <a:pt x="193" y="280"/>
                      <a:pt x="197" y="287"/>
                      <a:pt x="202" y="294"/>
                    </a:cubicBezTo>
                    <a:cubicBezTo>
                      <a:pt x="200" y="321"/>
                      <a:pt x="199" y="349"/>
                      <a:pt x="199" y="376"/>
                    </a:cubicBezTo>
                    <a:cubicBezTo>
                      <a:pt x="199" y="378"/>
                      <a:pt x="203" y="378"/>
                      <a:pt x="203" y="376"/>
                    </a:cubicBezTo>
                    <a:cubicBezTo>
                      <a:pt x="203" y="350"/>
                      <a:pt x="203" y="324"/>
                      <a:pt x="205" y="299"/>
                    </a:cubicBezTo>
                    <a:cubicBezTo>
                      <a:pt x="206" y="300"/>
                      <a:pt x="206" y="302"/>
                      <a:pt x="207" y="303"/>
                    </a:cubicBezTo>
                    <a:cubicBezTo>
                      <a:pt x="208" y="305"/>
                      <a:pt x="211" y="303"/>
                      <a:pt x="210" y="301"/>
                    </a:cubicBezTo>
                    <a:cubicBezTo>
                      <a:pt x="208" y="298"/>
                      <a:pt x="207" y="296"/>
                      <a:pt x="205" y="293"/>
                    </a:cubicBezTo>
                    <a:cubicBezTo>
                      <a:pt x="205" y="290"/>
                      <a:pt x="205" y="287"/>
                      <a:pt x="205" y="284"/>
                    </a:cubicBezTo>
                    <a:cubicBezTo>
                      <a:pt x="209" y="290"/>
                      <a:pt x="213" y="297"/>
                      <a:pt x="217" y="303"/>
                    </a:cubicBezTo>
                    <a:cubicBezTo>
                      <a:pt x="219" y="305"/>
                      <a:pt x="222" y="303"/>
                      <a:pt x="220" y="301"/>
                    </a:cubicBezTo>
                    <a:cubicBezTo>
                      <a:pt x="215" y="293"/>
                      <a:pt x="211" y="285"/>
                      <a:pt x="206" y="277"/>
                    </a:cubicBezTo>
                    <a:cubicBezTo>
                      <a:pt x="206" y="271"/>
                      <a:pt x="207" y="265"/>
                      <a:pt x="207" y="259"/>
                    </a:cubicBezTo>
                    <a:cubicBezTo>
                      <a:pt x="211" y="267"/>
                      <a:pt x="216" y="275"/>
                      <a:pt x="220" y="283"/>
                    </a:cubicBezTo>
                    <a:cubicBezTo>
                      <a:pt x="221" y="284"/>
                      <a:pt x="223" y="282"/>
                      <a:pt x="222" y="281"/>
                    </a:cubicBezTo>
                    <a:cubicBezTo>
                      <a:pt x="217" y="272"/>
                      <a:pt x="212" y="263"/>
                      <a:pt x="207" y="254"/>
                    </a:cubicBezTo>
                    <a:cubicBezTo>
                      <a:pt x="208" y="244"/>
                      <a:pt x="209" y="234"/>
                      <a:pt x="210" y="224"/>
                    </a:cubicBezTo>
                    <a:cubicBezTo>
                      <a:pt x="210" y="222"/>
                      <a:pt x="208" y="222"/>
                      <a:pt x="207" y="223"/>
                    </a:cubicBezTo>
                    <a:cubicBezTo>
                      <a:pt x="207" y="232"/>
                      <a:pt x="206" y="241"/>
                      <a:pt x="205" y="250"/>
                    </a:cubicBezTo>
                    <a:cubicBezTo>
                      <a:pt x="200" y="241"/>
                      <a:pt x="195" y="232"/>
                      <a:pt x="190" y="223"/>
                    </a:cubicBezTo>
                    <a:cubicBezTo>
                      <a:pt x="191" y="208"/>
                      <a:pt x="193" y="193"/>
                      <a:pt x="195" y="178"/>
                    </a:cubicBezTo>
                    <a:cubicBezTo>
                      <a:pt x="195" y="176"/>
                      <a:pt x="192" y="176"/>
                      <a:pt x="192" y="177"/>
                    </a:cubicBezTo>
                    <a:cubicBezTo>
                      <a:pt x="190" y="191"/>
                      <a:pt x="189" y="204"/>
                      <a:pt x="187" y="218"/>
                    </a:cubicBezTo>
                    <a:cubicBezTo>
                      <a:pt x="183" y="210"/>
                      <a:pt x="178" y="202"/>
                      <a:pt x="174" y="194"/>
                    </a:cubicBezTo>
                    <a:cubicBezTo>
                      <a:pt x="174" y="188"/>
                      <a:pt x="174" y="181"/>
                      <a:pt x="174" y="175"/>
                    </a:cubicBezTo>
                    <a:cubicBezTo>
                      <a:pt x="174" y="175"/>
                      <a:pt x="173" y="175"/>
                      <a:pt x="173" y="175"/>
                    </a:cubicBezTo>
                    <a:cubicBezTo>
                      <a:pt x="172" y="180"/>
                      <a:pt x="172" y="185"/>
                      <a:pt x="172" y="190"/>
                    </a:cubicBezTo>
                    <a:cubicBezTo>
                      <a:pt x="167" y="181"/>
                      <a:pt x="161" y="171"/>
                      <a:pt x="155" y="161"/>
                    </a:cubicBezTo>
                    <a:cubicBezTo>
                      <a:pt x="156" y="159"/>
                      <a:pt x="156" y="157"/>
                      <a:pt x="156" y="155"/>
                    </a:cubicBezTo>
                    <a:cubicBezTo>
                      <a:pt x="157" y="154"/>
                      <a:pt x="155" y="153"/>
                      <a:pt x="154" y="155"/>
                    </a:cubicBezTo>
                    <a:cubicBezTo>
                      <a:pt x="154" y="156"/>
                      <a:pt x="154" y="157"/>
                      <a:pt x="154" y="158"/>
                    </a:cubicBezTo>
                    <a:cubicBezTo>
                      <a:pt x="146" y="144"/>
                      <a:pt x="138" y="130"/>
                      <a:pt x="131" y="116"/>
                    </a:cubicBezTo>
                    <a:cubicBezTo>
                      <a:pt x="130" y="115"/>
                      <a:pt x="128" y="116"/>
                      <a:pt x="129" y="117"/>
                    </a:cubicBezTo>
                    <a:cubicBezTo>
                      <a:pt x="137" y="132"/>
                      <a:pt x="145" y="147"/>
                      <a:pt x="153" y="161"/>
                    </a:cubicBezTo>
                    <a:cubicBezTo>
                      <a:pt x="152" y="168"/>
                      <a:pt x="151" y="175"/>
                      <a:pt x="150" y="182"/>
                    </a:cubicBezTo>
                    <a:cubicBezTo>
                      <a:pt x="145" y="172"/>
                      <a:pt x="139" y="163"/>
                      <a:pt x="134" y="153"/>
                    </a:cubicBezTo>
                    <a:cubicBezTo>
                      <a:pt x="134" y="148"/>
                      <a:pt x="134" y="142"/>
                      <a:pt x="134" y="137"/>
                    </a:cubicBezTo>
                    <a:cubicBezTo>
                      <a:pt x="134" y="135"/>
                      <a:pt x="131" y="136"/>
                      <a:pt x="131" y="137"/>
                    </a:cubicBezTo>
                    <a:cubicBezTo>
                      <a:pt x="131" y="141"/>
                      <a:pt x="131" y="145"/>
                      <a:pt x="131" y="149"/>
                    </a:cubicBezTo>
                    <a:cubicBezTo>
                      <a:pt x="126" y="139"/>
                      <a:pt x="121" y="130"/>
                      <a:pt x="116" y="121"/>
                    </a:cubicBezTo>
                    <a:cubicBezTo>
                      <a:pt x="115" y="119"/>
                      <a:pt x="112" y="121"/>
                      <a:pt x="113" y="122"/>
                    </a:cubicBezTo>
                    <a:cubicBezTo>
                      <a:pt x="119" y="134"/>
                      <a:pt x="125" y="145"/>
                      <a:pt x="132" y="156"/>
                    </a:cubicBezTo>
                    <a:cubicBezTo>
                      <a:pt x="132" y="161"/>
                      <a:pt x="132" y="167"/>
                      <a:pt x="132" y="173"/>
                    </a:cubicBezTo>
                    <a:cubicBezTo>
                      <a:pt x="125" y="161"/>
                      <a:pt x="117" y="149"/>
                      <a:pt x="110" y="137"/>
                    </a:cubicBezTo>
                    <a:cubicBezTo>
                      <a:pt x="111" y="130"/>
                      <a:pt x="111" y="122"/>
                      <a:pt x="111" y="114"/>
                    </a:cubicBezTo>
                    <a:cubicBezTo>
                      <a:pt x="111" y="112"/>
                      <a:pt x="108" y="112"/>
                      <a:pt x="108" y="114"/>
                    </a:cubicBezTo>
                    <a:cubicBezTo>
                      <a:pt x="108" y="120"/>
                      <a:pt x="108" y="126"/>
                      <a:pt x="107" y="132"/>
                    </a:cubicBezTo>
                    <a:cubicBezTo>
                      <a:pt x="101" y="120"/>
                      <a:pt x="94" y="109"/>
                      <a:pt x="87" y="97"/>
                    </a:cubicBezTo>
                    <a:cubicBezTo>
                      <a:pt x="98" y="104"/>
                      <a:pt x="110" y="110"/>
                      <a:pt x="123" y="115"/>
                    </a:cubicBezTo>
                    <a:cubicBezTo>
                      <a:pt x="127" y="117"/>
                      <a:pt x="131" y="111"/>
                      <a:pt x="127" y="108"/>
                    </a:cubicBezTo>
                    <a:cubicBezTo>
                      <a:pt x="109" y="96"/>
                      <a:pt x="93" y="80"/>
                      <a:pt x="76" y="65"/>
                    </a:cubicBezTo>
                    <a:cubicBezTo>
                      <a:pt x="63" y="54"/>
                      <a:pt x="48" y="45"/>
                      <a:pt x="38" y="32"/>
                    </a:cubicBezTo>
                    <a:cubicBezTo>
                      <a:pt x="37" y="30"/>
                      <a:pt x="36" y="27"/>
                      <a:pt x="35" y="25"/>
                    </a:cubicBezTo>
                    <a:cubicBezTo>
                      <a:pt x="34" y="24"/>
                      <a:pt x="33" y="24"/>
                      <a:pt x="32" y="24"/>
                    </a:cubicBezTo>
                    <a:cubicBezTo>
                      <a:pt x="31" y="22"/>
                      <a:pt x="30" y="20"/>
                      <a:pt x="29" y="17"/>
                    </a:cubicBezTo>
                    <a:cubicBezTo>
                      <a:pt x="27" y="11"/>
                      <a:pt x="21" y="11"/>
                      <a:pt x="17" y="13"/>
                    </a:cubicBezTo>
                    <a:cubicBezTo>
                      <a:pt x="15" y="9"/>
                      <a:pt x="14" y="6"/>
                      <a:pt x="12" y="2"/>
                    </a:cubicBezTo>
                    <a:cubicBezTo>
                      <a:pt x="11" y="0"/>
                      <a:pt x="8" y="1"/>
                      <a:pt x="9" y="3"/>
                    </a:cubicBezTo>
                    <a:cubicBezTo>
                      <a:pt x="11" y="7"/>
                      <a:pt x="12" y="11"/>
                      <a:pt x="14" y="16"/>
                    </a:cubicBezTo>
                    <a:cubicBezTo>
                      <a:pt x="12" y="18"/>
                      <a:pt x="12" y="20"/>
                      <a:pt x="13" y="23"/>
                    </a:cubicBezTo>
                    <a:cubicBezTo>
                      <a:pt x="14" y="26"/>
                      <a:pt x="15" y="28"/>
                      <a:pt x="16" y="31"/>
                    </a:cubicBezTo>
                    <a:cubicBezTo>
                      <a:pt x="16" y="35"/>
                      <a:pt x="16" y="40"/>
                      <a:pt x="17" y="44"/>
                    </a:cubicBezTo>
                    <a:cubicBezTo>
                      <a:pt x="16" y="50"/>
                      <a:pt x="17" y="57"/>
                      <a:pt x="17" y="63"/>
                    </a:cubicBezTo>
                    <a:cubicBezTo>
                      <a:pt x="13" y="56"/>
                      <a:pt x="9" y="48"/>
                      <a:pt x="5" y="40"/>
                    </a:cubicBezTo>
                    <a:cubicBezTo>
                      <a:pt x="4" y="38"/>
                      <a:pt x="0" y="39"/>
                      <a:pt x="1" y="41"/>
                    </a:cubicBezTo>
                    <a:cubicBezTo>
                      <a:pt x="7" y="52"/>
                      <a:pt x="12" y="62"/>
                      <a:pt x="18" y="72"/>
                    </a:cubicBezTo>
                    <a:cubicBezTo>
                      <a:pt x="18" y="75"/>
                      <a:pt x="18" y="78"/>
                      <a:pt x="19" y="81"/>
                    </a:cubicBezTo>
                    <a:cubicBezTo>
                      <a:pt x="19" y="82"/>
                      <a:pt x="19" y="82"/>
                      <a:pt x="19" y="83"/>
                    </a:cubicBezTo>
                    <a:cubicBezTo>
                      <a:pt x="19" y="87"/>
                      <a:pt x="19" y="92"/>
                      <a:pt x="19" y="96"/>
                    </a:cubicBezTo>
                    <a:cubicBezTo>
                      <a:pt x="16" y="92"/>
                      <a:pt x="14" y="88"/>
                      <a:pt x="11" y="83"/>
                    </a:cubicBezTo>
                    <a:cubicBezTo>
                      <a:pt x="11" y="83"/>
                      <a:pt x="10" y="83"/>
                      <a:pt x="10" y="84"/>
                    </a:cubicBezTo>
                    <a:cubicBezTo>
                      <a:pt x="13" y="91"/>
                      <a:pt x="16" y="98"/>
                      <a:pt x="19" y="105"/>
                    </a:cubicBezTo>
                    <a:cubicBezTo>
                      <a:pt x="20" y="110"/>
                      <a:pt x="21" y="115"/>
                      <a:pt x="22" y="120"/>
                    </a:cubicBezTo>
                    <a:cubicBezTo>
                      <a:pt x="22" y="121"/>
                      <a:pt x="23" y="121"/>
                      <a:pt x="24" y="121"/>
                    </a:cubicBezTo>
                    <a:cubicBezTo>
                      <a:pt x="24" y="123"/>
                      <a:pt x="24" y="125"/>
                      <a:pt x="24" y="126"/>
                    </a:cubicBezTo>
                    <a:cubicBezTo>
                      <a:pt x="20" y="119"/>
                      <a:pt x="16" y="111"/>
                      <a:pt x="12" y="104"/>
                    </a:cubicBezTo>
                    <a:cubicBezTo>
                      <a:pt x="11" y="102"/>
                      <a:pt x="9" y="103"/>
                      <a:pt x="10" y="104"/>
                    </a:cubicBezTo>
                    <a:cubicBezTo>
                      <a:pt x="14" y="114"/>
                      <a:pt x="19" y="123"/>
                      <a:pt x="24" y="132"/>
                    </a:cubicBezTo>
                    <a:cubicBezTo>
                      <a:pt x="23" y="160"/>
                      <a:pt x="23" y="188"/>
                      <a:pt x="21" y="215"/>
                    </a:cubicBezTo>
                    <a:cubicBezTo>
                      <a:pt x="21" y="218"/>
                      <a:pt x="25" y="219"/>
                      <a:pt x="25" y="216"/>
                    </a:cubicBezTo>
                    <a:cubicBezTo>
                      <a:pt x="26" y="190"/>
                      <a:pt x="27" y="165"/>
                      <a:pt x="27" y="139"/>
                    </a:cubicBezTo>
                    <a:cubicBezTo>
                      <a:pt x="28" y="141"/>
                      <a:pt x="29" y="143"/>
                      <a:pt x="30" y="145"/>
                    </a:cubicBezTo>
                    <a:cubicBezTo>
                      <a:pt x="29" y="169"/>
                      <a:pt x="29" y="192"/>
                      <a:pt x="29" y="216"/>
                    </a:cubicBezTo>
                    <a:cubicBezTo>
                      <a:pt x="29" y="218"/>
                      <a:pt x="33" y="218"/>
                      <a:pt x="33" y="216"/>
                    </a:cubicBezTo>
                    <a:cubicBezTo>
                      <a:pt x="33" y="214"/>
                      <a:pt x="33" y="211"/>
                      <a:pt x="33" y="209"/>
                    </a:cubicBezTo>
                    <a:cubicBezTo>
                      <a:pt x="38" y="218"/>
                      <a:pt x="42" y="227"/>
                      <a:pt x="47" y="236"/>
                    </a:cubicBezTo>
                    <a:cubicBezTo>
                      <a:pt x="48" y="243"/>
                      <a:pt x="48" y="251"/>
                      <a:pt x="48" y="258"/>
                    </a:cubicBezTo>
                    <a:cubicBezTo>
                      <a:pt x="44" y="250"/>
                      <a:pt x="39" y="241"/>
                      <a:pt x="35" y="233"/>
                    </a:cubicBezTo>
                    <a:cubicBezTo>
                      <a:pt x="34" y="231"/>
                      <a:pt x="31" y="232"/>
                      <a:pt x="32" y="234"/>
                    </a:cubicBezTo>
                    <a:cubicBezTo>
                      <a:pt x="37" y="245"/>
                      <a:pt x="43" y="255"/>
                      <a:pt x="49" y="265"/>
                    </a:cubicBezTo>
                    <a:cubicBezTo>
                      <a:pt x="50" y="287"/>
                      <a:pt x="52" y="308"/>
                      <a:pt x="54" y="330"/>
                    </a:cubicBezTo>
                    <a:cubicBezTo>
                      <a:pt x="44" y="310"/>
                      <a:pt x="34" y="289"/>
                      <a:pt x="25" y="268"/>
                    </a:cubicBezTo>
                    <a:cubicBezTo>
                      <a:pt x="24" y="266"/>
                      <a:pt x="20" y="267"/>
                      <a:pt x="21" y="270"/>
                    </a:cubicBezTo>
                    <a:cubicBezTo>
                      <a:pt x="31" y="293"/>
                      <a:pt x="43" y="316"/>
                      <a:pt x="55" y="338"/>
                    </a:cubicBezTo>
                    <a:cubicBezTo>
                      <a:pt x="55" y="341"/>
                      <a:pt x="55" y="343"/>
                      <a:pt x="55" y="345"/>
                    </a:cubicBezTo>
                    <a:cubicBezTo>
                      <a:pt x="55" y="347"/>
                      <a:pt x="57" y="346"/>
                      <a:pt x="57" y="345"/>
                    </a:cubicBezTo>
                    <a:cubicBezTo>
                      <a:pt x="57" y="344"/>
                      <a:pt x="57" y="344"/>
                      <a:pt x="57" y="343"/>
                    </a:cubicBezTo>
                    <a:cubicBezTo>
                      <a:pt x="61" y="349"/>
                      <a:pt x="64" y="356"/>
                      <a:pt x="68" y="362"/>
                    </a:cubicBezTo>
                    <a:cubicBezTo>
                      <a:pt x="68" y="363"/>
                      <a:pt x="68" y="364"/>
                      <a:pt x="68" y="366"/>
                    </a:cubicBezTo>
                    <a:cubicBezTo>
                      <a:pt x="68" y="367"/>
                      <a:pt x="69" y="367"/>
                      <a:pt x="70" y="366"/>
                    </a:cubicBezTo>
                    <a:cubicBezTo>
                      <a:pt x="73" y="371"/>
                      <a:pt x="73" y="371"/>
                      <a:pt x="73" y="371"/>
                    </a:cubicBezTo>
                    <a:cubicBezTo>
                      <a:pt x="76" y="378"/>
                      <a:pt x="80" y="384"/>
                      <a:pt x="83" y="391"/>
                    </a:cubicBezTo>
                    <a:cubicBezTo>
                      <a:pt x="83" y="391"/>
                      <a:pt x="83" y="391"/>
                      <a:pt x="83" y="391"/>
                    </a:cubicBezTo>
                    <a:cubicBezTo>
                      <a:pt x="85" y="394"/>
                      <a:pt x="87" y="397"/>
                      <a:pt x="88" y="399"/>
                    </a:cubicBezTo>
                    <a:cubicBezTo>
                      <a:pt x="102" y="425"/>
                      <a:pt x="116" y="451"/>
                      <a:pt x="131" y="476"/>
                    </a:cubicBezTo>
                    <a:cubicBezTo>
                      <a:pt x="132" y="477"/>
                      <a:pt x="133" y="477"/>
                      <a:pt x="133" y="476"/>
                    </a:cubicBezTo>
                    <a:cubicBezTo>
                      <a:pt x="162" y="523"/>
                      <a:pt x="190" y="570"/>
                      <a:pt x="218" y="618"/>
                    </a:cubicBezTo>
                    <a:cubicBezTo>
                      <a:pt x="219" y="619"/>
                      <a:pt x="221" y="618"/>
                      <a:pt x="220" y="616"/>
                    </a:cubicBezTo>
                    <a:cubicBezTo>
                      <a:pt x="190" y="563"/>
                      <a:pt x="157" y="511"/>
                      <a:pt x="126" y="459"/>
                    </a:cubicBezTo>
                    <a:cubicBezTo>
                      <a:pt x="107" y="427"/>
                      <a:pt x="88" y="394"/>
                      <a:pt x="70" y="361"/>
                    </a:cubicBezTo>
                    <a:cubicBezTo>
                      <a:pt x="70" y="350"/>
                      <a:pt x="70" y="340"/>
                      <a:pt x="70" y="329"/>
                    </a:cubicBezTo>
                    <a:cubicBezTo>
                      <a:pt x="83" y="352"/>
                      <a:pt x="96" y="376"/>
                      <a:pt x="108" y="399"/>
                    </a:cubicBezTo>
                    <a:cubicBezTo>
                      <a:pt x="109" y="401"/>
                      <a:pt x="112" y="400"/>
                      <a:pt x="111" y="398"/>
                    </a:cubicBezTo>
                    <a:cubicBezTo>
                      <a:pt x="98" y="373"/>
                      <a:pt x="84" y="348"/>
                      <a:pt x="70" y="323"/>
                    </a:cubicBezTo>
                    <a:cubicBezTo>
                      <a:pt x="70" y="315"/>
                      <a:pt x="70" y="307"/>
                      <a:pt x="70" y="300"/>
                    </a:cubicBezTo>
                    <a:cubicBezTo>
                      <a:pt x="72" y="303"/>
                      <a:pt x="73" y="305"/>
                      <a:pt x="75" y="308"/>
                    </a:cubicBezTo>
                    <a:cubicBezTo>
                      <a:pt x="76" y="310"/>
                      <a:pt x="79" y="308"/>
                      <a:pt x="78" y="306"/>
                    </a:cubicBezTo>
                    <a:cubicBezTo>
                      <a:pt x="75" y="302"/>
                      <a:pt x="72" y="297"/>
                      <a:pt x="70" y="293"/>
                    </a:cubicBezTo>
                    <a:cubicBezTo>
                      <a:pt x="70" y="287"/>
                      <a:pt x="70" y="282"/>
                      <a:pt x="69" y="276"/>
                    </a:cubicBezTo>
                    <a:cubicBezTo>
                      <a:pt x="87" y="307"/>
                      <a:pt x="105" y="338"/>
                      <a:pt x="124" y="369"/>
                    </a:cubicBezTo>
                    <a:cubicBezTo>
                      <a:pt x="125" y="370"/>
                      <a:pt x="127" y="369"/>
                      <a:pt x="126" y="367"/>
                    </a:cubicBezTo>
                    <a:cubicBezTo>
                      <a:pt x="112" y="344"/>
                      <a:pt x="98" y="320"/>
                      <a:pt x="84" y="296"/>
                    </a:cubicBezTo>
                    <a:cubicBezTo>
                      <a:pt x="85" y="296"/>
                      <a:pt x="86" y="295"/>
                      <a:pt x="86" y="294"/>
                    </a:cubicBezTo>
                    <a:cubicBezTo>
                      <a:pt x="85" y="276"/>
                      <a:pt x="85" y="258"/>
                      <a:pt x="85" y="241"/>
                    </a:cubicBezTo>
                    <a:cubicBezTo>
                      <a:pt x="91" y="250"/>
                      <a:pt x="97" y="260"/>
                      <a:pt x="103" y="270"/>
                    </a:cubicBezTo>
                    <a:cubicBezTo>
                      <a:pt x="104" y="272"/>
                      <a:pt x="107" y="270"/>
                      <a:pt x="106" y="268"/>
                    </a:cubicBezTo>
                    <a:cubicBezTo>
                      <a:pt x="99" y="256"/>
                      <a:pt x="92" y="244"/>
                      <a:pt x="84" y="232"/>
                    </a:cubicBezTo>
                    <a:cubicBezTo>
                      <a:pt x="84" y="228"/>
                      <a:pt x="84" y="224"/>
                      <a:pt x="84" y="220"/>
                    </a:cubicBezTo>
                    <a:cubicBezTo>
                      <a:pt x="92" y="232"/>
                      <a:pt x="99" y="244"/>
                      <a:pt x="107" y="255"/>
                    </a:cubicBezTo>
                    <a:cubicBezTo>
                      <a:pt x="107" y="264"/>
                      <a:pt x="107" y="273"/>
                      <a:pt x="108" y="282"/>
                    </a:cubicBezTo>
                    <a:cubicBezTo>
                      <a:pt x="108" y="284"/>
                      <a:pt x="112" y="284"/>
                      <a:pt x="111" y="282"/>
                    </a:cubicBezTo>
                    <a:cubicBezTo>
                      <a:pt x="111" y="275"/>
                      <a:pt x="111" y="268"/>
                      <a:pt x="111" y="261"/>
                    </a:cubicBezTo>
                    <a:cubicBezTo>
                      <a:pt x="113" y="265"/>
                      <a:pt x="116" y="269"/>
                      <a:pt x="118" y="273"/>
                    </a:cubicBezTo>
                    <a:cubicBezTo>
                      <a:pt x="120" y="274"/>
                      <a:pt x="122" y="272"/>
                      <a:pt x="121" y="271"/>
                    </a:cubicBezTo>
                    <a:cubicBezTo>
                      <a:pt x="118" y="264"/>
                      <a:pt x="114" y="258"/>
                      <a:pt x="110" y="252"/>
                    </a:cubicBezTo>
                    <a:cubicBezTo>
                      <a:pt x="110" y="245"/>
                      <a:pt x="110" y="238"/>
                      <a:pt x="110" y="231"/>
                    </a:cubicBezTo>
                    <a:cubicBezTo>
                      <a:pt x="111" y="230"/>
                      <a:pt x="112" y="229"/>
                      <a:pt x="111" y="227"/>
                    </a:cubicBezTo>
                    <a:cubicBezTo>
                      <a:pt x="111" y="226"/>
                      <a:pt x="110" y="225"/>
                      <a:pt x="110" y="225"/>
                    </a:cubicBezTo>
                    <a:cubicBezTo>
                      <a:pt x="110" y="217"/>
                      <a:pt x="110" y="208"/>
                      <a:pt x="110" y="200"/>
                    </a:cubicBezTo>
                    <a:cubicBezTo>
                      <a:pt x="112" y="204"/>
                      <a:pt x="114" y="208"/>
                      <a:pt x="116" y="212"/>
                    </a:cubicBezTo>
                    <a:cubicBezTo>
                      <a:pt x="117" y="213"/>
                      <a:pt x="120" y="212"/>
                      <a:pt x="119" y="210"/>
                    </a:cubicBezTo>
                    <a:cubicBezTo>
                      <a:pt x="116" y="204"/>
                      <a:pt x="113" y="199"/>
                      <a:pt x="110" y="194"/>
                    </a:cubicBezTo>
                    <a:cubicBezTo>
                      <a:pt x="110" y="190"/>
                      <a:pt x="110" y="187"/>
                      <a:pt x="110" y="184"/>
                    </a:cubicBezTo>
                    <a:cubicBezTo>
                      <a:pt x="117" y="195"/>
                      <a:pt x="124" y="206"/>
                      <a:pt x="131" y="218"/>
                    </a:cubicBezTo>
                    <a:cubicBezTo>
                      <a:pt x="130" y="258"/>
                      <a:pt x="129" y="298"/>
                      <a:pt x="131" y="338"/>
                    </a:cubicBezTo>
                    <a:cubicBezTo>
                      <a:pt x="131" y="340"/>
                      <a:pt x="134" y="339"/>
                      <a:pt x="134" y="337"/>
                    </a:cubicBezTo>
                    <a:cubicBezTo>
                      <a:pt x="133" y="299"/>
                      <a:pt x="134" y="261"/>
                      <a:pt x="134" y="222"/>
                    </a:cubicBezTo>
                    <a:cubicBezTo>
                      <a:pt x="139" y="230"/>
                      <a:pt x="144" y="237"/>
                      <a:pt x="148" y="244"/>
                    </a:cubicBezTo>
                    <a:cubicBezTo>
                      <a:pt x="148" y="246"/>
                      <a:pt x="148" y="248"/>
                      <a:pt x="148" y="249"/>
                    </a:cubicBezTo>
                    <a:cubicBezTo>
                      <a:pt x="149" y="274"/>
                      <a:pt x="148" y="298"/>
                      <a:pt x="147" y="322"/>
                    </a:cubicBezTo>
                    <a:cubicBezTo>
                      <a:pt x="146" y="320"/>
                      <a:pt x="145" y="317"/>
                      <a:pt x="144" y="314"/>
                    </a:cubicBezTo>
                    <a:cubicBezTo>
                      <a:pt x="143" y="313"/>
                      <a:pt x="141" y="314"/>
                      <a:pt x="142" y="315"/>
                    </a:cubicBezTo>
                    <a:cubicBezTo>
                      <a:pt x="144" y="319"/>
                      <a:pt x="146" y="323"/>
                      <a:pt x="147" y="327"/>
                    </a:cubicBezTo>
                    <a:cubicBezTo>
                      <a:pt x="148" y="338"/>
                      <a:pt x="148" y="349"/>
                      <a:pt x="149" y="361"/>
                    </a:cubicBezTo>
                    <a:cubicBezTo>
                      <a:pt x="149" y="363"/>
                      <a:pt x="152" y="362"/>
                      <a:pt x="152" y="360"/>
                    </a:cubicBezTo>
                    <a:cubicBezTo>
                      <a:pt x="151" y="352"/>
                      <a:pt x="151" y="343"/>
                      <a:pt x="151" y="334"/>
                    </a:cubicBezTo>
                    <a:cubicBezTo>
                      <a:pt x="157" y="346"/>
                      <a:pt x="163" y="358"/>
                      <a:pt x="169" y="369"/>
                    </a:cubicBezTo>
                    <a:cubicBezTo>
                      <a:pt x="169" y="373"/>
                      <a:pt x="169" y="377"/>
                      <a:pt x="169" y="381"/>
                    </a:cubicBezTo>
                    <a:cubicBezTo>
                      <a:pt x="169" y="382"/>
                      <a:pt x="172" y="382"/>
                      <a:pt x="172" y="381"/>
                    </a:cubicBezTo>
                    <a:cubicBezTo>
                      <a:pt x="172" y="378"/>
                      <a:pt x="172" y="376"/>
                      <a:pt x="172" y="374"/>
                    </a:cubicBezTo>
                    <a:cubicBezTo>
                      <a:pt x="215" y="455"/>
                      <a:pt x="263" y="533"/>
                      <a:pt x="309" y="612"/>
                    </a:cubicBezTo>
                    <a:cubicBezTo>
                      <a:pt x="310" y="614"/>
                      <a:pt x="312" y="612"/>
                      <a:pt x="311" y="611"/>
                    </a:cubicBezTo>
                    <a:close/>
                    <a:moveTo>
                      <a:pt x="190" y="227"/>
                    </a:moveTo>
                    <a:cubicBezTo>
                      <a:pt x="195" y="236"/>
                      <a:pt x="200" y="245"/>
                      <a:pt x="205" y="254"/>
                    </a:cubicBezTo>
                    <a:cubicBezTo>
                      <a:pt x="204" y="260"/>
                      <a:pt x="204" y="266"/>
                      <a:pt x="203" y="272"/>
                    </a:cubicBezTo>
                    <a:cubicBezTo>
                      <a:pt x="198" y="264"/>
                      <a:pt x="194" y="256"/>
                      <a:pt x="189" y="248"/>
                    </a:cubicBezTo>
                    <a:cubicBezTo>
                      <a:pt x="189" y="241"/>
                      <a:pt x="189" y="234"/>
                      <a:pt x="190" y="227"/>
                    </a:cubicBezTo>
                    <a:close/>
                    <a:moveTo>
                      <a:pt x="189" y="256"/>
                    </a:moveTo>
                    <a:cubicBezTo>
                      <a:pt x="193" y="264"/>
                      <a:pt x="198" y="271"/>
                      <a:pt x="203" y="279"/>
                    </a:cubicBezTo>
                    <a:cubicBezTo>
                      <a:pt x="203" y="282"/>
                      <a:pt x="202" y="285"/>
                      <a:pt x="202" y="288"/>
                    </a:cubicBezTo>
                    <a:cubicBezTo>
                      <a:pt x="198" y="281"/>
                      <a:pt x="193" y="273"/>
                      <a:pt x="188" y="265"/>
                    </a:cubicBezTo>
                    <a:cubicBezTo>
                      <a:pt x="188" y="262"/>
                      <a:pt x="188" y="259"/>
                      <a:pt x="189" y="256"/>
                    </a:cubicBezTo>
                    <a:close/>
                    <a:moveTo>
                      <a:pt x="185" y="260"/>
                    </a:moveTo>
                    <a:cubicBezTo>
                      <a:pt x="181" y="254"/>
                      <a:pt x="178" y="248"/>
                      <a:pt x="174" y="242"/>
                    </a:cubicBezTo>
                    <a:cubicBezTo>
                      <a:pt x="174" y="239"/>
                      <a:pt x="174" y="235"/>
                      <a:pt x="174" y="231"/>
                    </a:cubicBezTo>
                    <a:cubicBezTo>
                      <a:pt x="178" y="238"/>
                      <a:pt x="182" y="244"/>
                      <a:pt x="185" y="250"/>
                    </a:cubicBezTo>
                    <a:cubicBezTo>
                      <a:pt x="185" y="253"/>
                      <a:pt x="185" y="257"/>
                      <a:pt x="185" y="260"/>
                    </a:cubicBezTo>
                    <a:close/>
                    <a:moveTo>
                      <a:pt x="187" y="222"/>
                    </a:moveTo>
                    <a:cubicBezTo>
                      <a:pt x="187" y="229"/>
                      <a:pt x="186" y="236"/>
                      <a:pt x="186" y="242"/>
                    </a:cubicBezTo>
                    <a:cubicBezTo>
                      <a:pt x="182" y="236"/>
                      <a:pt x="178" y="230"/>
                      <a:pt x="174" y="223"/>
                    </a:cubicBezTo>
                    <a:cubicBezTo>
                      <a:pt x="174" y="215"/>
                      <a:pt x="174" y="207"/>
                      <a:pt x="174" y="199"/>
                    </a:cubicBezTo>
                    <a:cubicBezTo>
                      <a:pt x="178" y="207"/>
                      <a:pt x="183" y="215"/>
                      <a:pt x="187" y="222"/>
                    </a:cubicBezTo>
                    <a:close/>
                    <a:moveTo>
                      <a:pt x="66" y="81"/>
                    </a:moveTo>
                    <a:cubicBezTo>
                      <a:pt x="66" y="82"/>
                      <a:pt x="66" y="83"/>
                      <a:pt x="66" y="84"/>
                    </a:cubicBezTo>
                    <a:cubicBezTo>
                      <a:pt x="64" y="82"/>
                      <a:pt x="63" y="80"/>
                      <a:pt x="62" y="78"/>
                    </a:cubicBezTo>
                    <a:cubicBezTo>
                      <a:pt x="63" y="79"/>
                      <a:pt x="65" y="80"/>
                      <a:pt x="66" y="81"/>
                    </a:cubicBezTo>
                    <a:close/>
                    <a:moveTo>
                      <a:pt x="39" y="67"/>
                    </a:moveTo>
                    <a:cubicBezTo>
                      <a:pt x="41" y="70"/>
                      <a:pt x="43" y="73"/>
                      <a:pt x="44" y="76"/>
                    </a:cubicBezTo>
                    <a:cubicBezTo>
                      <a:pt x="44" y="77"/>
                      <a:pt x="44" y="79"/>
                      <a:pt x="44" y="81"/>
                    </a:cubicBezTo>
                    <a:cubicBezTo>
                      <a:pt x="43" y="77"/>
                      <a:pt x="41" y="74"/>
                      <a:pt x="39" y="71"/>
                    </a:cubicBezTo>
                    <a:cubicBezTo>
                      <a:pt x="39" y="70"/>
                      <a:pt x="39" y="68"/>
                      <a:pt x="39" y="67"/>
                    </a:cubicBezTo>
                    <a:close/>
                    <a:moveTo>
                      <a:pt x="39" y="76"/>
                    </a:moveTo>
                    <a:cubicBezTo>
                      <a:pt x="40" y="79"/>
                      <a:pt x="42" y="82"/>
                      <a:pt x="44" y="86"/>
                    </a:cubicBezTo>
                    <a:cubicBezTo>
                      <a:pt x="44" y="95"/>
                      <a:pt x="44" y="103"/>
                      <a:pt x="44" y="112"/>
                    </a:cubicBezTo>
                    <a:cubicBezTo>
                      <a:pt x="42" y="108"/>
                      <a:pt x="39" y="103"/>
                      <a:pt x="37" y="99"/>
                    </a:cubicBezTo>
                    <a:cubicBezTo>
                      <a:pt x="37" y="91"/>
                      <a:pt x="38" y="83"/>
                      <a:pt x="39" y="76"/>
                    </a:cubicBezTo>
                    <a:close/>
                    <a:moveTo>
                      <a:pt x="37" y="106"/>
                    </a:moveTo>
                    <a:cubicBezTo>
                      <a:pt x="39" y="111"/>
                      <a:pt x="42" y="115"/>
                      <a:pt x="44" y="120"/>
                    </a:cubicBezTo>
                    <a:cubicBezTo>
                      <a:pt x="45" y="127"/>
                      <a:pt x="45" y="133"/>
                      <a:pt x="45" y="139"/>
                    </a:cubicBezTo>
                    <a:cubicBezTo>
                      <a:pt x="42" y="134"/>
                      <a:pt x="39" y="129"/>
                      <a:pt x="36" y="124"/>
                    </a:cubicBezTo>
                    <a:cubicBezTo>
                      <a:pt x="36" y="118"/>
                      <a:pt x="36" y="112"/>
                      <a:pt x="37" y="106"/>
                    </a:cubicBezTo>
                    <a:close/>
                    <a:moveTo>
                      <a:pt x="45" y="154"/>
                    </a:moveTo>
                    <a:cubicBezTo>
                      <a:pt x="45" y="157"/>
                      <a:pt x="45" y="161"/>
                      <a:pt x="45" y="164"/>
                    </a:cubicBezTo>
                    <a:cubicBezTo>
                      <a:pt x="42" y="158"/>
                      <a:pt x="38" y="152"/>
                      <a:pt x="35" y="146"/>
                    </a:cubicBezTo>
                    <a:cubicBezTo>
                      <a:pt x="35" y="142"/>
                      <a:pt x="35" y="139"/>
                      <a:pt x="35" y="135"/>
                    </a:cubicBezTo>
                    <a:cubicBezTo>
                      <a:pt x="38" y="141"/>
                      <a:pt x="42" y="148"/>
                      <a:pt x="45" y="154"/>
                    </a:cubicBezTo>
                    <a:close/>
                    <a:moveTo>
                      <a:pt x="27" y="61"/>
                    </a:moveTo>
                    <a:cubicBezTo>
                      <a:pt x="27" y="62"/>
                      <a:pt x="28" y="62"/>
                      <a:pt x="28" y="62"/>
                    </a:cubicBezTo>
                    <a:cubicBezTo>
                      <a:pt x="29" y="64"/>
                      <a:pt x="31" y="65"/>
                      <a:pt x="33" y="65"/>
                    </a:cubicBezTo>
                    <a:cubicBezTo>
                      <a:pt x="34" y="67"/>
                      <a:pt x="34" y="68"/>
                      <a:pt x="35" y="70"/>
                    </a:cubicBezTo>
                    <a:cubicBezTo>
                      <a:pt x="35" y="77"/>
                      <a:pt x="34" y="85"/>
                      <a:pt x="33" y="93"/>
                    </a:cubicBezTo>
                    <a:cubicBezTo>
                      <a:pt x="31" y="89"/>
                      <a:pt x="30" y="86"/>
                      <a:pt x="28" y="83"/>
                    </a:cubicBezTo>
                    <a:cubicBezTo>
                      <a:pt x="28" y="78"/>
                      <a:pt x="28" y="74"/>
                      <a:pt x="27" y="70"/>
                    </a:cubicBezTo>
                    <a:cubicBezTo>
                      <a:pt x="27" y="67"/>
                      <a:pt x="27" y="64"/>
                      <a:pt x="27" y="61"/>
                    </a:cubicBezTo>
                    <a:close/>
                    <a:moveTo>
                      <a:pt x="31" y="139"/>
                    </a:moveTo>
                    <a:cubicBezTo>
                      <a:pt x="30" y="137"/>
                      <a:pt x="28" y="135"/>
                      <a:pt x="27" y="133"/>
                    </a:cubicBezTo>
                    <a:cubicBezTo>
                      <a:pt x="27" y="129"/>
                      <a:pt x="27" y="125"/>
                      <a:pt x="27" y="121"/>
                    </a:cubicBezTo>
                    <a:cubicBezTo>
                      <a:pt x="29" y="123"/>
                      <a:pt x="30" y="125"/>
                      <a:pt x="31" y="128"/>
                    </a:cubicBezTo>
                    <a:cubicBezTo>
                      <a:pt x="31" y="132"/>
                      <a:pt x="31" y="135"/>
                      <a:pt x="31" y="139"/>
                    </a:cubicBezTo>
                    <a:close/>
                    <a:moveTo>
                      <a:pt x="32" y="118"/>
                    </a:moveTo>
                    <a:cubicBezTo>
                      <a:pt x="30" y="115"/>
                      <a:pt x="29" y="113"/>
                      <a:pt x="27" y="110"/>
                    </a:cubicBezTo>
                    <a:cubicBezTo>
                      <a:pt x="27" y="104"/>
                      <a:pt x="27" y="97"/>
                      <a:pt x="27" y="90"/>
                    </a:cubicBezTo>
                    <a:cubicBezTo>
                      <a:pt x="29" y="93"/>
                      <a:pt x="31" y="96"/>
                      <a:pt x="33" y="99"/>
                    </a:cubicBezTo>
                    <a:cubicBezTo>
                      <a:pt x="32" y="105"/>
                      <a:pt x="32" y="112"/>
                      <a:pt x="32" y="118"/>
                    </a:cubicBezTo>
                    <a:close/>
                    <a:moveTo>
                      <a:pt x="33" y="204"/>
                    </a:moveTo>
                    <a:cubicBezTo>
                      <a:pt x="33" y="187"/>
                      <a:pt x="34" y="170"/>
                      <a:pt x="34" y="153"/>
                    </a:cubicBezTo>
                    <a:cubicBezTo>
                      <a:pt x="38" y="159"/>
                      <a:pt x="42" y="166"/>
                      <a:pt x="45" y="172"/>
                    </a:cubicBezTo>
                    <a:cubicBezTo>
                      <a:pt x="45" y="176"/>
                      <a:pt x="45" y="181"/>
                      <a:pt x="46" y="185"/>
                    </a:cubicBezTo>
                    <a:cubicBezTo>
                      <a:pt x="43" y="179"/>
                      <a:pt x="40" y="174"/>
                      <a:pt x="38" y="169"/>
                    </a:cubicBezTo>
                    <a:cubicBezTo>
                      <a:pt x="37" y="167"/>
                      <a:pt x="33" y="168"/>
                      <a:pt x="34" y="171"/>
                    </a:cubicBezTo>
                    <a:cubicBezTo>
                      <a:pt x="38" y="178"/>
                      <a:pt x="42" y="186"/>
                      <a:pt x="46" y="194"/>
                    </a:cubicBezTo>
                    <a:cubicBezTo>
                      <a:pt x="46" y="206"/>
                      <a:pt x="47" y="218"/>
                      <a:pt x="47" y="230"/>
                    </a:cubicBezTo>
                    <a:cubicBezTo>
                      <a:pt x="42" y="221"/>
                      <a:pt x="38" y="213"/>
                      <a:pt x="33" y="204"/>
                    </a:cubicBezTo>
                    <a:close/>
                    <a:moveTo>
                      <a:pt x="48" y="68"/>
                    </a:moveTo>
                    <a:cubicBezTo>
                      <a:pt x="48" y="66"/>
                      <a:pt x="46" y="66"/>
                      <a:pt x="45" y="67"/>
                    </a:cubicBezTo>
                    <a:cubicBezTo>
                      <a:pt x="43" y="65"/>
                      <a:pt x="42" y="62"/>
                      <a:pt x="40" y="60"/>
                    </a:cubicBezTo>
                    <a:cubicBezTo>
                      <a:pt x="40" y="60"/>
                      <a:pt x="40" y="59"/>
                      <a:pt x="40" y="59"/>
                    </a:cubicBezTo>
                    <a:cubicBezTo>
                      <a:pt x="44" y="63"/>
                      <a:pt x="49" y="67"/>
                      <a:pt x="53" y="70"/>
                    </a:cubicBezTo>
                    <a:cubicBezTo>
                      <a:pt x="53" y="71"/>
                      <a:pt x="54" y="71"/>
                      <a:pt x="54" y="71"/>
                    </a:cubicBezTo>
                    <a:cubicBezTo>
                      <a:pt x="58" y="78"/>
                      <a:pt x="62" y="84"/>
                      <a:pt x="66" y="91"/>
                    </a:cubicBezTo>
                    <a:cubicBezTo>
                      <a:pt x="66" y="101"/>
                      <a:pt x="66" y="101"/>
                      <a:pt x="66" y="101"/>
                    </a:cubicBezTo>
                    <a:cubicBezTo>
                      <a:pt x="60" y="92"/>
                      <a:pt x="54" y="82"/>
                      <a:pt x="48" y="73"/>
                    </a:cubicBezTo>
                    <a:cubicBezTo>
                      <a:pt x="48" y="71"/>
                      <a:pt x="48" y="70"/>
                      <a:pt x="48" y="68"/>
                    </a:cubicBezTo>
                    <a:close/>
                    <a:moveTo>
                      <a:pt x="48" y="82"/>
                    </a:moveTo>
                    <a:cubicBezTo>
                      <a:pt x="54" y="92"/>
                      <a:pt x="60" y="102"/>
                      <a:pt x="65" y="111"/>
                    </a:cubicBezTo>
                    <a:cubicBezTo>
                      <a:pt x="65" y="113"/>
                      <a:pt x="65" y="115"/>
                      <a:pt x="65" y="118"/>
                    </a:cubicBezTo>
                    <a:cubicBezTo>
                      <a:pt x="60" y="108"/>
                      <a:pt x="54" y="97"/>
                      <a:pt x="48" y="87"/>
                    </a:cubicBezTo>
                    <a:cubicBezTo>
                      <a:pt x="48" y="86"/>
                      <a:pt x="48" y="84"/>
                      <a:pt x="48" y="82"/>
                    </a:cubicBezTo>
                    <a:close/>
                    <a:moveTo>
                      <a:pt x="48" y="93"/>
                    </a:moveTo>
                    <a:cubicBezTo>
                      <a:pt x="54" y="103"/>
                      <a:pt x="60" y="113"/>
                      <a:pt x="65" y="123"/>
                    </a:cubicBezTo>
                    <a:cubicBezTo>
                      <a:pt x="65" y="131"/>
                      <a:pt x="65" y="140"/>
                      <a:pt x="65" y="148"/>
                    </a:cubicBezTo>
                    <a:cubicBezTo>
                      <a:pt x="60" y="138"/>
                      <a:pt x="54" y="129"/>
                      <a:pt x="49" y="119"/>
                    </a:cubicBezTo>
                    <a:cubicBezTo>
                      <a:pt x="48" y="110"/>
                      <a:pt x="48" y="102"/>
                      <a:pt x="48" y="93"/>
                    </a:cubicBezTo>
                    <a:close/>
                    <a:moveTo>
                      <a:pt x="49" y="127"/>
                    </a:moveTo>
                    <a:cubicBezTo>
                      <a:pt x="54" y="137"/>
                      <a:pt x="60" y="146"/>
                      <a:pt x="65" y="156"/>
                    </a:cubicBezTo>
                    <a:cubicBezTo>
                      <a:pt x="65" y="162"/>
                      <a:pt x="65" y="168"/>
                      <a:pt x="65" y="174"/>
                    </a:cubicBezTo>
                    <a:cubicBezTo>
                      <a:pt x="60" y="165"/>
                      <a:pt x="54" y="156"/>
                      <a:pt x="49" y="147"/>
                    </a:cubicBezTo>
                    <a:cubicBezTo>
                      <a:pt x="49" y="140"/>
                      <a:pt x="49" y="134"/>
                      <a:pt x="49" y="127"/>
                    </a:cubicBezTo>
                    <a:close/>
                    <a:moveTo>
                      <a:pt x="49" y="162"/>
                    </a:moveTo>
                    <a:cubicBezTo>
                      <a:pt x="54" y="171"/>
                      <a:pt x="60" y="180"/>
                      <a:pt x="65" y="188"/>
                    </a:cubicBezTo>
                    <a:cubicBezTo>
                      <a:pt x="65" y="192"/>
                      <a:pt x="65" y="195"/>
                      <a:pt x="65" y="199"/>
                    </a:cubicBezTo>
                    <a:cubicBezTo>
                      <a:pt x="60" y="190"/>
                      <a:pt x="55" y="181"/>
                      <a:pt x="50" y="173"/>
                    </a:cubicBezTo>
                    <a:cubicBezTo>
                      <a:pt x="50" y="169"/>
                      <a:pt x="49" y="165"/>
                      <a:pt x="49" y="162"/>
                    </a:cubicBezTo>
                    <a:close/>
                    <a:moveTo>
                      <a:pt x="50" y="181"/>
                    </a:moveTo>
                    <a:cubicBezTo>
                      <a:pt x="55" y="190"/>
                      <a:pt x="60" y="199"/>
                      <a:pt x="65" y="207"/>
                    </a:cubicBezTo>
                    <a:cubicBezTo>
                      <a:pt x="65" y="212"/>
                      <a:pt x="65" y="217"/>
                      <a:pt x="65" y="221"/>
                    </a:cubicBezTo>
                    <a:cubicBezTo>
                      <a:pt x="60" y="212"/>
                      <a:pt x="55" y="203"/>
                      <a:pt x="50" y="194"/>
                    </a:cubicBezTo>
                    <a:cubicBezTo>
                      <a:pt x="50" y="190"/>
                      <a:pt x="50" y="185"/>
                      <a:pt x="50" y="181"/>
                    </a:cubicBezTo>
                    <a:close/>
                    <a:moveTo>
                      <a:pt x="51" y="203"/>
                    </a:moveTo>
                    <a:cubicBezTo>
                      <a:pt x="55" y="212"/>
                      <a:pt x="60" y="221"/>
                      <a:pt x="65" y="229"/>
                    </a:cubicBezTo>
                    <a:cubicBezTo>
                      <a:pt x="65" y="240"/>
                      <a:pt x="65" y="251"/>
                      <a:pt x="65" y="262"/>
                    </a:cubicBezTo>
                    <a:cubicBezTo>
                      <a:pt x="61" y="254"/>
                      <a:pt x="56" y="246"/>
                      <a:pt x="52" y="239"/>
                    </a:cubicBezTo>
                    <a:cubicBezTo>
                      <a:pt x="51" y="227"/>
                      <a:pt x="51" y="215"/>
                      <a:pt x="51" y="203"/>
                    </a:cubicBezTo>
                    <a:close/>
                    <a:moveTo>
                      <a:pt x="52" y="245"/>
                    </a:moveTo>
                    <a:cubicBezTo>
                      <a:pt x="57" y="253"/>
                      <a:pt x="61" y="261"/>
                      <a:pt x="65" y="268"/>
                    </a:cubicBezTo>
                    <a:cubicBezTo>
                      <a:pt x="65" y="274"/>
                      <a:pt x="65" y="280"/>
                      <a:pt x="65" y="286"/>
                    </a:cubicBezTo>
                    <a:cubicBezTo>
                      <a:pt x="61" y="280"/>
                      <a:pt x="57" y="273"/>
                      <a:pt x="53" y="266"/>
                    </a:cubicBezTo>
                    <a:cubicBezTo>
                      <a:pt x="53" y="259"/>
                      <a:pt x="53" y="252"/>
                      <a:pt x="52" y="245"/>
                    </a:cubicBezTo>
                    <a:close/>
                    <a:moveTo>
                      <a:pt x="54" y="274"/>
                    </a:moveTo>
                    <a:cubicBezTo>
                      <a:pt x="57" y="280"/>
                      <a:pt x="61" y="287"/>
                      <a:pt x="65" y="293"/>
                    </a:cubicBezTo>
                    <a:cubicBezTo>
                      <a:pt x="66" y="301"/>
                      <a:pt x="66" y="308"/>
                      <a:pt x="66" y="316"/>
                    </a:cubicBezTo>
                    <a:cubicBezTo>
                      <a:pt x="63" y="311"/>
                      <a:pt x="60" y="306"/>
                      <a:pt x="58" y="301"/>
                    </a:cubicBezTo>
                    <a:cubicBezTo>
                      <a:pt x="57" y="300"/>
                      <a:pt x="55" y="301"/>
                      <a:pt x="55" y="302"/>
                    </a:cubicBezTo>
                    <a:cubicBezTo>
                      <a:pt x="54" y="292"/>
                      <a:pt x="54" y="283"/>
                      <a:pt x="54" y="274"/>
                    </a:cubicBezTo>
                    <a:close/>
                    <a:moveTo>
                      <a:pt x="57" y="336"/>
                    </a:moveTo>
                    <a:cubicBezTo>
                      <a:pt x="56" y="325"/>
                      <a:pt x="56" y="314"/>
                      <a:pt x="55" y="303"/>
                    </a:cubicBezTo>
                    <a:cubicBezTo>
                      <a:pt x="55" y="303"/>
                      <a:pt x="55" y="303"/>
                      <a:pt x="55" y="303"/>
                    </a:cubicBezTo>
                    <a:cubicBezTo>
                      <a:pt x="59" y="309"/>
                      <a:pt x="62" y="316"/>
                      <a:pt x="66" y="323"/>
                    </a:cubicBezTo>
                    <a:cubicBezTo>
                      <a:pt x="66" y="334"/>
                      <a:pt x="67" y="345"/>
                      <a:pt x="67" y="356"/>
                    </a:cubicBezTo>
                    <a:cubicBezTo>
                      <a:pt x="64" y="349"/>
                      <a:pt x="60" y="342"/>
                      <a:pt x="57" y="336"/>
                    </a:cubicBezTo>
                    <a:close/>
                    <a:moveTo>
                      <a:pt x="67" y="104"/>
                    </a:moveTo>
                    <a:cubicBezTo>
                      <a:pt x="67" y="94"/>
                      <a:pt x="67" y="94"/>
                      <a:pt x="67" y="94"/>
                    </a:cubicBezTo>
                    <a:cubicBezTo>
                      <a:pt x="72" y="101"/>
                      <a:pt x="77" y="109"/>
                      <a:pt x="81" y="116"/>
                    </a:cubicBezTo>
                    <a:cubicBezTo>
                      <a:pt x="81" y="120"/>
                      <a:pt x="81" y="123"/>
                      <a:pt x="82" y="127"/>
                    </a:cubicBezTo>
                    <a:cubicBezTo>
                      <a:pt x="77" y="119"/>
                      <a:pt x="72" y="112"/>
                      <a:pt x="67" y="104"/>
                    </a:cubicBezTo>
                    <a:close/>
                    <a:moveTo>
                      <a:pt x="68" y="122"/>
                    </a:moveTo>
                    <a:cubicBezTo>
                      <a:pt x="68" y="119"/>
                      <a:pt x="68" y="117"/>
                      <a:pt x="68" y="115"/>
                    </a:cubicBezTo>
                    <a:cubicBezTo>
                      <a:pt x="69" y="117"/>
                      <a:pt x="70" y="118"/>
                      <a:pt x="71" y="120"/>
                    </a:cubicBezTo>
                    <a:cubicBezTo>
                      <a:pt x="74" y="126"/>
                      <a:pt x="78" y="132"/>
                      <a:pt x="82" y="138"/>
                    </a:cubicBezTo>
                    <a:cubicBezTo>
                      <a:pt x="82" y="141"/>
                      <a:pt x="82" y="143"/>
                      <a:pt x="82" y="146"/>
                    </a:cubicBezTo>
                    <a:cubicBezTo>
                      <a:pt x="77" y="138"/>
                      <a:pt x="72" y="130"/>
                      <a:pt x="68" y="122"/>
                    </a:cubicBezTo>
                    <a:close/>
                    <a:moveTo>
                      <a:pt x="68" y="127"/>
                    </a:moveTo>
                    <a:cubicBezTo>
                      <a:pt x="72" y="135"/>
                      <a:pt x="77" y="144"/>
                      <a:pt x="82" y="152"/>
                    </a:cubicBezTo>
                    <a:cubicBezTo>
                      <a:pt x="82" y="160"/>
                      <a:pt x="82" y="168"/>
                      <a:pt x="82" y="177"/>
                    </a:cubicBezTo>
                    <a:cubicBezTo>
                      <a:pt x="77" y="169"/>
                      <a:pt x="73" y="161"/>
                      <a:pt x="68" y="153"/>
                    </a:cubicBezTo>
                    <a:cubicBezTo>
                      <a:pt x="68" y="144"/>
                      <a:pt x="68" y="136"/>
                      <a:pt x="68" y="127"/>
                    </a:cubicBezTo>
                    <a:close/>
                    <a:moveTo>
                      <a:pt x="68" y="161"/>
                    </a:moveTo>
                    <a:cubicBezTo>
                      <a:pt x="73" y="169"/>
                      <a:pt x="77" y="177"/>
                      <a:pt x="82" y="185"/>
                    </a:cubicBezTo>
                    <a:cubicBezTo>
                      <a:pt x="82" y="191"/>
                      <a:pt x="82" y="197"/>
                      <a:pt x="82" y="203"/>
                    </a:cubicBezTo>
                    <a:cubicBezTo>
                      <a:pt x="77" y="195"/>
                      <a:pt x="73" y="187"/>
                      <a:pt x="68" y="180"/>
                    </a:cubicBezTo>
                    <a:cubicBezTo>
                      <a:pt x="68" y="174"/>
                      <a:pt x="68" y="168"/>
                      <a:pt x="68" y="161"/>
                    </a:cubicBezTo>
                    <a:close/>
                    <a:moveTo>
                      <a:pt x="69" y="195"/>
                    </a:moveTo>
                    <a:cubicBezTo>
                      <a:pt x="73" y="202"/>
                      <a:pt x="77" y="209"/>
                      <a:pt x="82" y="216"/>
                    </a:cubicBezTo>
                    <a:cubicBezTo>
                      <a:pt x="82" y="220"/>
                      <a:pt x="82" y="223"/>
                      <a:pt x="82" y="227"/>
                    </a:cubicBezTo>
                    <a:cubicBezTo>
                      <a:pt x="77" y="220"/>
                      <a:pt x="73" y="212"/>
                      <a:pt x="69" y="205"/>
                    </a:cubicBezTo>
                    <a:cubicBezTo>
                      <a:pt x="69" y="202"/>
                      <a:pt x="69" y="198"/>
                      <a:pt x="69" y="195"/>
                    </a:cubicBezTo>
                    <a:close/>
                    <a:moveTo>
                      <a:pt x="69" y="270"/>
                    </a:moveTo>
                    <a:cubicBezTo>
                      <a:pt x="69" y="259"/>
                      <a:pt x="69" y="248"/>
                      <a:pt x="69" y="237"/>
                    </a:cubicBezTo>
                    <a:cubicBezTo>
                      <a:pt x="71" y="240"/>
                      <a:pt x="73" y="244"/>
                      <a:pt x="75" y="247"/>
                    </a:cubicBezTo>
                    <a:cubicBezTo>
                      <a:pt x="76" y="249"/>
                      <a:pt x="79" y="247"/>
                      <a:pt x="78" y="245"/>
                    </a:cubicBezTo>
                    <a:cubicBezTo>
                      <a:pt x="75" y="240"/>
                      <a:pt x="72" y="234"/>
                      <a:pt x="69" y="229"/>
                    </a:cubicBezTo>
                    <a:cubicBezTo>
                      <a:pt x="69" y="224"/>
                      <a:pt x="69" y="219"/>
                      <a:pt x="69" y="214"/>
                    </a:cubicBezTo>
                    <a:cubicBezTo>
                      <a:pt x="73" y="221"/>
                      <a:pt x="77" y="229"/>
                      <a:pt x="82" y="236"/>
                    </a:cubicBezTo>
                    <a:cubicBezTo>
                      <a:pt x="82" y="255"/>
                      <a:pt x="82" y="275"/>
                      <a:pt x="83" y="294"/>
                    </a:cubicBezTo>
                    <a:cubicBezTo>
                      <a:pt x="78" y="286"/>
                      <a:pt x="74" y="278"/>
                      <a:pt x="69" y="270"/>
                    </a:cubicBezTo>
                    <a:close/>
                    <a:moveTo>
                      <a:pt x="83" y="119"/>
                    </a:moveTo>
                    <a:cubicBezTo>
                      <a:pt x="87" y="125"/>
                      <a:pt x="90" y="131"/>
                      <a:pt x="94" y="137"/>
                    </a:cubicBezTo>
                    <a:cubicBezTo>
                      <a:pt x="98" y="144"/>
                      <a:pt x="102" y="151"/>
                      <a:pt x="107" y="158"/>
                    </a:cubicBezTo>
                    <a:cubicBezTo>
                      <a:pt x="107" y="161"/>
                      <a:pt x="107" y="164"/>
                      <a:pt x="106" y="167"/>
                    </a:cubicBezTo>
                    <a:cubicBezTo>
                      <a:pt x="99" y="155"/>
                      <a:pt x="91" y="142"/>
                      <a:pt x="83" y="130"/>
                    </a:cubicBezTo>
                    <a:cubicBezTo>
                      <a:pt x="83" y="126"/>
                      <a:pt x="83" y="122"/>
                      <a:pt x="83" y="119"/>
                    </a:cubicBezTo>
                    <a:close/>
                    <a:moveTo>
                      <a:pt x="83" y="141"/>
                    </a:moveTo>
                    <a:cubicBezTo>
                      <a:pt x="91" y="154"/>
                      <a:pt x="99" y="166"/>
                      <a:pt x="106" y="178"/>
                    </a:cubicBezTo>
                    <a:cubicBezTo>
                      <a:pt x="106" y="182"/>
                      <a:pt x="106" y="185"/>
                      <a:pt x="106" y="188"/>
                    </a:cubicBezTo>
                    <a:cubicBezTo>
                      <a:pt x="99" y="175"/>
                      <a:pt x="91" y="162"/>
                      <a:pt x="84" y="149"/>
                    </a:cubicBezTo>
                    <a:cubicBezTo>
                      <a:pt x="84" y="147"/>
                      <a:pt x="84" y="144"/>
                      <a:pt x="83" y="141"/>
                    </a:cubicBezTo>
                    <a:close/>
                    <a:moveTo>
                      <a:pt x="84" y="155"/>
                    </a:moveTo>
                    <a:cubicBezTo>
                      <a:pt x="91" y="168"/>
                      <a:pt x="99" y="181"/>
                      <a:pt x="106" y="195"/>
                    </a:cubicBezTo>
                    <a:cubicBezTo>
                      <a:pt x="106" y="203"/>
                      <a:pt x="106" y="210"/>
                      <a:pt x="106" y="218"/>
                    </a:cubicBezTo>
                    <a:cubicBezTo>
                      <a:pt x="99" y="206"/>
                      <a:pt x="91" y="193"/>
                      <a:pt x="84" y="180"/>
                    </a:cubicBezTo>
                    <a:cubicBezTo>
                      <a:pt x="84" y="172"/>
                      <a:pt x="84" y="164"/>
                      <a:pt x="84" y="155"/>
                    </a:cubicBezTo>
                    <a:close/>
                    <a:moveTo>
                      <a:pt x="84" y="207"/>
                    </a:moveTo>
                    <a:cubicBezTo>
                      <a:pt x="84" y="201"/>
                      <a:pt x="84" y="195"/>
                      <a:pt x="84" y="189"/>
                    </a:cubicBezTo>
                    <a:cubicBezTo>
                      <a:pt x="92" y="202"/>
                      <a:pt x="99" y="214"/>
                      <a:pt x="106" y="227"/>
                    </a:cubicBezTo>
                    <a:cubicBezTo>
                      <a:pt x="106" y="233"/>
                      <a:pt x="107" y="239"/>
                      <a:pt x="107" y="246"/>
                    </a:cubicBezTo>
                    <a:cubicBezTo>
                      <a:pt x="99" y="233"/>
                      <a:pt x="92" y="220"/>
                      <a:pt x="84" y="207"/>
                    </a:cubicBezTo>
                    <a:close/>
                    <a:moveTo>
                      <a:pt x="107" y="150"/>
                    </a:moveTo>
                    <a:cubicBezTo>
                      <a:pt x="105" y="147"/>
                      <a:pt x="103" y="144"/>
                      <a:pt x="101" y="141"/>
                    </a:cubicBezTo>
                    <a:cubicBezTo>
                      <a:pt x="95" y="131"/>
                      <a:pt x="89" y="121"/>
                      <a:pt x="83" y="111"/>
                    </a:cubicBezTo>
                    <a:cubicBezTo>
                      <a:pt x="83" y="109"/>
                      <a:pt x="82" y="106"/>
                      <a:pt x="82" y="104"/>
                    </a:cubicBezTo>
                    <a:cubicBezTo>
                      <a:pt x="82" y="103"/>
                      <a:pt x="81" y="103"/>
                      <a:pt x="81" y="104"/>
                    </a:cubicBezTo>
                    <a:cubicBezTo>
                      <a:pt x="81" y="106"/>
                      <a:pt x="81" y="107"/>
                      <a:pt x="81" y="109"/>
                    </a:cubicBezTo>
                    <a:cubicBezTo>
                      <a:pt x="76" y="101"/>
                      <a:pt x="72" y="94"/>
                      <a:pt x="67" y="87"/>
                    </a:cubicBezTo>
                    <a:cubicBezTo>
                      <a:pt x="67" y="85"/>
                      <a:pt x="67" y="84"/>
                      <a:pt x="67" y="82"/>
                    </a:cubicBezTo>
                    <a:cubicBezTo>
                      <a:pt x="72" y="86"/>
                      <a:pt x="77" y="90"/>
                      <a:pt x="82" y="93"/>
                    </a:cubicBezTo>
                    <a:cubicBezTo>
                      <a:pt x="90" y="109"/>
                      <a:pt x="99" y="124"/>
                      <a:pt x="107" y="139"/>
                    </a:cubicBezTo>
                    <a:cubicBezTo>
                      <a:pt x="107" y="142"/>
                      <a:pt x="107" y="146"/>
                      <a:pt x="107" y="150"/>
                    </a:cubicBezTo>
                    <a:close/>
                    <a:moveTo>
                      <a:pt x="131" y="201"/>
                    </a:moveTo>
                    <a:cubicBezTo>
                      <a:pt x="128" y="195"/>
                      <a:pt x="124" y="189"/>
                      <a:pt x="121" y="182"/>
                    </a:cubicBezTo>
                    <a:cubicBezTo>
                      <a:pt x="120" y="182"/>
                      <a:pt x="119" y="182"/>
                      <a:pt x="119" y="183"/>
                    </a:cubicBezTo>
                    <a:cubicBezTo>
                      <a:pt x="123" y="190"/>
                      <a:pt x="127" y="197"/>
                      <a:pt x="131" y="204"/>
                    </a:cubicBezTo>
                    <a:cubicBezTo>
                      <a:pt x="131" y="205"/>
                      <a:pt x="131" y="206"/>
                      <a:pt x="131" y="207"/>
                    </a:cubicBezTo>
                    <a:cubicBezTo>
                      <a:pt x="124" y="196"/>
                      <a:pt x="117" y="184"/>
                      <a:pt x="110" y="173"/>
                    </a:cubicBezTo>
                    <a:cubicBezTo>
                      <a:pt x="110" y="169"/>
                      <a:pt x="110" y="166"/>
                      <a:pt x="110" y="163"/>
                    </a:cubicBezTo>
                    <a:cubicBezTo>
                      <a:pt x="117" y="175"/>
                      <a:pt x="124" y="186"/>
                      <a:pt x="131" y="198"/>
                    </a:cubicBezTo>
                    <a:cubicBezTo>
                      <a:pt x="131" y="199"/>
                      <a:pt x="131" y="200"/>
                      <a:pt x="131" y="201"/>
                    </a:cubicBezTo>
                    <a:close/>
                    <a:moveTo>
                      <a:pt x="132" y="190"/>
                    </a:moveTo>
                    <a:cubicBezTo>
                      <a:pt x="124" y="178"/>
                      <a:pt x="117" y="167"/>
                      <a:pt x="110" y="155"/>
                    </a:cubicBezTo>
                    <a:cubicBezTo>
                      <a:pt x="110" y="151"/>
                      <a:pt x="110" y="148"/>
                      <a:pt x="110" y="144"/>
                    </a:cubicBezTo>
                    <a:cubicBezTo>
                      <a:pt x="117" y="156"/>
                      <a:pt x="124" y="169"/>
                      <a:pt x="132" y="181"/>
                    </a:cubicBezTo>
                    <a:cubicBezTo>
                      <a:pt x="132" y="184"/>
                      <a:pt x="132" y="187"/>
                      <a:pt x="132" y="190"/>
                    </a:cubicBezTo>
                    <a:close/>
                    <a:moveTo>
                      <a:pt x="155" y="164"/>
                    </a:moveTo>
                    <a:cubicBezTo>
                      <a:pt x="161" y="175"/>
                      <a:pt x="166" y="185"/>
                      <a:pt x="172" y="195"/>
                    </a:cubicBezTo>
                    <a:cubicBezTo>
                      <a:pt x="172" y="203"/>
                      <a:pt x="171" y="210"/>
                      <a:pt x="171" y="218"/>
                    </a:cubicBezTo>
                    <a:cubicBezTo>
                      <a:pt x="165" y="207"/>
                      <a:pt x="159" y="196"/>
                      <a:pt x="152" y="186"/>
                    </a:cubicBezTo>
                    <a:cubicBezTo>
                      <a:pt x="153" y="179"/>
                      <a:pt x="154" y="171"/>
                      <a:pt x="155" y="164"/>
                    </a:cubicBezTo>
                    <a:close/>
                    <a:moveTo>
                      <a:pt x="152" y="193"/>
                    </a:moveTo>
                    <a:cubicBezTo>
                      <a:pt x="158" y="204"/>
                      <a:pt x="165" y="215"/>
                      <a:pt x="171" y="226"/>
                    </a:cubicBezTo>
                    <a:cubicBezTo>
                      <a:pt x="171" y="229"/>
                      <a:pt x="171" y="233"/>
                      <a:pt x="171" y="237"/>
                    </a:cubicBezTo>
                    <a:cubicBezTo>
                      <a:pt x="164" y="226"/>
                      <a:pt x="158" y="216"/>
                      <a:pt x="152" y="206"/>
                    </a:cubicBezTo>
                    <a:cubicBezTo>
                      <a:pt x="152" y="201"/>
                      <a:pt x="152" y="197"/>
                      <a:pt x="152" y="193"/>
                    </a:cubicBezTo>
                    <a:close/>
                    <a:moveTo>
                      <a:pt x="170" y="244"/>
                    </a:moveTo>
                    <a:cubicBezTo>
                      <a:pt x="170" y="247"/>
                      <a:pt x="170" y="250"/>
                      <a:pt x="170" y="252"/>
                    </a:cubicBezTo>
                    <a:cubicBezTo>
                      <a:pt x="164" y="242"/>
                      <a:pt x="158" y="232"/>
                      <a:pt x="152" y="222"/>
                    </a:cubicBezTo>
                    <a:cubicBezTo>
                      <a:pt x="152" y="219"/>
                      <a:pt x="152" y="217"/>
                      <a:pt x="152" y="214"/>
                    </a:cubicBezTo>
                    <a:cubicBezTo>
                      <a:pt x="158" y="224"/>
                      <a:pt x="164" y="234"/>
                      <a:pt x="170" y="244"/>
                    </a:cubicBezTo>
                    <a:close/>
                    <a:moveTo>
                      <a:pt x="150" y="188"/>
                    </a:moveTo>
                    <a:cubicBezTo>
                      <a:pt x="149" y="192"/>
                      <a:pt x="149" y="197"/>
                      <a:pt x="149" y="201"/>
                    </a:cubicBezTo>
                    <a:cubicBezTo>
                      <a:pt x="144" y="193"/>
                      <a:pt x="139" y="185"/>
                      <a:pt x="134" y="177"/>
                    </a:cubicBezTo>
                    <a:cubicBezTo>
                      <a:pt x="134" y="172"/>
                      <a:pt x="134" y="166"/>
                      <a:pt x="134" y="161"/>
                    </a:cubicBezTo>
                    <a:cubicBezTo>
                      <a:pt x="139" y="170"/>
                      <a:pt x="144" y="179"/>
                      <a:pt x="150" y="188"/>
                    </a:cubicBezTo>
                    <a:close/>
                    <a:moveTo>
                      <a:pt x="134" y="212"/>
                    </a:moveTo>
                    <a:cubicBezTo>
                      <a:pt x="134" y="211"/>
                      <a:pt x="134" y="210"/>
                      <a:pt x="134" y="209"/>
                    </a:cubicBezTo>
                    <a:cubicBezTo>
                      <a:pt x="135" y="209"/>
                      <a:pt x="136" y="209"/>
                      <a:pt x="136" y="208"/>
                    </a:cubicBezTo>
                    <a:cubicBezTo>
                      <a:pt x="135" y="207"/>
                      <a:pt x="135" y="206"/>
                      <a:pt x="134" y="206"/>
                    </a:cubicBezTo>
                    <a:cubicBezTo>
                      <a:pt x="134" y="205"/>
                      <a:pt x="134" y="204"/>
                      <a:pt x="134" y="203"/>
                    </a:cubicBezTo>
                    <a:cubicBezTo>
                      <a:pt x="139" y="210"/>
                      <a:pt x="144" y="217"/>
                      <a:pt x="148" y="225"/>
                    </a:cubicBezTo>
                    <a:cubicBezTo>
                      <a:pt x="148" y="228"/>
                      <a:pt x="148" y="231"/>
                      <a:pt x="148" y="234"/>
                    </a:cubicBezTo>
                    <a:cubicBezTo>
                      <a:pt x="144" y="227"/>
                      <a:pt x="139" y="219"/>
                      <a:pt x="134" y="212"/>
                    </a:cubicBezTo>
                    <a:close/>
                    <a:moveTo>
                      <a:pt x="148" y="217"/>
                    </a:moveTo>
                    <a:cubicBezTo>
                      <a:pt x="144" y="209"/>
                      <a:pt x="139" y="202"/>
                      <a:pt x="135" y="195"/>
                    </a:cubicBezTo>
                    <a:cubicBezTo>
                      <a:pt x="135" y="192"/>
                      <a:pt x="135" y="189"/>
                      <a:pt x="135" y="186"/>
                    </a:cubicBezTo>
                    <a:cubicBezTo>
                      <a:pt x="139" y="193"/>
                      <a:pt x="144" y="201"/>
                      <a:pt x="149" y="209"/>
                    </a:cubicBezTo>
                    <a:cubicBezTo>
                      <a:pt x="148" y="211"/>
                      <a:pt x="148" y="214"/>
                      <a:pt x="148" y="217"/>
                    </a:cubicBezTo>
                    <a:close/>
                    <a:moveTo>
                      <a:pt x="151" y="329"/>
                    </a:moveTo>
                    <a:cubicBezTo>
                      <a:pt x="151" y="308"/>
                      <a:pt x="152" y="286"/>
                      <a:pt x="152" y="264"/>
                    </a:cubicBezTo>
                    <a:cubicBezTo>
                      <a:pt x="152" y="259"/>
                      <a:pt x="152" y="254"/>
                      <a:pt x="152" y="250"/>
                    </a:cubicBezTo>
                    <a:cubicBezTo>
                      <a:pt x="153" y="251"/>
                      <a:pt x="154" y="253"/>
                      <a:pt x="156" y="255"/>
                    </a:cubicBezTo>
                    <a:cubicBezTo>
                      <a:pt x="158" y="258"/>
                      <a:pt x="162" y="255"/>
                      <a:pt x="160" y="252"/>
                    </a:cubicBezTo>
                    <a:cubicBezTo>
                      <a:pt x="157" y="248"/>
                      <a:pt x="155" y="244"/>
                      <a:pt x="152" y="240"/>
                    </a:cubicBezTo>
                    <a:cubicBezTo>
                      <a:pt x="152" y="236"/>
                      <a:pt x="152" y="233"/>
                      <a:pt x="152" y="230"/>
                    </a:cubicBezTo>
                    <a:cubicBezTo>
                      <a:pt x="158" y="239"/>
                      <a:pt x="163" y="248"/>
                      <a:pt x="169" y="257"/>
                    </a:cubicBezTo>
                    <a:cubicBezTo>
                      <a:pt x="169" y="258"/>
                      <a:pt x="170" y="258"/>
                      <a:pt x="170" y="258"/>
                    </a:cubicBezTo>
                    <a:cubicBezTo>
                      <a:pt x="169" y="294"/>
                      <a:pt x="169" y="329"/>
                      <a:pt x="169" y="364"/>
                    </a:cubicBezTo>
                    <a:cubicBezTo>
                      <a:pt x="163" y="352"/>
                      <a:pt x="157" y="341"/>
                      <a:pt x="151" y="329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0" name="i$liḋe-Freeform 426"/>
              <p:cNvSpPr/>
              <p:nvPr/>
            </p:nvSpPr>
            <p:spPr bwMode="auto">
              <a:xfrm>
                <a:off x="4131" y="839"/>
                <a:ext cx="142" cy="317"/>
              </a:xfrm>
              <a:custGeom>
                <a:avLst/>
                <a:gdLst>
                  <a:gd name="T0" fmla="*/ 128 w 129"/>
                  <a:gd name="T1" fmla="*/ 286 h 288"/>
                  <a:gd name="T2" fmla="*/ 12 w 129"/>
                  <a:gd name="T3" fmla="*/ 78 h 288"/>
                  <a:gd name="T4" fmla="*/ 12 w 129"/>
                  <a:gd name="T5" fmla="*/ 2 h 288"/>
                  <a:gd name="T6" fmla="*/ 10 w 129"/>
                  <a:gd name="T7" fmla="*/ 2 h 288"/>
                  <a:gd name="T8" fmla="*/ 10 w 129"/>
                  <a:gd name="T9" fmla="*/ 74 h 288"/>
                  <a:gd name="T10" fmla="*/ 2 w 129"/>
                  <a:gd name="T11" fmla="*/ 58 h 288"/>
                  <a:gd name="T12" fmla="*/ 0 w 129"/>
                  <a:gd name="T13" fmla="*/ 58 h 288"/>
                  <a:gd name="T14" fmla="*/ 10 w 129"/>
                  <a:gd name="T15" fmla="*/ 78 h 288"/>
                  <a:gd name="T16" fmla="*/ 10 w 129"/>
                  <a:gd name="T17" fmla="*/ 81 h 288"/>
                  <a:gd name="T18" fmla="*/ 12 w 129"/>
                  <a:gd name="T19" fmla="*/ 81 h 288"/>
                  <a:gd name="T20" fmla="*/ 127 w 129"/>
                  <a:gd name="T21" fmla="*/ 287 h 288"/>
                  <a:gd name="T22" fmla="*/ 128 w 129"/>
                  <a:gd name="T23" fmla="*/ 286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29" h="288">
                    <a:moveTo>
                      <a:pt x="128" y="286"/>
                    </a:moveTo>
                    <a:cubicBezTo>
                      <a:pt x="88" y="218"/>
                      <a:pt x="48" y="149"/>
                      <a:pt x="12" y="78"/>
                    </a:cubicBezTo>
                    <a:cubicBezTo>
                      <a:pt x="12" y="53"/>
                      <a:pt x="12" y="27"/>
                      <a:pt x="12" y="2"/>
                    </a:cubicBezTo>
                    <a:cubicBezTo>
                      <a:pt x="12" y="0"/>
                      <a:pt x="10" y="1"/>
                      <a:pt x="10" y="2"/>
                    </a:cubicBezTo>
                    <a:cubicBezTo>
                      <a:pt x="10" y="26"/>
                      <a:pt x="10" y="50"/>
                      <a:pt x="10" y="74"/>
                    </a:cubicBezTo>
                    <a:cubicBezTo>
                      <a:pt x="7" y="69"/>
                      <a:pt x="4" y="63"/>
                      <a:pt x="2" y="58"/>
                    </a:cubicBezTo>
                    <a:cubicBezTo>
                      <a:pt x="1" y="57"/>
                      <a:pt x="0" y="57"/>
                      <a:pt x="0" y="58"/>
                    </a:cubicBezTo>
                    <a:cubicBezTo>
                      <a:pt x="3" y="65"/>
                      <a:pt x="7" y="72"/>
                      <a:pt x="10" y="78"/>
                    </a:cubicBezTo>
                    <a:cubicBezTo>
                      <a:pt x="10" y="79"/>
                      <a:pt x="10" y="80"/>
                      <a:pt x="10" y="81"/>
                    </a:cubicBezTo>
                    <a:cubicBezTo>
                      <a:pt x="10" y="82"/>
                      <a:pt x="11" y="82"/>
                      <a:pt x="12" y="81"/>
                    </a:cubicBezTo>
                    <a:cubicBezTo>
                      <a:pt x="47" y="152"/>
                      <a:pt x="86" y="220"/>
                      <a:pt x="127" y="287"/>
                    </a:cubicBezTo>
                    <a:cubicBezTo>
                      <a:pt x="128" y="288"/>
                      <a:pt x="129" y="287"/>
                      <a:pt x="128" y="286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1" name="i$liḋe-Freeform 427"/>
              <p:cNvSpPr/>
              <p:nvPr/>
            </p:nvSpPr>
            <p:spPr bwMode="auto">
              <a:xfrm>
                <a:off x="4086" y="1262"/>
                <a:ext cx="99" cy="146"/>
              </a:xfrm>
              <a:custGeom>
                <a:avLst/>
                <a:gdLst>
                  <a:gd name="T0" fmla="*/ 89 w 90"/>
                  <a:gd name="T1" fmla="*/ 130 h 133"/>
                  <a:gd name="T2" fmla="*/ 46 w 90"/>
                  <a:gd name="T3" fmla="*/ 67 h 133"/>
                  <a:gd name="T4" fmla="*/ 2 w 90"/>
                  <a:gd name="T5" fmla="*/ 1 h 133"/>
                  <a:gd name="T6" fmla="*/ 1 w 90"/>
                  <a:gd name="T7" fmla="*/ 2 h 133"/>
                  <a:gd name="T8" fmla="*/ 36 w 90"/>
                  <a:gd name="T9" fmla="*/ 55 h 133"/>
                  <a:gd name="T10" fmla="*/ 60 w 90"/>
                  <a:gd name="T11" fmla="*/ 94 h 133"/>
                  <a:gd name="T12" fmla="*/ 86 w 90"/>
                  <a:gd name="T13" fmla="*/ 132 h 133"/>
                  <a:gd name="T14" fmla="*/ 89 w 90"/>
                  <a:gd name="T15" fmla="*/ 130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0" h="133">
                    <a:moveTo>
                      <a:pt x="89" y="130"/>
                    </a:moveTo>
                    <a:cubicBezTo>
                      <a:pt x="74" y="109"/>
                      <a:pt x="59" y="88"/>
                      <a:pt x="46" y="67"/>
                    </a:cubicBezTo>
                    <a:cubicBezTo>
                      <a:pt x="31" y="44"/>
                      <a:pt x="12" y="26"/>
                      <a:pt x="2" y="1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9" y="22"/>
                      <a:pt x="22" y="39"/>
                      <a:pt x="36" y="55"/>
                    </a:cubicBezTo>
                    <a:cubicBezTo>
                      <a:pt x="45" y="67"/>
                      <a:pt x="52" y="81"/>
                      <a:pt x="60" y="94"/>
                    </a:cubicBezTo>
                    <a:cubicBezTo>
                      <a:pt x="69" y="106"/>
                      <a:pt x="78" y="119"/>
                      <a:pt x="86" y="132"/>
                    </a:cubicBezTo>
                    <a:cubicBezTo>
                      <a:pt x="87" y="133"/>
                      <a:pt x="90" y="132"/>
                      <a:pt x="89" y="13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2" name="i$liḋe-Freeform 428"/>
              <p:cNvSpPr/>
              <p:nvPr/>
            </p:nvSpPr>
            <p:spPr bwMode="auto">
              <a:xfrm>
                <a:off x="4088" y="1256"/>
                <a:ext cx="155" cy="216"/>
              </a:xfrm>
              <a:custGeom>
                <a:avLst/>
                <a:gdLst>
                  <a:gd name="T0" fmla="*/ 140 w 141"/>
                  <a:gd name="T1" fmla="*/ 193 h 196"/>
                  <a:gd name="T2" fmla="*/ 2 w 141"/>
                  <a:gd name="T3" fmla="*/ 1 h 196"/>
                  <a:gd name="T4" fmla="*/ 1 w 141"/>
                  <a:gd name="T5" fmla="*/ 2 h 196"/>
                  <a:gd name="T6" fmla="*/ 138 w 141"/>
                  <a:gd name="T7" fmla="*/ 195 h 196"/>
                  <a:gd name="T8" fmla="*/ 140 w 141"/>
                  <a:gd name="T9" fmla="*/ 193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1" h="196">
                    <a:moveTo>
                      <a:pt x="140" y="193"/>
                    </a:moveTo>
                    <a:cubicBezTo>
                      <a:pt x="87" y="134"/>
                      <a:pt x="44" y="68"/>
                      <a:pt x="2" y="1"/>
                    </a:cubicBezTo>
                    <a:cubicBezTo>
                      <a:pt x="2" y="0"/>
                      <a:pt x="0" y="1"/>
                      <a:pt x="1" y="2"/>
                    </a:cubicBezTo>
                    <a:cubicBezTo>
                      <a:pt x="42" y="69"/>
                      <a:pt x="84" y="137"/>
                      <a:pt x="138" y="195"/>
                    </a:cubicBezTo>
                    <a:cubicBezTo>
                      <a:pt x="139" y="196"/>
                      <a:pt x="141" y="195"/>
                      <a:pt x="140" y="193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3" name="i$liḋe-Freeform 429"/>
              <p:cNvSpPr/>
              <p:nvPr/>
            </p:nvSpPr>
            <p:spPr bwMode="auto">
              <a:xfrm>
                <a:off x="3984" y="1100"/>
                <a:ext cx="161" cy="254"/>
              </a:xfrm>
              <a:custGeom>
                <a:avLst/>
                <a:gdLst>
                  <a:gd name="T0" fmla="*/ 145 w 146"/>
                  <a:gd name="T1" fmla="*/ 229 h 231"/>
                  <a:gd name="T2" fmla="*/ 3 w 146"/>
                  <a:gd name="T3" fmla="*/ 1 h 231"/>
                  <a:gd name="T4" fmla="*/ 1 w 146"/>
                  <a:gd name="T5" fmla="*/ 2 h 231"/>
                  <a:gd name="T6" fmla="*/ 143 w 146"/>
                  <a:gd name="T7" fmla="*/ 230 h 231"/>
                  <a:gd name="T8" fmla="*/ 145 w 146"/>
                  <a:gd name="T9" fmla="*/ 229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6" h="231">
                    <a:moveTo>
                      <a:pt x="145" y="229"/>
                    </a:moveTo>
                    <a:cubicBezTo>
                      <a:pt x="89" y="158"/>
                      <a:pt x="43" y="81"/>
                      <a:pt x="3" y="1"/>
                    </a:cubicBezTo>
                    <a:cubicBezTo>
                      <a:pt x="2" y="0"/>
                      <a:pt x="0" y="0"/>
                      <a:pt x="1" y="2"/>
                    </a:cubicBezTo>
                    <a:cubicBezTo>
                      <a:pt x="41" y="82"/>
                      <a:pt x="86" y="161"/>
                      <a:pt x="143" y="230"/>
                    </a:cubicBezTo>
                    <a:cubicBezTo>
                      <a:pt x="144" y="231"/>
                      <a:pt x="146" y="230"/>
                      <a:pt x="145" y="229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4" name="i$liḋe-Freeform 430"/>
              <p:cNvSpPr/>
              <p:nvPr/>
            </p:nvSpPr>
            <p:spPr bwMode="auto">
              <a:xfrm>
                <a:off x="4006" y="1094"/>
                <a:ext cx="119" cy="205"/>
              </a:xfrm>
              <a:custGeom>
                <a:avLst/>
                <a:gdLst>
                  <a:gd name="T0" fmla="*/ 107 w 108"/>
                  <a:gd name="T1" fmla="*/ 184 h 187"/>
                  <a:gd name="T2" fmla="*/ 3 w 108"/>
                  <a:gd name="T3" fmla="*/ 1 h 187"/>
                  <a:gd name="T4" fmla="*/ 1 w 108"/>
                  <a:gd name="T5" fmla="*/ 3 h 187"/>
                  <a:gd name="T6" fmla="*/ 105 w 108"/>
                  <a:gd name="T7" fmla="*/ 186 h 187"/>
                  <a:gd name="T8" fmla="*/ 107 w 108"/>
                  <a:gd name="T9" fmla="*/ 184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8" h="187">
                    <a:moveTo>
                      <a:pt x="107" y="184"/>
                    </a:moveTo>
                    <a:cubicBezTo>
                      <a:pt x="72" y="123"/>
                      <a:pt x="37" y="63"/>
                      <a:pt x="3" y="1"/>
                    </a:cubicBezTo>
                    <a:cubicBezTo>
                      <a:pt x="2" y="0"/>
                      <a:pt x="0" y="1"/>
                      <a:pt x="1" y="3"/>
                    </a:cubicBezTo>
                    <a:cubicBezTo>
                      <a:pt x="35" y="64"/>
                      <a:pt x="70" y="125"/>
                      <a:pt x="105" y="186"/>
                    </a:cubicBezTo>
                    <a:cubicBezTo>
                      <a:pt x="106" y="187"/>
                      <a:pt x="108" y="185"/>
                      <a:pt x="107" y="184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5" name="i$liḋe-Freeform 431"/>
              <p:cNvSpPr/>
              <p:nvPr/>
            </p:nvSpPr>
            <p:spPr bwMode="auto">
              <a:xfrm>
                <a:off x="4001" y="985"/>
                <a:ext cx="170" cy="270"/>
              </a:xfrm>
              <a:custGeom>
                <a:avLst/>
                <a:gdLst>
                  <a:gd name="T0" fmla="*/ 153 w 154"/>
                  <a:gd name="T1" fmla="*/ 242 h 246"/>
                  <a:gd name="T2" fmla="*/ 3 w 154"/>
                  <a:gd name="T3" fmla="*/ 1 h 246"/>
                  <a:gd name="T4" fmla="*/ 1 w 154"/>
                  <a:gd name="T5" fmla="*/ 3 h 246"/>
                  <a:gd name="T6" fmla="*/ 151 w 154"/>
                  <a:gd name="T7" fmla="*/ 244 h 246"/>
                  <a:gd name="T8" fmla="*/ 153 w 154"/>
                  <a:gd name="T9" fmla="*/ 242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" h="246">
                    <a:moveTo>
                      <a:pt x="153" y="242"/>
                    </a:moveTo>
                    <a:cubicBezTo>
                      <a:pt x="102" y="163"/>
                      <a:pt x="51" y="83"/>
                      <a:pt x="3" y="1"/>
                    </a:cubicBezTo>
                    <a:cubicBezTo>
                      <a:pt x="2" y="0"/>
                      <a:pt x="0" y="1"/>
                      <a:pt x="1" y="3"/>
                    </a:cubicBezTo>
                    <a:cubicBezTo>
                      <a:pt x="49" y="84"/>
                      <a:pt x="99" y="165"/>
                      <a:pt x="151" y="244"/>
                    </a:cubicBezTo>
                    <a:cubicBezTo>
                      <a:pt x="152" y="246"/>
                      <a:pt x="154" y="244"/>
                      <a:pt x="153" y="242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6" name="i$liḋe-Freeform 432"/>
              <p:cNvSpPr/>
              <p:nvPr/>
            </p:nvSpPr>
            <p:spPr bwMode="auto">
              <a:xfrm>
                <a:off x="4028" y="976"/>
                <a:ext cx="132" cy="218"/>
              </a:xfrm>
              <a:custGeom>
                <a:avLst/>
                <a:gdLst>
                  <a:gd name="T0" fmla="*/ 118 w 119"/>
                  <a:gd name="T1" fmla="*/ 194 h 198"/>
                  <a:gd name="T2" fmla="*/ 4 w 119"/>
                  <a:gd name="T3" fmla="*/ 2 h 198"/>
                  <a:gd name="T4" fmla="*/ 1 w 119"/>
                  <a:gd name="T5" fmla="*/ 3 h 198"/>
                  <a:gd name="T6" fmla="*/ 115 w 119"/>
                  <a:gd name="T7" fmla="*/ 196 h 198"/>
                  <a:gd name="T8" fmla="*/ 118 w 119"/>
                  <a:gd name="T9" fmla="*/ 194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198">
                    <a:moveTo>
                      <a:pt x="118" y="194"/>
                    </a:moveTo>
                    <a:cubicBezTo>
                      <a:pt x="81" y="130"/>
                      <a:pt x="42" y="66"/>
                      <a:pt x="4" y="2"/>
                    </a:cubicBezTo>
                    <a:cubicBezTo>
                      <a:pt x="3" y="0"/>
                      <a:pt x="0" y="2"/>
                      <a:pt x="1" y="3"/>
                    </a:cubicBezTo>
                    <a:cubicBezTo>
                      <a:pt x="40" y="67"/>
                      <a:pt x="78" y="132"/>
                      <a:pt x="115" y="196"/>
                    </a:cubicBezTo>
                    <a:cubicBezTo>
                      <a:pt x="116" y="198"/>
                      <a:pt x="119" y="196"/>
                      <a:pt x="118" y="194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7" name="îṥļîḑé-Freeform 433"/>
              <p:cNvSpPr/>
              <p:nvPr/>
            </p:nvSpPr>
            <p:spPr bwMode="auto">
              <a:xfrm>
                <a:off x="4121" y="996"/>
                <a:ext cx="150" cy="238"/>
              </a:xfrm>
              <a:custGeom>
                <a:avLst/>
                <a:gdLst>
                  <a:gd name="T0" fmla="*/ 135 w 136"/>
                  <a:gd name="T1" fmla="*/ 215 h 217"/>
                  <a:gd name="T2" fmla="*/ 3 w 136"/>
                  <a:gd name="T3" fmla="*/ 1 h 217"/>
                  <a:gd name="T4" fmla="*/ 1 w 136"/>
                  <a:gd name="T5" fmla="*/ 3 h 217"/>
                  <a:gd name="T6" fmla="*/ 133 w 136"/>
                  <a:gd name="T7" fmla="*/ 216 h 217"/>
                  <a:gd name="T8" fmla="*/ 135 w 136"/>
                  <a:gd name="T9" fmla="*/ 215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6" h="217">
                    <a:moveTo>
                      <a:pt x="135" y="215"/>
                    </a:moveTo>
                    <a:cubicBezTo>
                      <a:pt x="89" y="145"/>
                      <a:pt x="47" y="73"/>
                      <a:pt x="3" y="1"/>
                    </a:cubicBezTo>
                    <a:cubicBezTo>
                      <a:pt x="2" y="0"/>
                      <a:pt x="0" y="2"/>
                      <a:pt x="1" y="3"/>
                    </a:cubicBezTo>
                    <a:cubicBezTo>
                      <a:pt x="44" y="74"/>
                      <a:pt x="86" y="147"/>
                      <a:pt x="133" y="216"/>
                    </a:cubicBezTo>
                    <a:cubicBezTo>
                      <a:pt x="134" y="217"/>
                      <a:pt x="136" y="216"/>
                      <a:pt x="135" y="215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8" name="îṥļîḑé-Freeform 434"/>
              <p:cNvSpPr/>
              <p:nvPr/>
            </p:nvSpPr>
            <p:spPr bwMode="auto">
              <a:xfrm>
                <a:off x="4179" y="948"/>
                <a:ext cx="101" cy="173"/>
              </a:xfrm>
              <a:custGeom>
                <a:avLst/>
                <a:gdLst>
                  <a:gd name="T0" fmla="*/ 90 w 91"/>
                  <a:gd name="T1" fmla="*/ 154 h 157"/>
                  <a:gd name="T2" fmla="*/ 4 w 91"/>
                  <a:gd name="T3" fmla="*/ 1 h 157"/>
                  <a:gd name="T4" fmla="*/ 1 w 91"/>
                  <a:gd name="T5" fmla="*/ 3 h 157"/>
                  <a:gd name="T6" fmla="*/ 88 w 91"/>
                  <a:gd name="T7" fmla="*/ 155 h 157"/>
                  <a:gd name="T8" fmla="*/ 90 w 91"/>
                  <a:gd name="T9" fmla="*/ 154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" h="157">
                    <a:moveTo>
                      <a:pt x="90" y="154"/>
                    </a:moveTo>
                    <a:cubicBezTo>
                      <a:pt x="60" y="103"/>
                      <a:pt x="32" y="52"/>
                      <a:pt x="4" y="1"/>
                    </a:cubicBezTo>
                    <a:cubicBezTo>
                      <a:pt x="3" y="0"/>
                      <a:pt x="0" y="1"/>
                      <a:pt x="1" y="3"/>
                    </a:cubicBezTo>
                    <a:cubicBezTo>
                      <a:pt x="29" y="54"/>
                      <a:pt x="58" y="105"/>
                      <a:pt x="88" y="155"/>
                    </a:cubicBezTo>
                    <a:cubicBezTo>
                      <a:pt x="89" y="157"/>
                      <a:pt x="91" y="155"/>
                      <a:pt x="90" y="154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9" name="îṥļîḑé-Freeform 435"/>
              <p:cNvSpPr/>
              <p:nvPr/>
            </p:nvSpPr>
            <p:spPr bwMode="auto">
              <a:xfrm>
                <a:off x="4180" y="921"/>
                <a:ext cx="135" cy="224"/>
              </a:xfrm>
              <a:custGeom>
                <a:avLst/>
                <a:gdLst>
                  <a:gd name="T0" fmla="*/ 122 w 122"/>
                  <a:gd name="T1" fmla="*/ 202 h 204"/>
                  <a:gd name="T2" fmla="*/ 2 w 122"/>
                  <a:gd name="T3" fmla="*/ 1 h 204"/>
                  <a:gd name="T4" fmla="*/ 0 w 122"/>
                  <a:gd name="T5" fmla="*/ 2 h 204"/>
                  <a:gd name="T6" fmla="*/ 120 w 122"/>
                  <a:gd name="T7" fmla="*/ 203 h 204"/>
                  <a:gd name="T8" fmla="*/ 122 w 122"/>
                  <a:gd name="T9" fmla="*/ 202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2" h="204">
                    <a:moveTo>
                      <a:pt x="122" y="202"/>
                    </a:moveTo>
                    <a:cubicBezTo>
                      <a:pt x="81" y="135"/>
                      <a:pt x="40" y="69"/>
                      <a:pt x="2" y="1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38" y="70"/>
                      <a:pt x="79" y="137"/>
                      <a:pt x="120" y="203"/>
                    </a:cubicBezTo>
                    <a:cubicBezTo>
                      <a:pt x="121" y="204"/>
                      <a:pt x="122" y="203"/>
                      <a:pt x="122" y="202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0" name="îṥļîḑé-Freeform 436"/>
              <p:cNvSpPr/>
              <p:nvPr/>
            </p:nvSpPr>
            <p:spPr bwMode="auto">
              <a:xfrm>
                <a:off x="4174" y="859"/>
                <a:ext cx="159" cy="273"/>
              </a:xfrm>
              <a:custGeom>
                <a:avLst/>
                <a:gdLst>
                  <a:gd name="T0" fmla="*/ 143 w 144"/>
                  <a:gd name="T1" fmla="*/ 245 h 248"/>
                  <a:gd name="T2" fmla="*/ 4 w 144"/>
                  <a:gd name="T3" fmla="*/ 1 h 248"/>
                  <a:gd name="T4" fmla="*/ 1 w 144"/>
                  <a:gd name="T5" fmla="*/ 2 h 248"/>
                  <a:gd name="T6" fmla="*/ 141 w 144"/>
                  <a:gd name="T7" fmla="*/ 247 h 248"/>
                  <a:gd name="T8" fmla="*/ 143 w 144"/>
                  <a:gd name="T9" fmla="*/ 245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4" h="248">
                    <a:moveTo>
                      <a:pt x="143" y="245"/>
                    </a:moveTo>
                    <a:cubicBezTo>
                      <a:pt x="96" y="164"/>
                      <a:pt x="45" y="85"/>
                      <a:pt x="4" y="1"/>
                    </a:cubicBezTo>
                    <a:cubicBezTo>
                      <a:pt x="3" y="0"/>
                      <a:pt x="0" y="1"/>
                      <a:pt x="1" y="2"/>
                    </a:cubicBezTo>
                    <a:cubicBezTo>
                      <a:pt x="42" y="87"/>
                      <a:pt x="90" y="167"/>
                      <a:pt x="141" y="247"/>
                    </a:cubicBezTo>
                    <a:cubicBezTo>
                      <a:pt x="142" y="248"/>
                      <a:pt x="144" y="246"/>
                      <a:pt x="143" y="245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1" name="îṥļîḑé-Freeform 437"/>
              <p:cNvSpPr/>
              <p:nvPr/>
            </p:nvSpPr>
            <p:spPr bwMode="auto">
              <a:xfrm>
                <a:off x="4200" y="890"/>
                <a:ext cx="127" cy="217"/>
              </a:xfrm>
              <a:custGeom>
                <a:avLst/>
                <a:gdLst>
                  <a:gd name="T0" fmla="*/ 114 w 115"/>
                  <a:gd name="T1" fmla="*/ 194 h 197"/>
                  <a:gd name="T2" fmla="*/ 2 w 115"/>
                  <a:gd name="T3" fmla="*/ 1 h 197"/>
                  <a:gd name="T4" fmla="*/ 0 w 115"/>
                  <a:gd name="T5" fmla="*/ 2 h 197"/>
                  <a:gd name="T6" fmla="*/ 112 w 115"/>
                  <a:gd name="T7" fmla="*/ 196 h 197"/>
                  <a:gd name="T8" fmla="*/ 114 w 115"/>
                  <a:gd name="T9" fmla="*/ 194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5" h="197">
                    <a:moveTo>
                      <a:pt x="114" y="194"/>
                    </a:moveTo>
                    <a:cubicBezTo>
                      <a:pt x="73" y="132"/>
                      <a:pt x="31" y="70"/>
                      <a:pt x="2" y="1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29" y="71"/>
                      <a:pt x="70" y="134"/>
                      <a:pt x="112" y="196"/>
                    </a:cubicBezTo>
                    <a:cubicBezTo>
                      <a:pt x="113" y="197"/>
                      <a:pt x="115" y="195"/>
                      <a:pt x="114" y="194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2" name="îṥļîḑé-Freeform 438"/>
              <p:cNvSpPr/>
              <p:nvPr/>
            </p:nvSpPr>
            <p:spPr bwMode="auto">
              <a:xfrm>
                <a:off x="4221" y="907"/>
                <a:ext cx="113" cy="174"/>
              </a:xfrm>
              <a:custGeom>
                <a:avLst/>
                <a:gdLst>
                  <a:gd name="T0" fmla="*/ 100 w 102"/>
                  <a:gd name="T1" fmla="*/ 156 h 159"/>
                  <a:gd name="T2" fmla="*/ 4 w 102"/>
                  <a:gd name="T3" fmla="*/ 1 h 159"/>
                  <a:gd name="T4" fmla="*/ 1 w 102"/>
                  <a:gd name="T5" fmla="*/ 3 h 159"/>
                  <a:gd name="T6" fmla="*/ 98 w 102"/>
                  <a:gd name="T7" fmla="*/ 158 h 159"/>
                  <a:gd name="T8" fmla="*/ 100 w 102"/>
                  <a:gd name="T9" fmla="*/ 156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2" h="159">
                    <a:moveTo>
                      <a:pt x="100" y="156"/>
                    </a:moveTo>
                    <a:cubicBezTo>
                      <a:pt x="63" y="107"/>
                      <a:pt x="31" y="56"/>
                      <a:pt x="4" y="1"/>
                    </a:cubicBezTo>
                    <a:cubicBezTo>
                      <a:pt x="3" y="0"/>
                      <a:pt x="0" y="1"/>
                      <a:pt x="1" y="3"/>
                    </a:cubicBezTo>
                    <a:cubicBezTo>
                      <a:pt x="27" y="58"/>
                      <a:pt x="59" y="110"/>
                      <a:pt x="98" y="158"/>
                    </a:cubicBezTo>
                    <a:cubicBezTo>
                      <a:pt x="99" y="159"/>
                      <a:pt x="102" y="158"/>
                      <a:pt x="100" y="156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3" name="îṥļîḑé-Freeform 439"/>
              <p:cNvSpPr/>
              <p:nvPr/>
            </p:nvSpPr>
            <p:spPr bwMode="auto">
              <a:xfrm>
                <a:off x="4241" y="903"/>
                <a:ext cx="83" cy="142"/>
              </a:xfrm>
              <a:custGeom>
                <a:avLst/>
                <a:gdLst>
                  <a:gd name="T0" fmla="*/ 74 w 75"/>
                  <a:gd name="T1" fmla="*/ 126 h 129"/>
                  <a:gd name="T2" fmla="*/ 4 w 75"/>
                  <a:gd name="T3" fmla="*/ 2 h 129"/>
                  <a:gd name="T4" fmla="*/ 1 w 75"/>
                  <a:gd name="T5" fmla="*/ 3 h 129"/>
                  <a:gd name="T6" fmla="*/ 72 w 75"/>
                  <a:gd name="T7" fmla="*/ 128 h 129"/>
                  <a:gd name="T8" fmla="*/ 74 w 75"/>
                  <a:gd name="T9" fmla="*/ 126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5" h="129">
                    <a:moveTo>
                      <a:pt x="74" y="126"/>
                    </a:moveTo>
                    <a:cubicBezTo>
                      <a:pt x="49" y="85"/>
                      <a:pt x="26" y="44"/>
                      <a:pt x="4" y="2"/>
                    </a:cubicBezTo>
                    <a:cubicBezTo>
                      <a:pt x="3" y="0"/>
                      <a:pt x="0" y="1"/>
                      <a:pt x="1" y="3"/>
                    </a:cubicBezTo>
                    <a:cubicBezTo>
                      <a:pt x="23" y="45"/>
                      <a:pt x="47" y="87"/>
                      <a:pt x="72" y="128"/>
                    </a:cubicBezTo>
                    <a:cubicBezTo>
                      <a:pt x="73" y="129"/>
                      <a:pt x="75" y="128"/>
                      <a:pt x="74" y="126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4" name="îṥļîḑé-Freeform 440"/>
              <p:cNvSpPr/>
              <p:nvPr/>
            </p:nvSpPr>
            <p:spPr bwMode="auto">
              <a:xfrm>
                <a:off x="4275" y="929"/>
                <a:ext cx="41" cy="82"/>
              </a:xfrm>
              <a:custGeom>
                <a:avLst/>
                <a:gdLst>
                  <a:gd name="T0" fmla="*/ 36 w 37"/>
                  <a:gd name="T1" fmla="*/ 73 h 75"/>
                  <a:gd name="T2" fmla="*/ 3 w 37"/>
                  <a:gd name="T3" fmla="*/ 2 h 75"/>
                  <a:gd name="T4" fmla="*/ 1 w 37"/>
                  <a:gd name="T5" fmla="*/ 3 h 75"/>
                  <a:gd name="T6" fmla="*/ 34 w 37"/>
                  <a:gd name="T7" fmla="*/ 74 h 75"/>
                  <a:gd name="T8" fmla="*/ 36 w 37"/>
                  <a:gd name="T9" fmla="*/ 73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75">
                    <a:moveTo>
                      <a:pt x="36" y="73"/>
                    </a:moveTo>
                    <a:cubicBezTo>
                      <a:pt x="26" y="49"/>
                      <a:pt x="14" y="26"/>
                      <a:pt x="3" y="2"/>
                    </a:cubicBezTo>
                    <a:cubicBezTo>
                      <a:pt x="2" y="0"/>
                      <a:pt x="0" y="1"/>
                      <a:pt x="1" y="3"/>
                    </a:cubicBezTo>
                    <a:cubicBezTo>
                      <a:pt x="11" y="27"/>
                      <a:pt x="24" y="50"/>
                      <a:pt x="34" y="74"/>
                    </a:cubicBezTo>
                    <a:cubicBezTo>
                      <a:pt x="34" y="75"/>
                      <a:pt x="37" y="75"/>
                      <a:pt x="36" y="73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5" name="îṥļîḑé-Freeform 441"/>
              <p:cNvSpPr/>
              <p:nvPr/>
            </p:nvSpPr>
            <p:spPr bwMode="auto">
              <a:xfrm>
                <a:off x="4226" y="1672"/>
                <a:ext cx="16" cy="21"/>
              </a:xfrm>
              <a:custGeom>
                <a:avLst/>
                <a:gdLst>
                  <a:gd name="T0" fmla="*/ 14 w 15"/>
                  <a:gd name="T1" fmla="*/ 16 h 19"/>
                  <a:gd name="T2" fmla="*/ 2 w 15"/>
                  <a:gd name="T3" fmla="*/ 1 h 19"/>
                  <a:gd name="T4" fmla="*/ 0 w 15"/>
                  <a:gd name="T5" fmla="*/ 2 h 19"/>
                  <a:gd name="T6" fmla="*/ 13 w 15"/>
                  <a:gd name="T7" fmla="*/ 18 h 19"/>
                  <a:gd name="T8" fmla="*/ 14 w 15"/>
                  <a:gd name="T9" fmla="*/ 16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9">
                    <a:moveTo>
                      <a:pt x="14" y="16"/>
                    </a:moveTo>
                    <a:cubicBezTo>
                      <a:pt x="10" y="11"/>
                      <a:pt x="6" y="6"/>
                      <a:pt x="2" y="1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5" y="7"/>
                      <a:pt x="9" y="13"/>
                      <a:pt x="13" y="18"/>
                    </a:cubicBezTo>
                    <a:cubicBezTo>
                      <a:pt x="14" y="19"/>
                      <a:pt x="15" y="17"/>
                      <a:pt x="14" y="16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6" name="íṡľíḍè-Freeform 442"/>
              <p:cNvSpPr/>
              <p:nvPr/>
            </p:nvSpPr>
            <p:spPr bwMode="auto">
              <a:xfrm>
                <a:off x="4222" y="1641"/>
                <a:ext cx="46" cy="69"/>
              </a:xfrm>
              <a:custGeom>
                <a:avLst/>
                <a:gdLst>
                  <a:gd name="T0" fmla="*/ 40 w 41"/>
                  <a:gd name="T1" fmla="*/ 60 h 62"/>
                  <a:gd name="T2" fmla="*/ 2 w 41"/>
                  <a:gd name="T3" fmla="*/ 1 h 62"/>
                  <a:gd name="T4" fmla="*/ 1 w 41"/>
                  <a:gd name="T5" fmla="*/ 2 h 62"/>
                  <a:gd name="T6" fmla="*/ 39 w 41"/>
                  <a:gd name="T7" fmla="*/ 61 h 62"/>
                  <a:gd name="T8" fmla="*/ 40 w 41"/>
                  <a:gd name="T9" fmla="*/ 6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62">
                    <a:moveTo>
                      <a:pt x="40" y="60"/>
                    </a:moveTo>
                    <a:cubicBezTo>
                      <a:pt x="27" y="40"/>
                      <a:pt x="15" y="21"/>
                      <a:pt x="2" y="1"/>
                    </a:cubicBezTo>
                    <a:cubicBezTo>
                      <a:pt x="2" y="0"/>
                      <a:pt x="0" y="1"/>
                      <a:pt x="1" y="2"/>
                    </a:cubicBezTo>
                    <a:cubicBezTo>
                      <a:pt x="13" y="22"/>
                      <a:pt x="25" y="42"/>
                      <a:pt x="39" y="61"/>
                    </a:cubicBezTo>
                    <a:cubicBezTo>
                      <a:pt x="40" y="62"/>
                      <a:pt x="41" y="61"/>
                      <a:pt x="40" y="6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7" name="íṡľíḍè-Freeform 443"/>
              <p:cNvSpPr/>
              <p:nvPr/>
            </p:nvSpPr>
            <p:spPr bwMode="auto">
              <a:xfrm>
                <a:off x="4225" y="1625"/>
                <a:ext cx="46" cy="70"/>
              </a:xfrm>
              <a:custGeom>
                <a:avLst/>
                <a:gdLst>
                  <a:gd name="T0" fmla="*/ 41 w 42"/>
                  <a:gd name="T1" fmla="*/ 62 h 64"/>
                  <a:gd name="T2" fmla="*/ 3 w 42"/>
                  <a:gd name="T3" fmla="*/ 1 h 64"/>
                  <a:gd name="T4" fmla="*/ 1 w 42"/>
                  <a:gd name="T5" fmla="*/ 2 h 64"/>
                  <a:gd name="T6" fmla="*/ 39 w 42"/>
                  <a:gd name="T7" fmla="*/ 63 h 64"/>
                  <a:gd name="T8" fmla="*/ 41 w 42"/>
                  <a:gd name="T9" fmla="*/ 62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64">
                    <a:moveTo>
                      <a:pt x="41" y="62"/>
                    </a:moveTo>
                    <a:cubicBezTo>
                      <a:pt x="28" y="41"/>
                      <a:pt x="16" y="21"/>
                      <a:pt x="3" y="1"/>
                    </a:cubicBezTo>
                    <a:cubicBezTo>
                      <a:pt x="2" y="0"/>
                      <a:pt x="0" y="1"/>
                      <a:pt x="1" y="2"/>
                    </a:cubicBezTo>
                    <a:cubicBezTo>
                      <a:pt x="14" y="22"/>
                      <a:pt x="27" y="43"/>
                      <a:pt x="39" y="63"/>
                    </a:cubicBezTo>
                    <a:cubicBezTo>
                      <a:pt x="40" y="64"/>
                      <a:pt x="42" y="63"/>
                      <a:pt x="41" y="62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8" name="íṡľíḍè-Freeform 444"/>
              <p:cNvSpPr/>
              <p:nvPr/>
            </p:nvSpPr>
            <p:spPr bwMode="auto">
              <a:xfrm>
                <a:off x="4231" y="1605"/>
                <a:ext cx="38" cy="57"/>
              </a:xfrm>
              <a:custGeom>
                <a:avLst/>
                <a:gdLst>
                  <a:gd name="T0" fmla="*/ 33 w 34"/>
                  <a:gd name="T1" fmla="*/ 49 h 52"/>
                  <a:gd name="T2" fmla="*/ 2 w 34"/>
                  <a:gd name="T3" fmla="*/ 1 h 52"/>
                  <a:gd name="T4" fmla="*/ 0 w 34"/>
                  <a:gd name="T5" fmla="*/ 2 h 52"/>
                  <a:gd name="T6" fmla="*/ 31 w 34"/>
                  <a:gd name="T7" fmla="*/ 51 h 52"/>
                  <a:gd name="T8" fmla="*/ 33 w 34"/>
                  <a:gd name="T9" fmla="*/ 49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52">
                    <a:moveTo>
                      <a:pt x="33" y="49"/>
                    </a:moveTo>
                    <a:cubicBezTo>
                      <a:pt x="22" y="33"/>
                      <a:pt x="13" y="17"/>
                      <a:pt x="2" y="1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11" y="18"/>
                      <a:pt x="20" y="35"/>
                      <a:pt x="31" y="51"/>
                    </a:cubicBezTo>
                    <a:cubicBezTo>
                      <a:pt x="32" y="52"/>
                      <a:pt x="34" y="51"/>
                      <a:pt x="33" y="49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9" name="íṡľíḍè-Freeform 445"/>
              <p:cNvSpPr/>
              <p:nvPr/>
            </p:nvSpPr>
            <p:spPr bwMode="auto">
              <a:xfrm>
                <a:off x="4244" y="1598"/>
                <a:ext cx="32" cy="52"/>
              </a:xfrm>
              <a:custGeom>
                <a:avLst/>
                <a:gdLst>
                  <a:gd name="T0" fmla="*/ 28 w 29"/>
                  <a:gd name="T1" fmla="*/ 45 h 47"/>
                  <a:gd name="T2" fmla="*/ 3 w 29"/>
                  <a:gd name="T3" fmla="*/ 2 h 47"/>
                  <a:gd name="T4" fmla="*/ 1 w 29"/>
                  <a:gd name="T5" fmla="*/ 3 h 47"/>
                  <a:gd name="T6" fmla="*/ 26 w 29"/>
                  <a:gd name="T7" fmla="*/ 46 h 47"/>
                  <a:gd name="T8" fmla="*/ 28 w 29"/>
                  <a:gd name="T9" fmla="*/ 45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47">
                    <a:moveTo>
                      <a:pt x="28" y="45"/>
                    </a:moveTo>
                    <a:cubicBezTo>
                      <a:pt x="21" y="30"/>
                      <a:pt x="12" y="16"/>
                      <a:pt x="3" y="2"/>
                    </a:cubicBezTo>
                    <a:cubicBezTo>
                      <a:pt x="2" y="0"/>
                      <a:pt x="0" y="2"/>
                      <a:pt x="1" y="3"/>
                    </a:cubicBezTo>
                    <a:cubicBezTo>
                      <a:pt x="9" y="18"/>
                      <a:pt x="19" y="31"/>
                      <a:pt x="26" y="46"/>
                    </a:cubicBezTo>
                    <a:cubicBezTo>
                      <a:pt x="27" y="47"/>
                      <a:pt x="29" y="47"/>
                      <a:pt x="28" y="45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0" name="íṡľíḍè-Freeform 446"/>
              <p:cNvSpPr/>
              <p:nvPr/>
            </p:nvSpPr>
            <p:spPr bwMode="auto">
              <a:xfrm>
                <a:off x="4230" y="1554"/>
                <a:ext cx="61" cy="92"/>
              </a:xfrm>
              <a:custGeom>
                <a:avLst/>
                <a:gdLst>
                  <a:gd name="T0" fmla="*/ 54 w 55"/>
                  <a:gd name="T1" fmla="*/ 80 h 83"/>
                  <a:gd name="T2" fmla="*/ 3 w 55"/>
                  <a:gd name="T3" fmla="*/ 1 h 83"/>
                  <a:gd name="T4" fmla="*/ 1 w 55"/>
                  <a:gd name="T5" fmla="*/ 3 h 83"/>
                  <a:gd name="T6" fmla="*/ 52 w 55"/>
                  <a:gd name="T7" fmla="*/ 82 h 83"/>
                  <a:gd name="T8" fmla="*/ 54 w 55"/>
                  <a:gd name="T9" fmla="*/ 8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83">
                    <a:moveTo>
                      <a:pt x="54" y="80"/>
                    </a:moveTo>
                    <a:cubicBezTo>
                      <a:pt x="36" y="54"/>
                      <a:pt x="21" y="27"/>
                      <a:pt x="3" y="1"/>
                    </a:cubicBezTo>
                    <a:cubicBezTo>
                      <a:pt x="2" y="0"/>
                      <a:pt x="0" y="1"/>
                      <a:pt x="1" y="3"/>
                    </a:cubicBezTo>
                    <a:cubicBezTo>
                      <a:pt x="19" y="29"/>
                      <a:pt x="34" y="56"/>
                      <a:pt x="52" y="82"/>
                    </a:cubicBezTo>
                    <a:cubicBezTo>
                      <a:pt x="53" y="83"/>
                      <a:pt x="55" y="81"/>
                      <a:pt x="54" y="8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1" name="íṡľíḍè-Freeform 447"/>
              <p:cNvSpPr/>
              <p:nvPr/>
            </p:nvSpPr>
            <p:spPr bwMode="auto">
              <a:xfrm>
                <a:off x="4223" y="1519"/>
                <a:ext cx="73" cy="109"/>
              </a:xfrm>
              <a:custGeom>
                <a:avLst/>
                <a:gdLst>
                  <a:gd name="T0" fmla="*/ 65 w 66"/>
                  <a:gd name="T1" fmla="*/ 97 h 99"/>
                  <a:gd name="T2" fmla="*/ 1 w 66"/>
                  <a:gd name="T3" fmla="*/ 1 h 99"/>
                  <a:gd name="T4" fmla="*/ 0 w 66"/>
                  <a:gd name="T5" fmla="*/ 1 h 99"/>
                  <a:gd name="T6" fmla="*/ 63 w 66"/>
                  <a:gd name="T7" fmla="*/ 98 h 99"/>
                  <a:gd name="T8" fmla="*/ 65 w 66"/>
                  <a:gd name="T9" fmla="*/ 97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99">
                    <a:moveTo>
                      <a:pt x="65" y="97"/>
                    </a:moveTo>
                    <a:cubicBezTo>
                      <a:pt x="42" y="66"/>
                      <a:pt x="22" y="33"/>
                      <a:pt x="1" y="1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20" y="34"/>
                      <a:pt x="40" y="67"/>
                      <a:pt x="63" y="98"/>
                    </a:cubicBezTo>
                    <a:cubicBezTo>
                      <a:pt x="64" y="99"/>
                      <a:pt x="66" y="98"/>
                      <a:pt x="65" y="97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2" name="íṡľíḍè-Freeform 448"/>
              <p:cNvSpPr/>
              <p:nvPr/>
            </p:nvSpPr>
            <p:spPr bwMode="auto">
              <a:xfrm>
                <a:off x="4237" y="1504"/>
                <a:ext cx="65" cy="110"/>
              </a:xfrm>
              <a:custGeom>
                <a:avLst/>
                <a:gdLst>
                  <a:gd name="T0" fmla="*/ 58 w 59"/>
                  <a:gd name="T1" fmla="*/ 98 h 100"/>
                  <a:gd name="T2" fmla="*/ 2 w 59"/>
                  <a:gd name="T3" fmla="*/ 2 h 100"/>
                  <a:gd name="T4" fmla="*/ 0 w 59"/>
                  <a:gd name="T5" fmla="*/ 3 h 100"/>
                  <a:gd name="T6" fmla="*/ 56 w 59"/>
                  <a:gd name="T7" fmla="*/ 99 h 100"/>
                  <a:gd name="T8" fmla="*/ 58 w 59"/>
                  <a:gd name="T9" fmla="*/ 98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" h="100">
                    <a:moveTo>
                      <a:pt x="58" y="98"/>
                    </a:moveTo>
                    <a:cubicBezTo>
                      <a:pt x="38" y="67"/>
                      <a:pt x="20" y="34"/>
                      <a:pt x="2" y="2"/>
                    </a:cubicBezTo>
                    <a:cubicBezTo>
                      <a:pt x="2" y="0"/>
                      <a:pt x="0" y="2"/>
                      <a:pt x="0" y="3"/>
                    </a:cubicBezTo>
                    <a:cubicBezTo>
                      <a:pt x="18" y="36"/>
                      <a:pt x="35" y="68"/>
                      <a:pt x="56" y="99"/>
                    </a:cubicBezTo>
                    <a:cubicBezTo>
                      <a:pt x="57" y="100"/>
                      <a:pt x="59" y="99"/>
                      <a:pt x="58" y="98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3" name="íṡľíḍè-Freeform 449"/>
              <p:cNvSpPr/>
              <p:nvPr/>
            </p:nvSpPr>
            <p:spPr bwMode="auto">
              <a:xfrm>
                <a:off x="4233" y="1479"/>
                <a:ext cx="69" cy="100"/>
              </a:xfrm>
              <a:custGeom>
                <a:avLst/>
                <a:gdLst>
                  <a:gd name="T0" fmla="*/ 61 w 62"/>
                  <a:gd name="T1" fmla="*/ 88 h 91"/>
                  <a:gd name="T2" fmla="*/ 3 w 62"/>
                  <a:gd name="T3" fmla="*/ 2 h 91"/>
                  <a:gd name="T4" fmla="*/ 1 w 62"/>
                  <a:gd name="T5" fmla="*/ 3 h 91"/>
                  <a:gd name="T6" fmla="*/ 59 w 62"/>
                  <a:gd name="T7" fmla="*/ 89 h 91"/>
                  <a:gd name="T8" fmla="*/ 61 w 62"/>
                  <a:gd name="T9" fmla="*/ 88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91">
                    <a:moveTo>
                      <a:pt x="61" y="88"/>
                    </a:moveTo>
                    <a:cubicBezTo>
                      <a:pt x="41" y="60"/>
                      <a:pt x="20" y="32"/>
                      <a:pt x="3" y="2"/>
                    </a:cubicBezTo>
                    <a:cubicBezTo>
                      <a:pt x="2" y="0"/>
                      <a:pt x="0" y="2"/>
                      <a:pt x="1" y="3"/>
                    </a:cubicBezTo>
                    <a:cubicBezTo>
                      <a:pt x="18" y="33"/>
                      <a:pt x="38" y="62"/>
                      <a:pt x="59" y="89"/>
                    </a:cubicBezTo>
                    <a:cubicBezTo>
                      <a:pt x="60" y="91"/>
                      <a:pt x="62" y="89"/>
                      <a:pt x="61" y="88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4" name="ïṧḷïḓê-Freeform 450"/>
              <p:cNvSpPr/>
              <p:nvPr/>
            </p:nvSpPr>
            <p:spPr bwMode="auto">
              <a:xfrm>
                <a:off x="4196" y="1392"/>
                <a:ext cx="97" cy="145"/>
              </a:xfrm>
              <a:custGeom>
                <a:avLst/>
                <a:gdLst>
                  <a:gd name="T0" fmla="*/ 88 w 88"/>
                  <a:gd name="T1" fmla="*/ 129 h 132"/>
                  <a:gd name="T2" fmla="*/ 45 w 88"/>
                  <a:gd name="T3" fmla="*/ 68 h 132"/>
                  <a:gd name="T4" fmla="*/ 4 w 88"/>
                  <a:gd name="T5" fmla="*/ 2 h 132"/>
                  <a:gd name="T6" fmla="*/ 1 w 88"/>
                  <a:gd name="T7" fmla="*/ 3 h 132"/>
                  <a:gd name="T8" fmla="*/ 38 w 88"/>
                  <a:gd name="T9" fmla="*/ 63 h 132"/>
                  <a:gd name="T10" fmla="*/ 85 w 88"/>
                  <a:gd name="T11" fmla="*/ 130 h 132"/>
                  <a:gd name="T12" fmla="*/ 88 w 88"/>
                  <a:gd name="T13" fmla="*/ 129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8" h="132">
                    <a:moveTo>
                      <a:pt x="88" y="129"/>
                    </a:moveTo>
                    <a:cubicBezTo>
                      <a:pt x="73" y="108"/>
                      <a:pt x="59" y="88"/>
                      <a:pt x="45" y="68"/>
                    </a:cubicBezTo>
                    <a:cubicBezTo>
                      <a:pt x="31" y="46"/>
                      <a:pt x="15" y="26"/>
                      <a:pt x="4" y="2"/>
                    </a:cubicBezTo>
                    <a:cubicBezTo>
                      <a:pt x="3" y="0"/>
                      <a:pt x="0" y="1"/>
                      <a:pt x="1" y="3"/>
                    </a:cubicBezTo>
                    <a:cubicBezTo>
                      <a:pt x="11" y="25"/>
                      <a:pt x="26" y="43"/>
                      <a:pt x="38" y="63"/>
                    </a:cubicBezTo>
                    <a:cubicBezTo>
                      <a:pt x="53" y="87"/>
                      <a:pt x="70" y="108"/>
                      <a:pt x="85" y="130"/>
                    </a:cubicBezTo>
                    <a:cubicBezTo>
                      <a:pt x="86" y="132"/>
                      <a:pt x="88" y="130"/>
                      <a:pt x="88" y="129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5" name="ïṧḷïḓê-Freeform 451"/>
              <p:cNvSpPr/>
              <p:nvPr/>
            </p:nvSpPr>
            <p:spPr bwMode="auto">
              <a:xfrm>
                <a:off x="4163" y="1320"/>
                <a:ext cx="150" cy="211"/>
              </a:xfrm>
              <a:custGeom>
                <a:avLst/>
                <a:gdLst>
                  <a:gd name="T0" fmla="*/ 135 w 136"/>
                  <a:gd name="T1" fmla="*/ 189 h 192"/>
                  <a:gd name="T2" fmla="*/ 3 w 136"/>
                  <a:gd name="T3" fmla="*/ 1 h 192"/>
                  <a:gd name="T4" fmla="*/ 1 w 136"/>
                  <a:gd name="T5" fmla="*/ 2 h 192"/>
                  <a:gd name="T6" fmla="*/ 133 w 136"/>
                  <a:gd name="T7" fmla="*/ 190 h 192"/>
                  <a:gd name="T8" fmla="*/ 135 w 136"/>
                  <a:gd name="T9" fmla="*/ 189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6" h="192">
                    <a:moveTo>
                      <a:pt x="135" y="189"/>
                    </a:moveTo>
                    <a:cubicBezTo>
                      <a:pt x="92" y="125"/>
                      <a:pt x="46" y="64"/>
                      <a:pt x="3" y="1"/>
                    </a:cubicBezTo>
                    <a:cubicBezTo>
                      <a:pt x="2" y="0"/>
                      <a:pt x="0" y="1"/>
                      <a:pt x="1" y="2"/>
                    </a:cubicBezTo>
                    <a:cubicBezTo>
                      <a:pt x="44" y="66"/>
                      <a:pt x="90" y="127"/>
                      <a:pt x="133" y="190"/>
                    </a:cubicBezTo>
                    <a:cubicBezTo>
                      <a:pt x="134" y="192"/>
                      <a:pt x="136" y="190"/>
                      <a:pt x="135" y="189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6" name="ïṧḷïḓê-Freeform 452"/>
              <p:cNvSpPr/>
              <p:nvPr/>
            </p:nvSpPr>
            <p:spPr bwMode="auto">
              <a:xfrm>
                <a:off x="4186" y="1309"/>
                <a:ext cx="145" cy="221"/>
              </a:xfrm>
              <a:custGeom>
                <a:avLst/>
                <a:gdLst>
                  <a:gd name="T0" fmla="*/ 132 w 132"/>
                  <a:gd name="T1" fmla="*/ 199 h 201"/>
                  <a:gd name="T2" fmla="*/ 2 w 132"/>
                  <a:gd name="T3" fmla="*/ 1 h 201"/>
                  <a:gd name="T4" fmla="*/ 1 w 132"/>
                  <a:gd name="T5" fmla="*/ 2 h 201"/>
                  <a:gd name="T6" fmla="*/ 130 w 132"/>
                  <a:gd name="T7" fmla="*/ 200 h 201"/>
                  <a:gd name="T8" fmla="*/ 132 w 132"/>
                  <a:gd name="T9" fmla="*/ 199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2" h="201">
                    <a:moveTo>
                      <a:pt x="132" y="199"/>
                    </a:moveTo>
                    <a:cubicBezTo>
                      <a:pt x="88" y="134"/>
                      <a:pt x="43" y="69"/>
                      <a:pt x="2" y="1"/>
                    </a:cubicBezTo>
                    <a:cubicBezTo>
                      <a:pt x="2" y="0"/>
                      <a:pt x="0" y="1"/>
                      <a:pt x="1" y="2"/>
                    </a:cubicBezTo>
                    <a:cubicBezTo>
                      <a:pt x="41" y="70"/>
                      <a:pt x="86" y="135"/>
                      <a:pt x="130" y="200"/>
                    </a:cubicBezTo>
                    <a:cubicBezTo>
                      <a:pt x="131" y="201"/>
                      <a:pt x="132" y="200"/>
                      <a:pt x="132" y="199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7" name="ïṧḷïḓê-Freeform 453"/>
              <p:cNvSpPr/>
              <p:nvPr/>
            </p:nvSpPr>
            <p:spPr bwMode="auto">
              <a:xfrm>
                <a:off x="4226" y="1331"/>
                <a:ext cx="101" cy="161"/>
              </a:xfrm>
              <a:custGeom>
                <a:avLst/>
                <a:gdLst>
                  <a:gd name="T0" fmla="*/ 91 w 92"/>
                  <a:gd name="T1" fmla="*/ 143 h 146"/>
                  <a:gd name="T2" fmla="*/ 2 w 92"/>
                  <a:gd name="T3" fmla="*/ 1 h 146"/>
                  <a:gd name="T4" fmla="*/ 0 w 92"/>
                  <a:gd name="T5" fmla="*/ 2 h 146"/>
                  <a:gd name="T6" fmla="*/ 89 w 92"/>
                  <a:gd name="T7" fmla="*/ 145 h 146"/>
                  <a:gd name="T8" fmla="*/ 91 w 92"/>
                  <a:gd name="T9" fmla="*/ 143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2" h="146">
                    <a:moveTo>
                      <a:pt x="91" y="143"/>
                    </a:moveTo>
                    <a:cubicBezTo>
                      <a:pt x="61" y="96"/>
                      <a:pt x="32" y="49"/>
                      <a:pt x="2" y="1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30" y="50"/>
                      <a:pt x="59" y="98"/>
                      <a:pt x="89" y="145"/>
                    </a:cubicBezTo>
                    <a:cubicBezTo>
                      <a:pt x="90" y="146"/>
                      <a:pt x="92" y="145"/>
                      <a:pt x="91" y="143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8" name="ïṧḷïḓê-Freeform 454"/>
              <p:cNvSpPr/>
              <p:nvPr/>
            </p:nvSpPr>
            <p:spPr bwMode="auto">
              <a:xfrm>
                <a:off x="4244" y="1348"/>
                <a:ext cx="100" cy="155"/>
              </a:xfrm>
              <a:custGeom>
                <a:avLst/>
                <a:gdLst>
                  <a:gd name="T0" fmla="*/ 89 w 90"/>
                  <a:gd name="T1" fmla="*/ 139 h 141"/>
                  <a:gd name="T2" fmla="*/ 3 w 90"/>
                  <a:gd name="T3" fmla="*/ 1 h 141"/>
                  <a:gd name="T4" fmla="*/ 1 w 90"/>
                  <a:gd name="T5" fmla="*/ 3 h 141"/>
                  <a:gd name="T6" fmla="*/ 87 w 90"/>
                  <a:gd name="T7" fmla="*/ 140 h 141"/>
                  <a:gd name="T8" fmla="*/ 89 w 90"/>
                  <a:gd name="T9" fmla="*/ 139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" h="141">
                    <a:moveTo>
                      <a:pt x="89" y="139"/>
                    </a:moveTo>
                    <a:cubicBezTo>
                      <a:pt x="62" y="92"/>
                      <a:pt x="31" y="47"/>
                      <a:pt x="3" y="1"/>
                    </a:cubicBezTo>
                    <a:cubicBezTo>
                      <a:pt x="2" y="0"/>
                      <a:pt x="0" y="2"/>
                      <a:pt x="1" y="3"/>
                    </a:cubicBezTo>
                    <a:cubicBezTo>
                      <a:pt x="29" y="49"/>
                      <a:pt x="58" y="94"/>
                      <a:pt x="87" y="140"/>
                    </a:cubicBezTo>
                    <a:cubicBezTo>
                      <a:pt x="88" y="141"/>
                      <a:pt x="90" y="140"/>
                      <a:pt x="89" y="139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9" name="ïṧḷïḓê-Freeform 455"/>
              <p:cNvSpPr/>
              <p:nvPr/>
            </p:nvSpPr>
            <p:spPr bwMode="auto">
              <a:xfrm>
                <a:off x="4276" y="1358"/>
                <a:ext cx="64" cy="103"/>
              </a:xfrm>
              <a:custGeom>
                <a:avLst/>
                <a:gdLst>
                  <a:gd name="T0" fmla="*/ 57 w 58"/>
                  <a:gd name="T1" fmla="*/ 92 h 94"/>
                  <a:gd name="T2" fmla="*/ 27 w 58"/>
                  <a:gd name="T3" fmla="*/ 39 h 94"/>
                  <a:gd name="T4" fmla="*/ 15 w 58"/>
                  <a:gd name="T5" fmla="*/ 20 h 94"/>
                  <a:gd name="T6" fmla="*/ 5 w 58"/>
                  <a:gd name="T7" fmla="*/ 6 h 94"/>
                  <a:gd name="T8" fmla="*/ 1 w 58"/>
                  <a:gd name="T9" fmla="*/ 0 h 94"/>
                  <a:gd name="T10" fmla="*/ 0 w 58"/>
                  <a:gd name="T11" fmla="*/ 1 h 94"/>
                  <a:gd name="T12" fmla="*/ 5 w 58"/>
                  <a:gd name="T13" fmla="*/ 8 h 94"/>
                  <a:gd name="T14" fmla="*/ 6 w 58"/>
                  <a:gd name="T15" fmla="*/ 8 h 94"/>
                  <a:gd name="T16" fmla="*/ 6 w 58"/>
                  <a:gd name="T17" fmla="*/ 9 h 94"/>
                  <a:gd name="T18" fmla="*/ 24 w 58"/>
                  <a:gd name="T19" fmla="*/ 41 h 94"/>
                  <a:gd name="T20" fmla="*/ 56 w 58"/>
                  <a:gd name="T21" fmla="*/ 93 h 94"/>
                  <a:gd name="T22" fmla="*/ 57 w 58"/>
                  <a:gd name="T23" fmla="*/ 92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8" h="94">
                    <a:moveTo>
                      <a:pt x="57" y="92"/>
                    </a:moveTo>
                    <a:cubicBezTo>
                      <a:pt x="47" y="74"/>
                      <a:pt x="37" y="57"/>
                      <a:pt x="27" y="39"/>
                    </a:cubicBezTo>
                    <a:cubicBezTo>
                      <a:pt x="23" y="33"/>
                      <a:pt x="19" y="27"/>
                      <a:pt x="15" y="20"/>
                    </a:cubicBezTo>
                    <a:cubicBezTo>
                      <a:pt x="14" y="19"/>
                      <a:pt x="8" y="9"/>
                      <a:pt x="5" y="6"/>
                    </a:cubicBezTo>
                    <a:cubicBezTo>
                      <a:pt x="4" y="4"/>
                      <a:pt x="5" y="4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2" y="3"/>
                      <a:pt x="4" y="5"/>
                      <a:pt x="5" y="8"/>
                    </a:cubicBezTo>
                    <a:cubicBezTo>
                      <a:pt x="5" y="8"/>
                      <a:pt x="5" y="8"/>
                      <a:pt x="6" y="8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13" y="19"/>
                      <a:pt x="18" y="30"/>
                      <a:pt x="24" y="41"/>
                    </a:cubicBezTo>
                    <a:cubicBezTo>
                      <a:pt x="35" y="58"/>
                      <a:pt x="45" y="76"/>
                      <a:pt x="56" y="93"/>
                    </a:cubicBezTo>
                    <a:cubicBezTo>
                      <a:pt x="57" y="94"/>
                      <a:pt x="58" y="93"/>
                      <a:pt x="57" y="92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0" name="ïṧḷïḓê-Freeform 456"/>
              <p:cNvSpPr/>
              <p:nvPr/>
            </p:nvSpPr>
            <p:spPr bwMode="auto">
              <a:xfrm>
                <a:off x="3303" y="643"/>
                <a:ext cx="114" cy="192"/>
              </a:xfrm>
              <a:custGeom>
                <a:avLst/>
                <a:gdLst>
                  <a:gd name="T0" fmla="*/ 103 w 103"/>
                  <a:gd name="T1" fmla="*/ 173 h 175"/>
                  <a:gd name="T2" fmla="*/ 1 w 103"/>
                  <a:gd name="T3" fmla="*/ 1 h 175"/>
                  <a:gd name="T4" fmla="*/ 0 w 103"/>
                  <a:gd name="T5" fmla="*/ 1 h 175"/>
                  <a:gd name="T6" fmla="*/ 101 w 103"/>
                  <a:gd name="T7" fmla="*/ 174 h 175"/>
                  <a:gd name="T8" fmla="*/ 103 w 103"/>
                  <a:gd name="T9" fmla="*/ 173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" h="175">
                    <a:moveTo>
                      <a:pt x="103" y="173"/>
                    </a:moveTo>
                    <a:cubicBezTo>
                      <a:pt x="68" y="116"/>
                      <a:pt x="36" y="57"/>
                      <a:pt x="1" y="1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34" y="59"/>
                      <a:pt x="64" y="118"/>
                      <a:pt x="101" y="174"/>
                    </a:cubicBezTo>
                    <a:cubicBezTo>
                      <a:pt x="102" y="175"/>
                      <a:pt x="103" y="174"/>
                      <a:pt x="103" y="173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1" name="ïṧḷïḓê-Freeform 457"/>
              <p:cNvSpPr/>
              <p:nvPr/>
            </p:nvSpPr>
            <p:spPr bwMode="auto">
              <a:xfrm>
                <a:off x="3344" y="670"/>
                <a:ext cx="107" cy="176"/>
              </a:xfrm>
              <a:custGeom>
                <a:avLst/>
                <a:gdLst>
                  <a:gd name="T0" fmla="*/ 96 w 97"/>
                  <a:gd name="T1" fmla="*/ 158 h 160"/>
                  <a:gd name="T2" fmla="*/ 2 w 97"/>
                  <a:gd name="T3" fmla="*/ 1 h 160"/>
                  <a:gd name="T4" fmla="*/ 0 w 97"/>
                  <a:gd name="T5" fmla="*/ 2 h 160"/>
                  <a:gd name="T6" fmla="*/ 94 w 97"/>
                  <a:gd name="T7" fmla="*/ 159 h 160"/>
                  <a:gd name="T8" fmla="*/ 96 w 97"/>
                  <a:gd name="T9" fmla="*/ 158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7" h="160">
                    <a:moveTo>
                      <a:pt x="96" y="158"/>
                    </a:moveTo>
                    <a:cubicBezTo>
                      <a:pt x="63" y="107"/>
                      <a:pt x="27" y="57"/>
                      <a:pt x="2" y="1"/>
                    </a:cubicBezTo>
                    <a:cubicBezTo>
                      <a:pt x="2" y="0"/>
                      <a:pt x="0" y="0"/>
                      <a:pt x="0" y="2"/>
                    </a:cubicBezTo>
                    <a:cubicBezTo>
                      <a:pt x="25" y="58"/>
                      <a:pt x="61" y="108"/>
                      <a:pt x="94" y="159"/>
                    </a:cubicBezTo>
                    <a:cubicBezTo>
                      <a:pt x="95" y="160"/>
                      <a:pt x="97" y="159"/>
                      <a:pt x="96" y="158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2" name="îṣļîḑé-Freeform 458"/>
              <p:cNvSpPr/>
              <p:nvPr/>
            </p:nvSpPr>
            <p:spPr bwMode="auto">
              <a:xfrm>
                <a:off x="3453" y="525"/>
                <a:ext cx="31" cy="53"/>
              </a:xfrm>
              <a:custGeom>
                <a:avLst/>
                <a:gdLst>
                  <a:gd name="T0" fmla="*/ 27 w 28"/>
                  <a:gd name="T1" fmla="*/ 46 h 48"/>
                  <a:gd name="T2" fmla="*/ 2 w 28"/>
                  <a:gd name="T3" fmla="*/ 1 h 48"/>
                  <a:gd name="T4" fmla="*/ 1 w 28"/>
                  <a:gd name="T5" fmla="*/ 1 h 48"/>
                  <a:gd name="T6" fmla="*/ 26 w 28"/>
                  <a:gd name="T7" fmla="*/ 47 h 48"/>
                  <a:gd name="T8" fmla="*/ 27 w 28"/>
                  <a:gd name="T9" fmla="*/ 46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48">
                    <a:moveTo>
                      <a:pt x="27" y="46"/>
                    </a:moveTo>
                    <a:cubicBezTo>
                      <a:pt x="18" y="32"/>
                      <a:pt x="10" y="17"/>
                      <a:pt x="2" y="1"/>
                    </a:cubicBezTo>
                    <a:cubicBezTo>
                      <a:pt x="2" y="0"/>
                      <a:pt x="0" y="1"/>
                      <a:pt x="1" y="1"/>
                    </a:cubicBezTo>
                    <a:cubicBezTo>
                      <a:pt x="9" y="17"/>
                      <a:pt x="17" y="33"/>
                      <a:pt x="26" y="47"/>
                    </a:cubicBezTo>
                    <a:cubicBezTo>
                      <a:pt x="27" y="48"/>
                      <a:pt x="28" y="47"/>
                      <a:pt x="27" y="46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3" name="îṣļîḑé-Freeform 459"/>
              <p:cNvSpPr/>
              <p:nvPr/>
            </p:nvSpPr>
            <p:spPr bwMode="auto">
              <a:xfrm>
                <a:off x="3298" y="152"/>
                <a:ext cx="107" cy="227"/>
              </a:xfrm>
              <a:custGeom>
                <a:avLst/>
                <a:gdLst>
                  <a:gd name="T0" fmla="*/ 81 w 97"/>
                  <a:gd name="T1" fmla="*/ 175 h 206"/>
                  <a:gd name="T2" fmla="*/ 81 w 97"/>
                  <a:gd name="T3" fmla="*/ 175 h 206"/>
                  <a:gd name="T4" fmla="*/ 4 w 97"/>
                  <a:gd name="T5" fmla="*/ 2 h 206"/>
                  <a:gd name="T6" fmla="*/ 1 w 97"/>
                  <a:gd name="T7" fmla="*/ 3 h 206"/>
                  <a:gd name="T8" fmla="*/ 77 w 97"/>
                  <a:gd name="T9" fmla="*/ 176 h 206"/>
                  <a:gd name="T10" fmla="*/ 81 w 97"/>
                  <a:gd name="T11" fmla="*/ 176 h 206"/>
                  <a:gd name="T12" fmla="*/ 97 w 97"/>
                  <a:gd name="T13" fmla="*/ 206 h 206"/>
                  <a:gd name="T14" fmla="*/ 97 w 97"/>
                  <a:gd name="T15" fmla="*/ 206 h 206"/>
                  <a:gd name="T16" fmla="*/ 81 w 97"/>
                  <a:gd name="T17" fmla="*/ 175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" h="206">
                    <a:moveTo>
                      <a:pt x="81" y="175"/>
                    </a:moveTo>
                    <a:cubicBezTo>
                      <a:pt x="81" y="175"/>
                      <a:pt x="81" y="175"/>
                      <a:pt x="81" y="175"/>
                    </a:cubicBezTo>
                    <a:cubicBezTo>
                      <a:pt x="53" y="118"/>
                      <a:pt x="28" y="60"/>
                      <a:pt x="4" y="2"/>
                    </a:cubicBezTo>
                    <a:cubicBezTo>
                      <a:pt x="4" y="0"/>
                      <a:pt x="0" y="1"/>
                      <a:pt x="1" y="3"/>
                    </a:cubicBezTo>
                    <a:cubicBezTo>
                      <a:pt x="24" y="62"/>
                      <a:pt x="49" y="120"/>
                      <a:pt x="77" y="176"/>
                    </a:cubicBezTo>
                    <a:cubicBezTo>
                      <a:pt x="78" y="177"/>
                      <a:pt x="80" y="177"/>
                      <a:pt x="81" y="176"/>
                    </a:cubicBezTo>
                    <a:cubicBezTo>
                      <a:pt x="86" y="186"/>
                      <a:pt x="91" y="196"/>
                      <a:pt x="97" y="206"/>
                    </a:cubicBezTo>
                    <a:cubicBezTo>
                      <a:pt x="97" y="206"/>
                      <a:pt x="97" y="206"/>
                      <a:pt x="97" y="206"/>
                    </a:cubicBezTo>
                    <a:cubicBezTo>
                      <a:pt x="92" y="195"/>
                      <a:pt x="86" y="185"/>
                      <a:pt x="81" y="175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4" name="ïşḻïďê-Freeform 460"/>
              <p:cNvSpPr/>
              <p:nvPr/>
            </p:nvSpPr>
            <p:spPr bwMode="auto">
              <a:xfrm>
                <a:off x="3330" y="175"/>
                <a:ext cx="173" cy="316"/>
              </a:xfrm>
              <a:custGeom>
                <a:avLst/>
                <a:gdLst>
                  <a:gd name="T0" fmla="*/ 155 w 157"/>
                  <a:gd name="T1" fmla="*/ 283 h 287"/>
                  <a:gd name="T2" fmla="*/ 99 w 157"/>
                  <a:gd name="T3" fmla="*/ 190 h 287"/>
                  <a:gd name="T4" fmla="*/ 97 w 157"/>
                  <a:gd name="T5" fmla="*/ 186 h 287"/>
                  <a:gd name="T6" fmla="*/ 97 w 157"/>
                  <a:gd name="T7" fmla="*/ 184 h 287"/>
                  <a:gd name="T8" fmla="*/ 22 w 157"/>
                  <a:gd name="T9" fmla="*/ 17 h 287"/>
                  <a:gd name="T10" fmla="*/ 22 w 157"/>
                  <a:gd name="T11" fmla="*/ 17 h 287"/>
                  <a:gd name="T12" fmla="*/ 65 w 157"/>
                  <a:gd name="T13" fmla="*/ 125 h 287"/>
                  <a:gd name="T14" fmla="*/ 58 w 157"/>
                  <a:gd name="T15" fmla="*/ 116 h 287"/>
                  <a:gd name="T16" fmla="*/ 57 w 157"/>
                  <a:gd name="T17" fmla="*/ 116 h 287"/>
                  <a:gd name="T18" fmla="*/ 57 w 157"/>
                  <a:gd name="T19" fmla="*/ 117 h 287"/>
                  <a:gd name="T20" fmla="*/ 3 w 157"/>
                  <a:gd name="T21" fmla="*/ 2 h 287"/>
                  <a:gd name="T22" fmla="*/ 1 w 157"/>
                  <a:gd name="T23" fmla="*/ 2 h 287"/>
                  <a:gd name="T24" fmla="*/ 72 w 157"/>
                  <a:gd name="T25" fmla="*/ 152 h 287"/>
                  <a:gd name="T26" fmla="*/ 74 w 157"/>
                  <a:gd name="T27" fmla="*/ 151 h 287"/>
                  <a:gd name="T28" fmla="*/ 61 w 157"/>
                  <a:gd name="T29" fmla="*/ 126 h 287"/>
                  <a:gd name="T30" fmla="*/ 60 w 157"/>
                  <a:gd name="T31" fmla="*/ 122 h 287"/>
                  <a:gd name="T32" fmla="*/ 73 w 157"/>
                  <a:gd name="T33" fmla="*/ 144 h 287"/>
                  <a:gd name="T34" fmla="*/ 96 w 157"/>
                  <a:gd name="T35" fmla="*/ 192 h 287"/>
                  <a:gd name="T36" fmla="*/ 153 w 157"/>
                  <a:gd name="T37" fmla="*/ 285 h 287"/>
                  <a:gd name="T38" fmla="*/ 155 w 157"/>
                  <a:gd name="T39" fmla="*/ 283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57" h="287">
                    <a:moveTo>
                      <a:pt x="155" y="283"/>
                    </a:moveTo>
                    <a:cubicBezTo>
                      <a:pt x="137" y="252"/>
                      <a:pt x="115" y="222"/>
                      <a:pt x="99" y="190"/>
                    </a:cubicBezTo>
                    <a:cubicBezTo>
                      <a:pt x="98" y="189"/>
                      <a:pt x="97" y="187"/>
                      <a:pt x="97" y="186"/>
                    </a:cubicBezTo>
                    <a:cubicBezTo>
                      <a:pt x="97" y="185"/>
                      <a:pt x="97" y="185"/>
                      <a:pt x="97" y="184"/>
                    </a:cubicBezTo>
                    <a:cubicBezTo>
                      <a:pt x="69" y="130"/>
                      <a:pt x="44" y="74"/>
                      <a:pt x="22" y="17"/>
                    </a:cubicBezTo>
                    <a:cubicBezTo>
                      <a:pt x="22" y="16"/>
                      <a:pt x="21" y="17"/>
                      <a:pt x="22" y="17"/>
                    </a:cubicBezTo>
                    <a:cubicBezTo>
                      <a:pt x="35" y="54"/>
                      <a:pt x="49" y="90"/>
                      <a:pt x="65" y="125"/>
                    </a:cubicBezTo>
                    <a:cubicBezTo>
                      <a:pt x="63" y="122"/>
                      <a:pt x="61" y="119"/>
                      <a:pt x="58" y="116"/>
                    </a:cubicBezTo>
                    <a:cubicBezTo>
                      <a:pt x="58" y="115"/>
                      <a:pt x="56" y="115"/>
                      <a:pt x="57" y="116"/>
                    </a:cubicBezTo>
                    <a:cubicBezTo>
                      <a:pt x="57" y="117"/>
                      <a:pt x="57" y="117"/>
                      <a:pt x="57" y="117"/>
                    </a:cubicBezTo>
                    <a:cubicBezTo>
                      <a:pt x="38" y="79"/>
                      <a:pt x="20" y="40"/>
                      <a:pt x="3" y="2"/>
                    </a:cubicBezTo>
                    <a:cubicBezTo>
                      <a:pt x="2" y="0"/>
                      <a:pt x="0" y="1"/>
                      <a:pt x="1" y="2"/>
                    </a:cubicBezTo>
                    <a:cubicBezTo>
                      <a:pt x="23" y="53"/>
                      <a:pt x="46" y="103"/>
                      <a:pt x="72" y="152"/>
                    </a:cubicBezTo>
                    <a:cubicBezTo>
                      <a:pt x="72" y="154"/>
                      <a:pt x="75" y="153"/>
                      <a:pt x="74" y="151"/>
                    </a:cubicBezTo>
                    <a:cubicBezTo>
                      <a:pt x="70" y="143"/>
                      <a:pt x="66" y="135"/>
                      <a:pt x="61" y="126"/>
                    </a:cubicBezTo>
                    <a:cubicBezTo>
                      <a:pt x="61" y="125"/>
                      <a:pt x="61" y="123"/>
                      <a:pt x="60" y="122"/>
                    </a:cubicBezTo>
                    <a:cubicBezTo>
                      <a:pt x="62" y="128"/>
                      <a:pt x="69" y="138"/>
                      <a:pt x="73" y="144"/>
                    </a:cubicBezTo>
                    <a:cubicBezTo>
                      <a:pt x="81" y="160"/>
                      <a:pt x="88" y="176"/>
                      <a:pt x="96" y="192"/>
                    </a:cubicBezTo>
                    <a:cubicBezTo>
                      <a:pt x="111" y="224"/>
                      <a:pt x="133" y="255"/>
                      <a:pt x="153" y="285"/>
                    </a:cubicBezTo>
                    <a:cubicBezTo>
                      <a:pt x="154" y="287"/>
                      <a:pt x="157" y="285"/>
                      <a:pt x="155" y="283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5" name="ïşḻïďê-Freeform 461"/>
              <p:cNvSpPr/>
              <p:nvPr/>
            </p:nvSpPr>
            <p:spPr bwMode="auto">
              <a:xfrm>
                <a:off x="3428" y="325"/>
                <a:ext cx="2" cy="6"/>
              </a:xfrm>
              <a:custGeom>
                <a:avLst/>
                <a:gdLst>
                  <a:gd name="T0" fmla="*/ 2 w 2"/>
                  <a:gd name="T1" fmla="*/ 5 h 6"/>
                  <a:gd name="T2" fmla="*/ 0 w 2"/>
                  <a:gd name="T3" fmla="*/ 0 h 6"/>
                  <a:gd name="T4" fmla="*/ 1 w 2"/>
                  <a:gd name="T5" fmla="*/ 6 h 6"/>
                  <a:gd name="T6" fmla="*/ 2 w 2"/>
                  <a:gd name="T7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6">
                    <a:moveTo>
                      <a:pt x="2" y="5"/>
                    </a:moveTo>
                    <a:cubicBezTo>
                      <a:pt x="1" y="3"/>
                      <a:pt x="1" y="2"/>
                      <a:pt x="0" y="0"/>
                    </a:cubicBezTo>
                    <a:cubicBezTo>
                      <a:pt x="1" y="2"/>
                      <a:pt x="1" y="4"/>
                      <a:pt x="1" y="6"/>
                    </a:cubicBezTo>
                    <a:cubicBezTo>
                      <a:pt x="1" y="6"/>
                      <a:pt x="2" y="6"/>
                      <a:pt x="2" y="5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6" name="ïşḻïďê-Freeform 462"/>
              <p:cNvSpPr/>
              <p:nvPr/>
            </p:nvSpPr>
            <p:spPr bwMode="auto">
              <a:xfrm>
                <a:off x="3389" y="240"/>
                <a:ext cx="133" cy="244"/>
              </a:xfrm>
              <a:custGeom>
                <a:avLst/>
                <a:gdLst>
                  <a:gd name="T0" fmla="*/ 119 w 120"/>
                  <a:gd name="T1" fmla="*/ 219 h 222"/>
                  <a:gd name="T2" fmla="*/ 70 w 120"/>
                  <a:gd name="T3" fmla="*/ 130 h 222"/>
                  <a:gd name="T4" fmla="*/ 43 w 120"/>
                  <a:gd name="T5" fmla="*/ 83 h 222"/>
                  <a:gd name="T6" fmla="*/ 34 w 120"/>
                  <a:gd name="T7" fmla="*/ 69 h 222"/>
                  <a:gd name="T8" fmla="*/ 2 w 120"/>
                  <a:gd name="T9" fmla="*/ 1 h 222"/>
                  <a:gd name="T10" fmla="*/ 1 w 120"/>
                  <a:gd name="T11" fmla="*/ 1 h 222"/>
                  <a:gd name="T12" fmla="*/ 26 w 120"/>
                  <a:gd name="T13" fmla="*/ 57 h 222"/>
                  <a:gd name="T14" fmla="*/ 26 w 120"/>
                  <a:gd name="T15" fmla="*/ 57 h 222"/>
                  <a:gd name="T16" fmla="*/ 33 w 120"/>
                  <a:gd name="T17" fmla="*/ 70 h 222"/>
                  <a:gd name="T18" fmla="*/ 34 w 120"/>
                  <a:gd name="T19" fmla="*/ 72 h 222"/>
                  <a:gd name="T20" fmla="*/ 35 w 120"/>
                  <a:gd name="T21" fmla="*/ 77 h 222"/>
                  <a:gd name="T22" fmla="*/ 35 w 120"/>
                  <a:gd name="T23" fmla="*/ 74 h 222"/>
                  <a:gd name="T24" fmla="*/ 46 w 120"/>
                  <a:gd name="T25" fmla="*/ 98 h 222"/>
                  <a:gd name="T26" fmla="*/ 48 w 120"/>
                  <a:gd name="T27" fmla="*/ 98 h 222"/>
                  <a:gd name="T28" fmla="*/ 116 w 120"/>
                  <a:gd name="T29" fmla="*/ 221 h 222"/>
                  <a:gd name="T30" fmla="*/ 119 w 120"/>
                  <a:gd name="T31" fmla="*/ 219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0" h="222">
                    <a:moveTo>
                      <a:pt x="119" y="219"/>
                    </a:moveTo>
                    <a:cubicBezTo>
                      <a:pt x="103" y="189"/>
                      <a:pt x="87" y="159"/>
                      <a:pt x="70" y="130"/>
                    </a:cubicBezTo>
                    <a:cubicBezTo>
                      <a:pt x="61" y="114"/>
                      <a:pt x="52" y="99"/>
                      <a:pt x="43" y="83"/>
                    </a:cubicBezTo>
                    <a:cubicBezTo>
                      <a:pt x="40" y="78"/>
                      <a:pt x="37" y="73"/>
                      <a:pt x="34" y="69"/>
                    </a:cubicBezTo>
                    <a:cubicBezTo>
                      <a:pt x="23" y="46"/>
                      <a:pt x="12" y="24"/>
                      <a:pt x="2" y="1"/>
                    </a:cubicBezTo>
                    <a:cubicBezTo>
                      <a:pt x="1" y="0"/>
                      <a:pt x="0" y="1"/>
                      <a:pt x="1" y="1"/>
                    </a:cubicBezTo>
                    <a:cubicBezTo>
                      <a:pt x="9" y="20"/>
                      <a:pt x="17" y="38"/>
                      <a:pt x="26" y="57"/>
                    </a:cubicBezTo>
                    <a:cubicBezTo>
                      <a:pt x="26" y="57"/>
                      <a:pt x="26" y="57"/>
                      <a:pt x="26" y="57"/>
                    </a:cubicBezTo>
                    <a:cubicBezTo>
                      <a:pt x="28" y="62"/>
                      <a:pt x="30" y="66"/>
                      <a:pt x="33" y="70"/>
                    </a:cubicBezTo>
                    <a:cubicBezTo>
                      <a:pt x="33" y="71"/>
                      <a:pt x="33" y="72"/>
                      <a:pt x="34" y="72"/>
                    </a:cubicBezTo>
                    <a:cubicBezTo>
                      <a:pt x="34" y="74"/>
                      <a:pt x="35" y="75"/>
                      <a:pt x="35" y="77"/>
                    </a:cubicBezTo>
                    <a:cubicBezTo>
                      <a:pt x="35" y="76"/>
                      <a:pt x="35" y="75"/>
                      <a:pt x="35" y="74"/>
                    </a:cubicBezTo>
                    <a:cubicBezTo>
                      <a:pt x="38" y="82"/>
                      <a:pt x="42" y="90"/>
                      <a:pt x="46" y="98"/>
                    </a:cubicBezTo>
                    <a:cubicBezTo>
                      <a:pt x="46" y="99"/>
                      <a:pt x="47" y="99"/>
                      <a:pt x="48" y="98"/>
                    </a:cubicBezTo>
                    <a:cubicBezTo>
                      <a:pt x="70" y="139"/>
                      <a:pt x="94" y="180"/>
                      <a:pt x="116" y="221"/>
                    </a:cubicBezTo>
                    <a:cubicBezTo>
                      <a:pt x="117" y="222"/>
                      <a:pt x="120" y="221"/>
                      <a:pt x="119" y="219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7" name="ïşḻïďê-Freeform 463"/>
              <p:cNvSpPr/>
              <p:nvPr/>
            </p:nvSpPr>
            <p:spPr bwMode="auto">
              <a:xfrm>
                <a:off x="3442" y="304"/>
                <a:ext cx="94" cy="170"/>
              </a:xfrm>
              <a:custGeom>
                <a:avLst/>
                <a:gdLst>
                  <a:gd name="T0" fmla="*/ 84 w 85"/>
                  <a:gd name="T1" fmla="*/ 150 h 155"/>
                  <a:gd name="T2" fmla="*/ 2 w 85"/>
                  <a:gd name="T3" fmla="*/ 1 h 155"/>
                  <a:gd name="T4" fmla="*/ 0 w 85"/>
                  <a:gd name="T5" fmla="*/ 2 h 155"/>
                  <a:gd name="T6" fmla="*/ 81 w 85"/>
                  <a:gd name="T7" fmla="*/ 153 h 155"/>
                  <a:gd name="T8" fmla="*/ 84 w 85"/>
                  <a:gd name="T9" fmla="*/ 150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" h="155">
                    <a:moveTo>
                      <a:pt x="84" y="150"/>
                    </a:moveTo>
                    <a:cubicBezTo>
                      <a:pt x="55" y="102"/>
                      <a:pt x="26" y="53"/>
                      <a:pt x="2" y="1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23" y="54"/>
                      <a:pt x="50" y="105"/>
                      <a:pt x="81" y="153"/>
                    </a:cubicBezTo>
                    <a:cubicBezTo>
                      <a:pt x="82" y="155"/>
                      <a:pt x="85" y="152"/>
                      <a:pt x="84" y="15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8" name="ïşḻïďê-Freeform 464"/>
              <p:cNvSpPr/>
              <p:nvPr/>
            </p:nvSpPr>
            <p:spPr bwMode="auto">
              <a:xfrm>
                <a:off x="3459" y="316"/>
                <a:ext cx="77" cy="141"/>
              </a:xfrm>
              <a:custGeom>
                <a:avLst/>
                <a:gdLst>
                  <a:gd name="T0" fmla="*/ 69 w 70"/>
                  <a:gd name="T1" fmla="*/ 124 h 128"/>
                  <a:gd name="T2" fmla="*/ 2 w 70"/>
                  <a:gd name="T3" fmla="*/ 0 h 128"/>
                  <a:gd name="T4" fmla="*/ 1 w 70"/>
                  <a:gd name="T5" fmla="*/ 1 h 128"/>
                  <a:gd name="T6" fmla="*/ 66 w 70"/>
                  <a:gd name="T7" fmla="*/ 126 h 128"/>
                  <a:gd name="T8" fmla="*/ 69 w 70"/>
                  <a:gd name="T9" fmla="*/ 124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128">
                    <a:moveTo>
                      <a:pt x="69" y="124"/>
                    </a:moveTo>
                    <a:cubicBezTo>
                      <a:pt x="46" y="83"/>
                      <a:pt x="24" y="42"/>
                      <a:pt x="2" y="0"/>
                    </a:cubicBezTo>
                    <a:cubicBezTo>
                      <a:pt x="2" y="0"/>
                      <a:pt x="0" y="0"/>
                      <a:pt x="1" y="1"/>
                    </a:cubicBezTo>
                    <a:cubicBezTo>
                      <a:pt x="21" y="43"/>
                      <a:pt x="40" y="87"/>
                      <a:pt x="66" y="126"/>
                    </a:cubicBezTo>
                    <a:cubicBezTo>
                      <a:pt x="67" y="128"/>
                      <a:pt x="70" y="126"/>
                      <a:pt x="69" y="124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9" name="ïşḻïďê-Freeform 465"/>
              <p:cNvSpPr/>
              <p:nvPr/>
            </p:nvSpPr>
            <p:spPr bwMode="auto">
              <a:xfrm>
                <a:off x="3480" y="325"/>
                <a:ext cx="53" cy="105"/>
              </a:xfrm>
              <a:custGeom>
                <a:avLst/>
                <a:gdLst>
                  <a:gd name="T0" fmla="*/ 34 w 48"/>
                  <a:gd name="T1" fmla="*/ 61 h 96"/>
                  <a:gd name="T2" fmla="*/ 33 w 48"/>
                  <a:gd name="T3" fmla="*/ 62 h 96"/>
                  <a:gd name="T4" fmla="*/ 44 w 48"/>
                  <a:gd name="T5" fmla="*/ 89 h 96"/>
                  <a:gd name="T6" fmla="*/ 26 w 48"/>
                  <a:gd name="T7" fmla="*/ 57 h 96"/>
                  <a:gd name="T8" fmla="*/ 0 w 48"/>
                  <a:gd name="T9" fmla="*/ 0 h 96"/>
                  <a:gd name="T10" fmla="*/ 0 w 48"/>
                  <a:gd name="T11" fmla="*/ 0 h 96"/>
                  <a:gd name="T12" fmla="*/ 45 w 48"/>
                  <a:gd name="T13" fmla="*/ 95 h 96"/>
                  <a:gd name="T14" fmla="*/ 47 w 48"/>
                  <a:gd name="T15" fmla="*/ 94 h 96"/>
                  <a:gd name="T16" fmla="*/ 34 w 48"/>
                  <a:gd name="T17" fmla="*/ 61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" h="96">
                    <a:moveTo>
                      <a:pt x="34" y="61"/>
                    </a:moveTo>
                    <a:cubicBezTo>
                      <a:pt x="33" y="61"/>
                      <a:pt x="33" y="61"/>
                      <a:pt x="33" y="62"/>
                    </a:cubicBezTo>
                    <a:cubicBezTo>
                      <a:pt x="37" y="69"/>
                      <a:pt x="42" y="85"/>
                      <a:pt x="44" y="89"/>
                    </a:cubicBezTo>
                    <a:cubicBezTo>
                      <a:pt x="38" y="79"/>
                      <a:pt x="32" y="68"/>
                      <a:pt x="26" y="57"/>
                    </a:cubicBezTo>
                    <a:cubicBezTo>
                      <a:pt x="16" y="39"/>
                      <a:pt x="8" y="2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0" y="34"/>
                      <a:pt x="24" y="67"/>
                      <a:pt x="45" y="95"/>
                    </a:cubicBezTo>
                    <a:cubicBezTo>
                      <a:pt x="46" y="96"/>
                      <a:pt x="48" y="96"/>
                      <a:pt x="47" y="94"/>
                    </a:cubicBezTo>
                    <a:cubicBezTo>
                      <a:pt x="46" y="82"/>
                      <a:pt x="40" y="71"/>
                      <a:pt x="34" y="61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0" name="ïşḻïďê-Freeform 466"/>
              <p:cNvSpPr/>
              <p:nvPr/>
            </p:nvSpPr>
            <p:spPr bwMode="auto">
              <a:xfrm>
                <a:off x="3476" y="294"/>
                <a:ext cx="65" cy="129"/>
              </a:xfrm>
              <a:custGeom>
                <a:avLst/>
                <a:gdLst>
                  <a:gd name="T0" fmla="*/ 58 w 59"/>
                  <a:gd name="T1" fmla="*/ 114 h 117"/>
                  <a:gd name="T2" fmla="*/ 36 w 59"/>
                  <a:gd name="T3" fmla="*/ 65 h 117"/>
                  <a:gd name="T4" fmla="*/ 5 w 59"/>
                  <a:gd name="T5" fmla="*/ 2 h 117"/>
                  <a:gd name="T6" fmla="*/ 1 w 59"/>
                  <a:gd name="T7" fmla="*/ 4 h 117"/>
                  <a:gd name="T8" fmla="*/ 25 w 59"/>
                  <a:gd name="T9" fmla="*/ 56 h 117"/>
                  <a:gd name="T10" fmla="*/ 55 w 59"/>
                  <a:gd name="T11" fmla="*/ 116 h 117"/>
                  <a:gd name="T12" fmla="*/ 58 w 59"/>
                  <a:gd name="T13" fmla="*/ 114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9" h="117">
                    <a:moveTo>
                      <a:pt x="58" y="114"/>
                    </a:moveTo>
                    <a:cubicBezTo>
                      <a:pt x="50" y="98"/>
                      <a:pt x="45" y="80"/>
                      <a:pt x="36" y="65"/>
                    </a:cubicBezTo>
                    <a:cubicBezTo>
                      <a:pt x="23" y="45"/>
                      <a:pt x="13" y="24"/>
                      <a:pt x="5" y="2"/>
                    </a:cubicBezTo>
                    <a:cubicBezTo>
                      <a:pt x="4" y="0"/>
                      <a:pt x="0" y="1"/>
                      <a:pt x="1" y="4"/>
                    </a:cubicBezTo>
                    <a:cubicBezTo>
                      <a:pt x="7" y="22"/>
                      <a:pt x="15" y="39"/>
                      <a:pt x="25" y="56"/>
                    </a:cubicBezTo>
                    <a:cubicBezTo>
                      <a:pt x="35" y="75"/>
                      <a:pt x="42" y="98"/>
                      <a:pt x="55" y="116"/>
                    </a:cubicBezTo>
                    <a:cubicBezTo>
                      <a:pt x="56" y="117"/>
                      <a:pt x="59" y="116"/>
                      <a:pt x="58" y="114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1" name="ïşḻïďê-Freeform 467"/>
              <p:cNvSpPr/>
              <p:nvPr/>
            </p:nvSpPr>
            <p:spPr bwMode="auto">
              <a:xfrm>
                <a:off x="3501" y="321"/>
                <a:ext cx="26" cy="58"/>
              </a:xfrm>
              <a:custGeom>
                <a:avLst/>
                <a:gdLst>
                  <a:gd name="T0" fmla="*/ 23 w 24"/>
                  <a:gd name="T1" fmla="*/ 48 h 52"/>
                  <a:gd name="T2" fmla="*/ 3 w 24"/>
                  <a:gd name="T3" fmla="*/ 1 h 52"/>
                  <a:gd name="T4" fmla="*/ 1 w 24"/>
                  <a:gd name="T5" fmla="*/ 1 h 52"/>
                  <a:gd name="T6" fmla="*/ 20 w 24"/>
                  <a:gd name="T7" fmla="*/ 50 h 52"/>
                  <a:gd name="T8" fmla="*/ 23 w 24"/>
                  <a:gd name="T9" fmla="*/ 4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52">
                    <a:moveTo>
                      <a:pt x="23" y="48"/>
                    </a:moveTo>
                    <a:cubicBezTo>
                      <a:pt x="14" y="33"/>
                      <a:pt x="6" y="18"/>
                      <a:pt x="3" y="1"/>
                    </a:cubicBezTo>
                    <a:cubicBezTo>
                      <a:pt x="2" y="0"/>
                      <a:pt x="0" y="0"/>
                      <a:pt x="1" y="1"/>
                    </a:cubicBezTo>
                    <a:cubicBezTo>
                      <a:pt x="3" y="19"/>
                      <a:pt x="12" y="35"/>
                      <a:pt x="20" y="50"/>
                    </a:cubicBezTo>
                    <a:cubicBezTo>
                      <a:pt x="22" y="52"/>
                      <a:pt x="24" y="50"/>
                      <a:pt x="23" y="48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2" name="íślíḋè-Freeform 468"/>
              <p:cNvSpPr/>
              <p:nvPr/>
            </p:nvSpPr>
            <p:spPr bwMode="auto">
              <a:xfrm>
                <a:off x="3508" y="325"/>
                <a:ext cx="26" cy="50"/>
              </a:xfrm>
              <a:custGeom>
                <a:avLst/>
                <a:gdLst>
                  <a:gd name="T0" fmla="*/ 22 w 23"/>
                  <a:gd name="T1" fmla="*/ 43 h 46"/>
                  <a:gd name="T2" fmla="*/ 4 w 23"/>
                  <a:gd name="T3" fmla="*/ 2 h 46"/>
                  <a:gd name="T4" fmla="*/ 1 w 23"/>
                  <a:gd name="T5" fmla="*/ 4 h 46"/>
                  <a:gd name="T6" fmla="*/ 18 w 23"/>
                  <a:gd name="T7" fmla="*/ 44 h 46"/>
                  <a:gd name="T8" fmla="*/ 22 w 23"/>
                  <a:gd name="T9" fmla="*/ 43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46">
                    <a:moveTo>
                      <a:pt x="22" y="43"/>
                    </a:moveTo>
                    <a:cubicBezTo>
                      <a:pt x="16" y="29"/>
                      <a:pt x="9" y="16"/>
                      <a:pt x="4" y="2"/>
                    </a:cubicBezTo>
                    <a:cubicBezTo>
                      <a:pt x="3" y="0"/>
                      <a:pt x="0" y="1"/>
                      <a:pt x="1" y="4"/>
                    </a:cubicBezTo>
                    <a:cubicBezTo>
                      <a:pt x="5" y="18"/>
                      <a:pt x="13" y="31"/>
                      <a:pt x="18" y="44"/>
                    </a:cubicBezTo>
                    <a:cubicBezTo>
                      <a:pt x="19" y="46"/>
                      <a:pt x="23" y="45"/>
                      <a:pt x="22" y="43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3" name="íślíḋè-Freeform 469"/>
              <p:cNvSpPr/>
              <p:nvPr/>
            </p:nvSpPr>
            <p:spPr bwMode="auto">
              <a:xfrm>
                <a:off x="3314" y="464"/>
                <a:ext cx="4" cy="7"/>
              </a:xfrm>
              <a:custGeom>
                <a:avLst/>
                <a:gdLst>
                  <a:gd name="T0" fmla="*/ 1 w 3"/>
                  <a:gd name="T1" fmla="*/ 0 h 6"/>
                  <a:gd name="T2" fmla="*/ 0 w 3"/>
                  <a:gd name="T3" fmla="*/ 0 h 6"/>
                  <a:gd name="T4" fmla="*/ 3 w 3"/>
                  <a:gd name="T5" fmla="*/ 5 h 6"/>
                  <a:gd name="T6" fmla="*/ 3 w 3"/>
                  <a:gd name="T7" fmla="*/ 5 h 6"/>
                  <a:gd name="T8" fmla="*/ 1 w 3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6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2"/>
                      <a:pt x="3" y="3"/>
                      <a:pt x="3" y="5"/>
                    </a:cubicBezTo>
                    <a:cubicBezTo>
                      <a:pt x="3" y="6"/>
                      <a:pt x="3" y="6"/>
                      <a:pt x="3" y="5"/>
                    </a:cubicBezTo>
                    <a:cubicBezTo>
                      <a:pt x="3" y="3"/>
                      <a:pt x="2" y="2"/>
                      <a:pt x="1" y="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4" name="íślíḋè-Freeform 470"/>
              <p:cNvSpPr/>
              <p:nvPr/>
            </p:nvSpPr>
            <p:spPr bwMode="auto">
              <a:xfrm>
                <a:off x="3293" y="407"/>
                <a:ext cx="54" cy="110"/>
              </a:xfrm>
              <a:custGeom>
                <a:avLst/>
                <a:gdLst>
                  <a:gd name="T0" fmla="*/ 49 w 49"/>
                  <a:gd name="T1" fmla="*/ 97 h 100"/>
                  <a:gd name="T2" fmla="*/ 3 w 49"/>
                  <a:gd name="T3" fmla="*/ 1 h 100"/>
                  <a:gd name="T4" fmla="*/ 0 w 49"/>
                  <a:gd name="T5" fmla="*/ 2 h 100"/>
                  <a:gd name="T6" fmla="*/ 46 w 49"/>
                  <a:gd name="T7" fmla="*/ 99 h 100"/>
                  <a:gd name="T8" fmla="*/ 49 w 49"/>
                  <a:gd name="T9" fmla="*/ 97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100">
                    <a:moveTo>
                      <a:pt x="49" y="97"/>
                    </a:moveTo>
                    <a:cubicBezTo>
                      <a:pt x="31" y="66"/>
                      <a:pt x="16" y="34"/>
                      <a:pt x="3" y="1"/>
                    </a:cubicBezTo>
                    <a:cubicBezTo>
                      <a:pt x="2" y="0"/>
                      <a:pt x="0" y="0"/>
                      <a:pt x="0" y="2"/>
                    </a:cubicBezTo>
                    <a:cubicBezTo>
                      <a:pt x="13" y="36"/>
                      <a:pt x="28" y="68"/>
                      <a:pt x="46" y="99"/>
                    </a:cubicBezTo>
                    <a:cubicBezTo>
                      <a:pt x="47" y="100"/>
                      <a:pt x="49" y="99"/>
                      <a:pt x="49" y="97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5" name="íślíḋè-Freeform 471"/>
              <p:cNvSpPr/>
              <p:nvPr/>
            </p:nvSpPr>
            <p:spPr bwMode="auto">
              <a:xfrm>
                <a:off x="3292" y="269"/>
                <a:ext cx="48" cy="106"/>
              </a:xfrm>
              <a:custGeom>
                <a:avLst/>
                <a:gdLst>
                  <a:gd name="T0" fmla="*/ 42 w 43"/>
                  <a:gd name="T1" fmla="*/ 94 h 97"/>
                  <a:gd name="T2" fmla="*/ 5 w 43"/>
                  <a:gd name="T3" fmla="*/ 2 h 97"/>
                  <a:gd name="T4" fmla="*/ 1 w 43"/>
                  <a:gd name="T5" fmla="*/ 4 h 97"/>
                  <a:gd name="T6" fmla="*/ 39 w 43"/>
                  <a:gd name="T7" fmla="*/ 95 h 97"/>
                  <a:gd name="T8" fmla="*/ 42 w 43"/>
                  <a:gd name="T9" fmla="*/ 94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97">
                    <a:moveTo>
                      <a:pt x="42" y="94"/>
                    </a:moveTo>
                    <a:cubicBezTo>
                      <a:pt x="28" y="64"/>
                      <a:pt x="17" y="33"/>
                      <a:pt x="5" y="2"/>
                    </a:cubicBezTo>
                    <a:cubicBezTo>
                      <a:pt x="4" y="0"/>
                      <a:pt x="0" y="2"/>
                      <a:pt x="1" y="4"/>
                    </a:cubicBezTo>
                    <a:cubicBezTo>
                      <a:pt x="13" y="34"/>
                      <a:pt x="24" y="66"/>
                      <a:pt x="39" y="95"/>
                    </a:cubicBezTo>
                    <a:cubicBezTo>
                      <a:pt x="40" y="97"/>
                      <a:pt x="43" y="96"/>
                      <a:pt x="42" y="94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6" name="íślíḋè-Freeform 472"/>
              <p:cNvSpPr/>
              <p:nvPr/>
            </p:nvSpPr>
            <p:spPr bwMode="auto">
              <a:xfrm>
                <a:off x="3297" y="223"/>
                <a:ext cx="79" cy="167"/>
              </a:xfrm>
              <a:custGeom>
                <a:avLst/>
                <a:gdLst>
                  <a:gd name="T0" fmla="*/ 71 w 72"/>
                  <a:gd name="T1" fmla="*/ 147 h 151"/>
                  <a:gd name="T2" fmla="*/ 2 w 72"/>
                  <a:gd name="T3" fmla="*/ 1 h 151"/>
                  <a:gd name="T4" fmla="*/ 1 w 72"/>
                  <a:gd name="T5" fmla="*/ 1 h 151"/>
                  <a:gd name="T6" fmla="*/ 69 w 72"/>
                  <a:gd name="T7" fmla="*/ 149 h 151"/>
                  <a:gd name="T8" fmla="*/ 71 w 72"/>
                  <a:gd name="T9" fmla="*/ 147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" h="151">
                    <a:moveTo>
                      <a:pt x="71" y="147"/>
                    </a:moveTo>
                    <a:cubicBezTo>
                      <a:pt x="45" y="100"/>
                      <a:pt x="19" y="52"/>
                      <a:pt x="2" y="1"/>
                    </a:cubicBezTo>
                    <a:cubicBezTo>
                      <a:pt x="2" y="0"/>
                      <a:pt x="0" y="0"/>
                      <a:pt x="1" y="1"/>
                    </a:cubicBezTo>
                    <a:cubicBezTo>
                      <a:pt x="16" y="54"/>
                      <a:pt x="42" y="102"/>
                      <a:pt x="69" y="149"/>
                    </a:cubicBezTo>
                    <a:cubicBezTo>
                      <a:pt x="70" y="151"/>
                      <a:pt x="72" y="149"/>
                      <a:pt x="71" y="147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7" name="íślíḋè-Freeform 473"/>
              <p:cNvSpPr/>
              <p:nvPr/>
            </p:nvSpPr>
            <p:spPr bwMode="auto">
              <a:xfrm>
                <a:off x="3296" y="199"/>
                <a:ext cx="77" cy="167"/>
              </a:xfrm>
              <a:custGeom>
                <a:avLst/>
                <a:gdLst>
                  <a:gd name="T0" fmla="*/ 69 w 70"/>
                  <a:gd name="T1" fmla="*/ 150 h 152"/>
                  <a:gd name="T2" fmla="*/ 4 w 70"/>
                  <a:gd name="T3" fmla="*/ 2 h 152"/>
                  <a:gd name="T4" fmla="*/ 1 w 70"/>
                  <a:gd name="T5" fmla="*/ 3 h 152"/>
                  <a:gd name="T6" fmla="*/ 67 w 70"/>
                  <a:gd name="T7" fmla="*/ 151 h 152"/>
                  <a:gd name="T8" fmla="*/ 69 w 70"/>
                  <a:gd name="T9" fmla="*/ 150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152">
                    <a:moveTo>
                      <a:pt x="69" y="150"/>
                    </a:moveTo>
                    <a:cubicBezTo>
                      <a:pt x="45" y="101"/>
                      <a:pt x="25" y="52"/>
                      <a:pt x="4" y="2"/>
                    </a:cubicBezTo>
                    <a:cubicBezTo>
                      <a:pt x="3" y="0"/>
                      <a:pt x="0" y="1"/>
                      <a:pt x="1" y="3"/>
                    </a:cubicBezTo>
                    <a:cubicBezTo>
                      <a:pt x="21" y="53"/>
                      <a:pt x="40" y="104"/>
                      <a:pt x="67" y="151"/>
                    </a:cubicBezTo>
                    <a:cubicBezTo>
                      <a:pt x="68" y="152"/>
                      <a:pt x="70" y="151"/>
                      <a:pt x="69" y="15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8" name="íślíḋè-Freeform 474"/>
              <p:cNvSpPr/>
              <p:nvPr/>
            </p:nvSpPr>
            <p:spPr bwMode="auto">
              <a:xfrm>
                <a:off x="3286" y="151"/>
                <a:ext cx="92" cy="199"/>
              </a:xfrm>
              <a:custGeom>
                <a:avLst/>
                <a:gdLst>
                  <a:gd name="T0" fmla="*/ 84 w 84"/>
                  <a:gd name="T1" fmla="*/ 178 h 181"/>
                  <a:gd name="T2" fmla="*/ 2 w 84"/>
                  <a:gd name="T3" fmla="*/ 1 h 181"/>
                  <a:gd name="T4" fmla="*/ 0 w 84"/>
                  <a:gd name="T5" fmla="*/ 1 h 181"/>
                  <a:gd name="T6" fmla="*/ 81 w 84"/>
                  <a:gd name="T7" fmla="*/ 179 h 181"/>
                  <a:gd name="T8" fmla="*/ 84 w 84"/>
                  <a:gd name="T9" fmla="*/ 178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181">
                    <a:moveTo>
                      <a:pt x="84" y="178"/>
                    </a:moveTo>
                    <a:cubicBezTo>
                      <a:pt x="56" y="119"/>
                      <a:pt x="27" y="61"/>
                      <a:pt x="2" y="1"/>
                    </a:cubicBezTo>
                    <a:cubicBezTo>
                      <a:pt x="2" y="0"/>
                      <a:pt x="0" y="0"/>
                      <a:pt x="0" y="1"/>
                    </a:cubicBezTo>
                    <a:cubicBezTo>
                      <a:pt x="25" y="61"/>
                      <a:pt x="53" y="121"/>
                      <a:pt x="81" y="179"/>
                    </a:cubicBezTo>
                    <a:cubicBezTo>
                      <a:pt x="82" y="181"/>
                      <a:pt x="84" y="180"/>
                      <a:pt x="84" y="178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9" name="íślíḋè-Freeform 475"/>
              <p:cNvSpPr/>
              <p:nvPr/>
            </p:nvSpPr>
            <p:spPr bwMode="auto">
              <a:xfrm>
                <a:off x="3320" y="188"/>
                <a:ext cx="81" cy="162"/>
              </a:xfrm>
              <a:custGeom>
                <a:avLst/>
                <a:gdLst>
                  <a:gd name="T0" fmla="*/ 73 w 74"/>
                  <a:gd name="T1" fmla="*/ 144 h 147"/>
                  <a:gd name="T2" fmla="*/ 1 w 74"/>
                  <a:gd name="T3" fmla="*/ 0 h 147"/>
                  <a:gd name="T4" fmla="*/ 0 w 74"/>
                  <a:gd name="T5" fmla="*/ 0 h 147"/>
                  <a:gd name="T6" fmla="*/ 70 w 74"/>
                  <a:gd name="T7" fmla="*/ 145 h 147"/>
                  <a:gd name="T8" fmla="*/ 73 w 74"/>
                  <a:gd name="T9" fmla="*/ 144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" h="147">
                    <a:moveTo>
                      <a:pt x="73" y="144"/>
                    </a:moveTo>
                    <a:cubicBezTo>
                      <a:pt x="50" y="96"/>
                      <a:pt x="24" y="49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22" y="49"/>
                      <a:pt x="47" y="97"/>
                      <a:pt x="70" y="145"/>
                    </a:cubicBezTo>
                    <a:cubicBezTo>
                      <a:pt x="71" y="147"/>
                      <a:pt x="74" y="146"/>
                      <a:pt x="73" y="144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0" name="íślíḋè-Freeform 476"/>
              <p:cNvSpPr/>
              <p:nvPr/>
            </p:nvSpPr>
            <p:spPr bwMode="auto">
              <a:xfrm>
                <a:off x="3523" y="2321"/>
                <a:ext cx="476" cy="270"/>
              </a:xfrm>
              <a:custGeom>
                <a:avLst/>
                <a:gdLst>
                  <a:gd name="T0" fmla="*/ 428 w 432"/>
                  <a:gd name="T1" fmla="*/ 0 h 245"/>
                  <a:gd name="T2" fmla="*/ 197 w 432"/>
                  <a:gd name="T3" fmla="*/ 24 h 245"/>
                  <a:gd name="T4" fmla="*/ 144 w 432"/>
                  <a:gd name="T5" fmla="*/ 29 h 245"/>
                  <a:gd name="T6" fmla="*/ 89 w 432"/>
                  <a:gd name="T7" fmla="*/ 38 h 245"/>
                  <a:gd name="T8" fmla="*/ 26 w 432"/>
                  <a:gd name="T9" fmla="*/ 41 h 245"/>
                  <a:gd name="T10" fmla="*/ 26 w 432"/>
                  <a:gd name="T11" fmla="*/ 21 h 245"/>
                  <a:gd name="T12" fmla="*/ 23 w 432"/>
                  <a:gd name="T13" fmla="*/ 21 h 245"/>
                  <a:gd name="T14" fmla="*/ 23 w 432"/>
                  <a:gd name="T15" fmla="*/ 41 h 245"/>
                  <a:gd name="T16" fmla="*/ 3 w 432"/>
                  <a:gd name="T17" fmla="*/ 49 h 245"/>
                  <a:gd name="T18" fmla="*/ 6 w 432"/>
                  <a:gd name="T19" fmla="*/ 53 h 245"/>
                  <a:gd name="T20" fmla="*/ 23 w 432"/>
                  <a:gd name="T21" fmla="*/ 46 h 245"/>
                  <a:gd name="T22" fmla="*/ 25 w 432"/>
                  <a:gd name="T23" fmla="*/ 151 h 245"/>
                  <a:gd name="T24" fmla="*/ 18 w 432"/>
                  <a:gd name="T25" fmla="*/ 51 h 245"/>
                  <a:gd name="T26" fmla="*/ 16 w 432"/>
                  <a:gd name="T27" fmla="*/ 51 h 245"/>
                  <a:gd name="T28" fmla="*/ 16 w 432"/>
                  <a:gd name="T29" fmla="*/ 54 h 245"/>
                  <a:gd name="T30" fmla="*/ 17 w 432"/>
                  <a:gd name="T31" fmla="*/ 54 h 245"/>
                  <a:gd name="T32" fmla="*/ 16 w 432"/>
                  <a:gd name="T33" fmla="*/ 59 h 245"/>
                  <a:gd name="T34" fmla="*/ 16 w 432"/>
                  <a:gd name="T35" fmla="*/ 83 h 245"/>
                  <a:gd name="T36" fmla="*/ 18 w 432"/>
                  <a:gd name="T37" fmla="*/ 139 h 245"/>
                  <a:gd name="T38" fmla="*/ 23 w 432"/>
                  <a:gd name="T39" fmla="*/ 242 h 245"/>
                  <a:gd name="T40" fmla="*/ 27 w 432"/>
                  <a:gd name="T41" fmla="*/ 242 h 245"/>
                  <a:gd name="T42" fmla="*/ 26 w 432"/>
                  <a:gd name="T43" fmla="*/ 185 h 245"/>
                  <a:gd name="T44" fmla="*/ 30 w 432"/>
                  <a:gd name="T45" fmla="*/ 237 h 245"/>
                  <a:gd name="T46" fmla="*/ 34 w 432"/>
                  <a:gd name="T47" fmla="*/ 236 h 245"/>
                  <a:gd name="T48" fmla="*/ 26 w 432"/>
                  <a:gd name="T49" fmla="*/ 46 h 245"/>
                  <a:gd name="T50" fmla="*/ 103 w 432"/>
                  <a:gd name="T51" fmla="*/ 42 h 245"/>
                  <a:gd name="T52" fmla="*/ 205 w 432"/>
                  <a:gd name="T53" fmla="*/ 30 h 245"/>
                  <a:gd name="T54" fmla="*/ 429 w 432"/>
                  <a:gd name="T55" fmla="*/ 6 h 245"/>
                  <a:gd name="T56" fmla="*/ 428 w 432"/>
                  <a:gd name="T57" fmla="*/ 0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32" h="245">
                    <a:moveTo>
                      <a:pt x="428" y="0"/>
                    </a:moveTo>
                    <a:cubicBezTo>
                      <a:pt x="351" y="9"/>
                      <a:pt x="274" y="15"/>
                      <a:pt x="197" y="24"/>
                    </a:cubicBezTo>
                    <a:cubicBezTo>
                      <a:pt x="179" y="26"/>
                      <a:pt x="162" y="27"/>
                      <a:pt x="144" y="29"/>
                    </a:cubicBezTo>
                    <a:cubicBezTo>
                      <a:pt x="125" y="30"/>
                      <a:pt x="108" y="35"/>
                      <a:pt x="89" y="38"/>
                    </a:cubicBezTo>
                    <a:cubicBezTo>
                      <a:pt x="67" y="40"/>
                      <a:pt x="47" y="37"/>
                      <a:pt x="26" y="41"/>
                    </a:cubicBezTo>
                    <a:cubicBezTo>
                      <a:pt x="26" y="34"/>
                      <a:pt x="26" y="27"/>
                      <a:pt x="26" y="21"/>
                    </a:cubicBezTo>
                    <a:cubicBezTo>
                      <a:pt x="26" y="19"/>
                      <a:pt x="23" y="19"/>
                      <a:pt x="23" y="21"/>
                    </a:cubicBezTo>
                    <a:cubicBezTo>
                      <a:pt x="23" y="28"/>
                      <a:pt x="23" y="34"/>
                      <a:pt x="23" y="41"/>
                    </a:cubicBezTo>
                    <a:cubicBezTo>
                      <a:pt x="16" y="43"/>
                      <a:pt x="10" y="45"/>
                      <a:pt x="3" y="49"/>
                    </a:cubicBezTo>
                    <a:cubicBezTo>
                      <a:pt x="0" y="51"/>
                      <a:pt x="3" y="55"/>
                      <a:pt x="6" y="53"/>
                    </a:cubicBezTo>
                    <a:cubicBezTo>
                      <a:pt x="12" y="50"/>
                      <a:pt x="17" y="48"/>
                      <a:pt x="23" y="46"/>
                    </a:cubicBezTo>
                    <a:cubicBezTo>
                      <a:pt x="23" y="81"/>
                      <a:pt x="23" y="116"/>
                      <a:pt x="25" y="151"/>
                    </a:cubicBezTo>
                    <a:cubicBezTo>
                      <a:pt x="23" y="118"/>
                      <a:pt x="20" y="84"/>
                      <a:pt x="18" y="51"/>
                    </a:cubicBezTo>
                    <a:cubicBezTo>
                      <a:pt x="18" y="50"/>
                      <a:pt x="16" y="50"/>
                      <a:pt x="16" y="51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16" y="54"/>
                      <a:pt x="17" y="54"/>
                      <a:pt x="17" y="54"/>
                    </a:cubicBezTo>
                    <a:cubicBezTo>
                      <a:pt x="16" y="56"/>
                      <a:pt x="16" y="58"/>
                      <a:pt x="16" y="59"/>
                    </a:cubicBezTo>
                    <a:cubicBezTo>
                      <a:pt x="16" y="67"/>
                      <a:pt x="16" y="75"/>
                      <a:pt x="16" y="83"/>
                    </a:cubicBezTo>
                    <a:cubicBezTo>
                      <a:pt x="16" y="102"/>
                      <a:pt x="17" y="120"/>
                      <a:pt x="18" y="139"/>
                    </a:cubicBezTo>
                    <a:cubicBezTo>
                      <a:pt x="20" y="173"/>
                      <a:pt x="22" y="208"/>
                      <a:pt x="23" y="242"/>
                    </a:cubicBezTo>
                    <a:cubicBezTo>
                      <a:pt x="23" y="245"/>
                      <a:pt x="27" y="244"/>
                      <a:pt x="27" y="242"/>
                    </a:cubicBezTo>
                    <a:cubicBezTo>
                      <a:pt x="27" y="223"/>
                      <a:pt x="27" y="204"/>
                      <a:pt x="26" y="185"/>
                    </a:cubicBezTo>
                    <a:cubicBezTo>
                      <a:pt x="27" y="202"/>
                      <a:pt x="28" y="220"/>
                      <a:pt x="30" y="237"/>
                    </a:cubicBezTo>
                    <a:cubicBezTo>
                      <a:pt x="31" y="240"/>
                      <a:pt x="35" y="239"/>
                      <a:pt x="34" y="236"/>
                    </a:cubicBezTo>
                    <a:cubicBezTo>
                      <a:pt x="28" y="173"/>
                      <a:pt x="27" y="109"/>
                      <a:pt x="26" y="46"/>
                    </a:cubicBezTo>
                    <a:cubicBezTo>
                      <a:pt x="51" y="40"/>
                      <a:pt x="78" y="47"/>
                      <a:pt x="103" y="42"/>
                    </a:cubicBezTo>
                    <a:cubicBezTo>
                      <a:pt x="137" y="36"/>
                      <a:pt x="171" y="34"/>
                      <a:pt x="205" y="30"/>
                    </a:cubicBezTo>
                    <a:cubicBezTo>
                      <a:pt x="280" y="21"/>
                      <a:pt x="355" y="21"/>
                      <a:pt x="429" y="6"/>
                    </a:cubicBezTo>
                    <a:cubicBezTo>
                      <a:pt x="432" y="5"/>
                      <a:pt x="432" y="0"/>
                      <a:pt x="428" y="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1" name="is1ide-Freeform 477"/>
              <p:cNvSpPr/>
              <p:nvPr/>
            </p:nvSpPr>
            <p:spPr bwMode="auto">
              <a:xfrm>
                <a:off x="3231" y="2287"/>
                <a:ext cx="39" cy="68"/>
              </a:xfrm>
              <a:custGeom>
                <a:avLst/>
                <a:gdLst>
                  <a:gd name="T0" fmla="*/ 1 w 36"/>
                  <a:gd name="T1" fmla="*/ 1 h 62"/>
                  <a:gd name="T2" fmla="*/ 0 w 36"/>
                  <a:gd name="T3" fmla="*/ 1 h 62"/>
                  <a:gd name="T4" fmla="*/ 36 w 36"/>
                  <a:gd name="T5" fmla="*/ 62 h 62"/>
                  <a:gd name="T6" fmla="*/ 36 w 36"/>
                  <a:gd name="T7" fmla="*/ 62 h 62"/>
                  <a:gd name="T8" fmla="*/ 1 w 36"/>
                  <a:gd name="T9" fmla="*/ 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62">
                    <a:moveTo>
                      <a:pt x="1" y="1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12" y="21"/>
                      <a:pt x="23" y="42"/>
                      <a:pt x="36" y="62"/>
                    </a:cubicBezTo>
                    <a:cubicBezTo>
                      <a:pt x="36" y="62"/>
                      <a:pt x="36" y="62"/>
                      <a:pt x="36" y="62"/>
                    </a:cubicBezTo>
                    <a:cubicBezTo>
                      <a:pt x="24" y="42"/>
                      <a:pt x="13" y="21"/>
                      <a:pt x="1" y="1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2" name="is1ide-Freeform 478"/>
              <p:cNvSpPr/>
              <p:nvPr/>
            </p:nvSpPr>
            <p:spPr bwMode="auto">
              <a:xfrm>
                <a:off x="3255" y="2295"/>
                <a:ext cx="49" cy="87"/>
              </a:xfrm>
              <a:custGeom>
                <a:avLst/>
                <a:gdLst>
                  <a:gd name="T0" fmla="*/ 45 w 45"/>
                  <a:gd name="T1" fmla="*/ 77 h 79"/>
                  <a:gd name="T2" fmla="*/ 2 w 45"/>
                  <a:gd name="T3" fmla="*/ 1 h 79"/>
                  <a:gd name="T4" fmla="*/ 0 w 45"/>
                  <a:gd name="T5" fmla="*/ 2 h 79"/>
                  <a:gd name="T6" fmla="*/ 44 w 45"/>
                  <a:gd name="T7" fmla="*/ 78 h 79"/>
                  <a:gd name="T8" fmla="*/ 45 w 45"/>
                  <a:gd name="T9" fmla="*/ 77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79">
                    <a:moveTo>
                      <a:pt x="45" y="77"/>
                    </a:moveTo>
                    <a:cubicBezTo>
                      <a:pt x="30" y="52"/>
                      <a:pt x="17" y="26"/>
                      <a:pt x="2" y="1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15" y="27"/>
                      <a:pt x="29" y="53"/>
                      <a:pt x="44" y="78"/>
                    </a:cubicBezTo>
                    <a:cubicBezTo>
                      <a:pt x="44" y="79"/>
                      <a:pt x="45" y="78"/>
                      <a:pt x="45" y="77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3" name="is1ide-Freeform 479"/>
              <p:cNvSpPr/>
              <p:nvPr/>
            </p:nvSpPr>
            <p:spPr bwMode="auto">
              <a:xfrm>
                <a:off x="3252" y="2259"/>
                <a:ext cx="93" cy="162"/>
              </a:xfrm>
              <a:custGeom>
                <a:avLst/>
                <a:gdLst>
                  <a:gd name="T0" fmla="*/ 84 w 85"/>
                  <a:gd name="T1" fmla="*/ 146 h 148"/>
                  <a:gd name="T2" fmla="*/ 3 w 85"/>
                  <a:gd name="T3" fmla="*/ 1 h 148"/>
                  <a:gd name="T4" fmla="*/ 1 w 85"/>
                  <a:gd name="T5" fmla="*/ 2 h 148"/>
                  <a:gd name="T6" fmla="*/ 82 w 85"/>
                  <a:gd name="T7" fmla="*/ 147 h 148"/>
                  <a:gd name="T8" fmla="*/ 84 w 85"/>
                  <a:gd name="T9" fmla="*/ 146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" h="148">
                    <a:moveTo>
                      <a:pt x="84" y="146"/>
                    </a:moveTo>
                    <a:cubicBezTo>
                      <a:pt x="56" y="98"/>
                      <a:pt x="28" y="51"/>
                      <a:pt x="3" y="1"/>
                    </a:cubicBezTo>
                    <a:cubicBezTo>
                      <a:pt x="2" y="0"/>
                      <a:pt x="0" y="1"/>
                      <a:pt x="1" y="2"/>
                    </a:cubicBezTo>
                    <a:cubicBezTo>
                      <a:pt x="25" y="52"/>
                      <a:pt x="53" y="100"/>
                      <a:pt x="82" y="147"/>
                    </a:cubicBezTo>
                    <a:cubicBezTo>
                      <a:pt x="83" y="148"/>
                      <a:pt x="85" y="147"/>
                      <a:pt x="84" y="146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4" name="is1ide-Freeform 480"/>
              <p:cNvSpPr/>
              <p:nvPr/>
            </p:nvSpPr>
            <p:spPr bwMode="auto">
              <a:xfrm>
                <a:off x="3252" y="2231"/>
                <a:ext cx="124" cy="213"/>
              </a:xfrm>
              <a:custGeom>
                <a:avLst/>
                <a:gdLst>
                  <a:gd name="T0" fmla="*/ 112 w 113"/>
                  <a:gd name="T1" fmla="*/ 191 h 194"/>
                  <a:gd name="T2" fmla="*/ 58 w 113"/>
                  <a:gd name="T3" fmla="*/ 101 h 194"/>
                  <a:gd name="T4" fmla="*/ 5 w 113"/>
                  <a:gd name="T5" fmla="*/ 2 h 194"/>
                  <a:gd name="T6" fmla="*/ 4 w 113"/>
                  <a:gd name="T7" fmla="*/ 1 h 194"/>
                  <a:gd name="T8" fmla="*/ 2 w 113"/>
                  <a:gd name="T9" fmla="*/ 2 h 194"/>
                  <a:gd name="T10" fmla="*/ 1 w 113"/>
                  <a:gd name="T11" fmla="*/ 3 h 194"/>
                  <a:gd name="T12" fmla="*/ 51 w 113"/>
                  <a:gd name="T13" fmla="*/ 96 h 194"/>
                  <a:gd name="T14" fmla="*/ 110 w 113"/>
                  <a:gd name="T15" fmla="*/ 192 h 194"/>
                  <a:gd name="T16" fmla="*/ 112 w 113"/>
                  <a:gd name="T17" fmla="*/ 191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3" h="194">
                    <a:moveTo>
                      <a:pt x="112" y="191"/>
                    </a:moveTo>
                    <a:cubicBezTo>
                      <a:pt x="94" y="161"/>
                      <a:pt x="76" y="131"/>
                      <a:pt x="58" y="101"/>
                    </a:cubicBezTo>
                    <a:cubicBezTo>
                      <a:pt x="52" y="92"/>
                      <a:pt x="0" y="5"/>
                      <a:pt x="5" y="2"/>
                    </a:cubicBezTo>
                    <a:cubicBezTo>
                      <a:pt x="5" y="1"/>
                      <a:pt x="4" y="0"/>
                      <a:pt x="4" y="1"/>
                    </a:cubicBezTo>
                    <a:cubicBezTo>
                      <a:pt x="3" y="1"/>
                      <a:pt x="2" y="2"/>
                      <a:pt x="2" y="2"/>
                    </a:cubicBezTo>
                    <a:cubicBezTo>
                      <a:pt x="1" y="2"/>
                      <a:pt x="1" y="3"/>
                      <a:pt x="1" y="3"/>
                    </a:cubicBezTo>
                    <a:cubicBezTo>
                      <a:pt x="14" y="35"/>
                      <a:pt x="35" y="66"/>
                      <a:pt x="51" y="96"/>
                    </a:cubicBezTo>
                    <a:cubicBezTo>
                      <a:pt x="69" y="129"/>
                      <a:pt x="90" y="161"/>
                      <a:pt x="110" y="192"/>
                    </a:cubicBezTo>
                    <a:cubicBezTo>
                      <a:pt x="111" y="194"/>
                      <a:pt x="113" y="192"/>
                      <a:pt x="112" y="191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5" name="is1ide-Freeform 481"/>
              <p:cNvSpPr/>
              <p:nvPr/>
            </p:nvSpPr>
            <p:spPr bwMode="auto">
              <a:xfrm>
                <a:off x="3290" y="2266"/>
                <a:ext cx="83" cy="142"/>
              </a:xfrm>
              <a:custGeom>
                <a:avLst/>
                <a:gdLst>
                  <a:gd name="T0" fmla="*/ 74 w 75"/>
                  <a:gd name="T1" fmla="*/ 126 h 129"/>
                  <a:gd name="T2" fmla="*/ 3 w 75"/>
                  <a:gd name="T3" fmla="*/ 2 h 129"/>
                  <a:gd name="T4" fmla="*/ 1 w 75"/>
                  <a:gd name="T5" fmla="*/ 3 h 129"/>
                  <a:gd name="T6" fmla="*/ 72 w 75"/>
                  <a:gd name="T7" fmla="*/ 127 h 129"/>
                  <a:gd name="T8" fmla="*/ 74 w 75"/>
                  <a:gd name="T9" fmla="*/ 126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5" h="129">
                    <a:moveTo>
                      <a:pt x="74" y="126"/>
                    </a:moveTo>
                    <a:cubicBezTo>
                      <a:pt x="51" y="84"/>
                      <a:pt x="26" y="44"/>
                      <a:pt x="3" y="2"/>
                    </a:cubicBezTo>
                    <a:cubicBezTo>
                      <a:pt x="3" y="0"/>
                      <a:pt x="0" y="1"/>
                      <a:pt x="1" y="3"/>
                    </a:cubicBezTo>
                    <a:cubicBezTo>
                      <a:pt x="23" y="45"/>
                      <a:pt x="48" y="86"/>
                      <a:pt x="72" y="127"/>
                    </a:cubicBezTo>
                    <a:cubicBezTo>
                      <a:pt x="73" y="129"/>
                      <a:pt x="75" y="127"/>
                      <a:pt x="74" y="126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6" name="is1ide-Freeform 482"/>
              <p:cNvSpPr/>
              <p:nvPr/>
            </p:nvSpPr>
            <p:spPr bwMode="auto">
              <a:xfrm>
                <a:off x="3417" y="2256"/>
                <a:ext cx="51" cy="102"/>
              </a:xfrm>
              <a:custGeom>
                <a:avLst/>
                <a:gdLst>
                  <a:gd name="T0" fmla="*/ 46 w 46"/>
                  <a:gd name="T1" fmla="*/ 90 h 92"/>
                  <a:gd name="T2" fmla="*/ 2 w 46"/>
                  <a:gd name="T3" fmla="*/ 1 h 92"/>
                  <a:gd name="T4" fmla="*/ 1 w 46"/>
                  <a:gd name="T5" fmla="*/ 1 h 92"/>
                  <a:gd name="T6" fmla="*/ 44 w 46"/>
                  <a:gd name="T7" fmla="*/ 91 h 92"/>
                  <a:gd name="T8" fmla="*/ 46 w 46"/>
                  <a:gd name="T9" fmla="*/ 9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92">
                    <a:moveTo>
                      <a:pt x="46" y="90"/>
                    </a:moveTo>
                    <a:cubicBezTo>
                      <a:pt x="30" y="60"/>
                      <a:pt x="17" y="30"/>
                      <a:pt x="2" y="1"/>
                    </a:cubicBezTo>
                    <a:cubicBezTo>
                      <a:pt x="2" y="0"/>
                      <a:pt x="0" y="1"/>
                      <a:pt x="1" y="1"/>
                    </a:cubicBezTo>
                    <a:cubicBezTo>
                      <a:pt x="15" y="31"/>
                      <a:pt x="28" y="62"/>
                      <a:pt x="44" y="91"/>
                    </a:cubicBezTo>
                    <a:cubicBezTo>
                      <a:pt x="44" y="92"/>
                      <a:pt x="46" y="91"/>
                      <a:pt x="46" y="9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7" name="is1ide-Freeform 483"/>
              <p:cNvSpPr/>
              <p:nvPr/>
            </p:nvSpPr>
            <p:spPr bwMode="auto">
              <a:xfrm>
                <a:off x="3422" y="2219"/>
                <a:ext cx="54" cy="113"/>
              </a:xfrm>
              <a:custGeom>
                <a:avLst/>
                <a:gdLst>
                  <a:gd name="T0" fmla="*/ 48 w 49"/>
                  <a:gd name="T1" fmla="*/ 101 h 103"/>
                  <a:gd name="T2" fmla="*/ 3 w 49"/>
                  <a:gd name="T3" fmla="*/ 2 h 103"/>
                  <a:gd name="T4" fmla="*/ 0 w 49"/>
                  <a:gd name="T5" fmla="*/ 3 h 103"/>
                  <a:gd name="T6" fmla="*/ 46 w 49"/>
                  <a:gd name="T7" fmla="*/ 102 h 103"/>
                  <a:gd name="T8" fmla="*/ 48 w 49"/>
                  <a:gd name="T9" fmla="*/ 101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103">
                    <a:moveTo>
                      <a:pt x="48" y="101"/>
                    </a:moveTo>
                    <a:cubicBezTo>
                      <a:pt x="34" y="67"/>
                      <a:pt x="18" y="35"/>
                      <a:pt x="3" y="2"/>
                    </a:cubicBezTo>
                    <a:cubicBezTo>
                      <a:pt x="2" y="0"/>
                      <a:pt x="0" y="1"/>
                      <a:pt x="0" y="3"/>
                    </a:cubicBezTo>
                    <a:cubicBezTo>
                      <a:pt x="15" y="36"/>
                      <a:pt x="30" y="69"/>
                      <a:pt x="46" y="102"/>
                    </a:cubicBezTo>
                    <a:cubicBezTo>
                      <a:pt x="47" y="103"/>
                      <a:pt x="49" y="102"/>
                      <a:pt x="48" y="101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8" name="îṥļîḑé-Freeform 484"/>
              <p:cNvSpPr/>
              <p:nvPr/>
            </p:nvSpPr>
            <p:spPr bwMode="auto">
              <a:xfrm>
                <a:off x="3442" y="2226"/>
                <a:ext cx="51" cy="110"/>
              </a:xfrm>
              <a:custGeom>
                <a:avLst/>
                <a:gdLst>
                  <a:gd name="T0" fmla="*/ 46 w 46"/>
                  <a:gd name="T1" fmla="*/ 97 h 100"/>
                  <a:gd name="T2" fmla="*/ 2 w 46"/>
                  <a:gd name="T3" fmla="*/ 1 h 100"/>
                  <a:gd name="T4" fmla="*/ 0 w 46"/>
                  <a:gd name="T5" fmla="*/ 1 h 100"/>
                  <a:gd name="T6" fmla="*/ 43 w 46"/>
                  <a:gd name="T7" fmla="*/ 99 h 100"/>
                  <a:gd name="T8" fmla="*/ 46 w 46"/>
                  <a:gd name="T9" fmla="*/ 97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100">
                    <a:moveTo>
                      <a:pt x="46" y="97"/>
                    </a:moveTo>
                    <a:cubicBezTo>
                      <a:pt x="30" y="67"/>
                      <a:pt x="10" y="34"/>
                      <a:pt x="2" y="1"/>
                    </a:cubicBezTo>
                    <a:cubicBezTo>
                      <a:pt x="2" y="0"/>
                      <a:pt x="0" y="0"/>
                      <a:pt x="0" y="1"/>
                    </a:cubicBezTo>
                    <a:cubicBezTo>
                      <a:pt x="7" y="35"/>
                      <a:pt x="26" y="70"/>
                      <a:pt x="43" y="99"/>
                    </a:cubicBezTo>
                    <a:cubicBezTo>
                      <a:pt x="44" y="100"/>
                      <a:pt x="46" y="99"/>
                      <a:pt x="46" y="97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9" name="îṥļîḑé-Freeform 485"/>
              <p:cNvSpPr/>
              <p:nvPr/>
            </p:nvSpPr>
            <p:spPr bwMode="auto">
              <a:xfrm>
                <a:off x="3450" y="2205"/>
                <a:ext cx="61" cy="134"/>
              </a:xfrm>
              <a:custGeom>
                <a:avLst/>
                <a:gdLst>
                  <a:gd name="T0" fmla="*/ 54 w 55"/>
                  <a:gd name="T1" fmla="*/ 119 h 122"/>
                  <a:gd name="T2" fmla="*/ 3 w 55"/>
                  <a:gd name="T3" fmla="*/ 2 h 122"/>
                  <a:gd name="T4" fmla="*/ 0 w 55"/>
                  <a:gd name="T5" fmla="*/ 3 h 122"/>
                  <a:gd name="T6" fmla="*/ 51 w 55"/>
                  <a:gd name="T7" fmla="*/ 120 h 122"/>
                  <a:gd name="T8" fmla="*/ 54 w 55"/>
                  <a:gd name="T9" fmla="*/ 119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122">
                    <a:moveTo>
                      <a:pt x="54" y="119"/>
                    </a:moveTo>
                    <a:cubicBezTo>
                      <a:pt x="36" y="80"/>
                      <a:pt x="17" y="42"/>
                      <a:pt x="3" y="2"/>
                    </a:cubicBezTo>
                    <a:cubicBezTo>
                      <a:pt x="3" y="0"/>
                      <a:pt x="0" y="1"/>
                      <a:pt x="0" y="3"/>
                    </a:cubicBezTo>
                    <a:cubicBezTo>
                      <a:pt x="14" y="43"/>
                      <a:pt x="30" y="83"/>
                      <a:pt x="51" y="120"/>
                    </a:cubicBezTo>
                    <a:cubicBezTo>
                      <a:pt x="52" y="122"/>
                      <a:pt x="55" y="120"/>
                      <a:pt x="54" y="119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0" name="îṥļîḑé-Freeform 486"/>
              <p:cNvSpPr/>
              <p:nvPr/>
            </p:nvSpPr>
            <p:spPr bwMode="auto">
              <a:xfrm>
                <a:off x="3461" y="2202"/>
                <a:ext cx="58" cy="124"/>
              </a:xfrm>
              <a:custGeom>
                <a:avLst/>
                <a:gdLst>
                  <a:gd name="T0" fmla="*/ 52 w 53"/>
                  <a:gd name="T1" fmla="*/ 108 h 112"/>
                  <a:gd name="T2" fmla="*/ 27 w 53"/>
                  <a:gd name="T3" fmla="*/ 59 h 112"/>
                  <a:gd name="T4" fmla="*/ 3 w 53"/>
                  <a:gd name="T5" fmla="*/ 2 h 112"/>
                  <a:gd name="T6" fmla="*/ 1 w 53"/>
                  <a:gd name="T7" fmla="*/ 2 h 112"/>
                  <a:gd name="T8" fmla="*/ 20 w 53"/>
                  <a:gd name="T9" fmla="*/ 53 h 112"/>
                  <a:gd name="T10" fmla="*/ 49 w 53"/>
                  <a:gd name="T11" fmla="*/ 110 h 112"/>
                  <a:gd name="T12" fmla="*/ 52 w 53"/>
                  <a:gd name="T13" fmla="*/ 108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112">
                    <a:moveTo>
                      <a:pt x="52" y="108"/>
                    </a:moveTo>
                    <a:cubicBezTo>
                      <a:pt x="42" y="92"/>
                      <a:pt x="34" y="76"/>
                      <a:pt x="27" y="59"/>
                    </a:cubicBezTo>
                    <a:cubicBezTo>
                      <a:pt x="19" y="40"/>
                      <a:pt x="8" y="22"/>
                      <a:pt x="3" y="2"/>
                    </a:cubicBezTo>
                    <a:cubicBezTo>
                      <a:pt x="3" y="0"/>
                      <a:pt x="0" y="0"/>
                      <a:pt x="1" y="2"/>
                    </a:cubicBezTo>
                    <a:cubicBezTo>
                      <a:pt x="4" y="21"/>
                      <a:pt x="12" y="37"/>
                      <a:pt x="20" y="53"/>
                    </a:cubicBezTo>
                    <a:cubicBezTo>
                      <a:pt x="30" y="73"/>
                      <a:pt x="37" y="92"/>
                      <a:pt x="49" y="110"/>
                    </a:cubicBezTo>
                    <a:cubicBezTo>
                      <a:pt x="50" y="112"/>
                      <a:pt x="53" y="109"/>
                      <a:pt x="52" y="108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1" name="îṥļîḑé-Freeform 487"/>
              <p:cNvSpPr/>
              <p:nvPr/>
            </p:nvSpPr>
            <p:spPr bwMode="auto">
              <a:xfrm>
                <a:off x="3466" y="2199"/>
                <a:ext cx="70" cy="140"/>
              </a:xfrm>
              <a:custGeom>
                <a:avLst/>
                <a:gdLst>
                  <a:gd name="T0" fmla="*/ 62 w 63"/>
                  <a:gd name="T1" fmla="*/ 124 h 127"/>
                  <a:gd name="T2" fmla="*/ 33 w 63"/>
                  <a:gd name="T3" fmla="*/ 58 h 127"/>
                  <a:gd name="T4" fmla="*/ 17 w 63"/>
                  <a:gd name="T5" fmla="*/ 26 h 127"/>
                  <a:gd name="T6" fmla="*/ 11 w 63"/>
                  <a:gd name="T7" fmla="*/ 14 h 127"/>
                  <a:gd name="T8" fmla="*/ 7 w 63"/>
                  <a:gd name="T9" fmla="*/ 9 h 127"/>
                  <a:gd name="T10" fmla="*/ 3 w 63"/>
                  <a:gd name="T11" fmla="*/ 2 h 127"/>
                  <a:gd name="T12" fmla="*/ 1 w 63"/>
                  <a:gd name="T13" fmla="*/ 3 h 127"/>
                  <a:gd name="T14" fmla="*/ 59 w 63"/>
                  <a:gd name="T15" fmla="*/ 125 h 127"/>
                  <a:gd name="T16" fmla="*/ 62 w 63"/>
                  <a:gd name="T17" fmla="*/ 124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3" h="127">
                    <a:moveTo>
                      <a:pt x="62" y="124"/>
                    </a:moveTo>
                    <a:cubicBezTo>
                      <a:pt x="52" y="102"/>
                      <a:pt x="43" y="80"/>
                      <a:pt x="33" y="58"/>
                    </a:cubicBezTo>
                    <a:cubicBezTo>
                      <a:pt x="28" y="48"/>
                      <a:pt x="23" y="37"/>
                      <a:pt x="17" y="26"/>
                    </a:cubicBezTo>
                    <a:cubicBezTo>
                      <a:pt x="15" y="22"/>
                      <a:pt x="13" y="18"/>
                      <a:pt x="11" y="14"/>
                    </a:cubicBezTo>
                    <a:cubicBezTo>
                      <a:pt x="9" y="11"/>
                      <a:pt x="8" y="10"/>
                      <a:pt x="7" y="9"/>
                    </a:cubicBezTo>
                    <a:cubicBezTo>
                      <a:pt x="6" y="6"/>
                      <a:pt x="5" y="4"/>
                      <a:pt x="3" y="2"/>
                    </a:cubicBezTo>
                    <a:cubicBezTo>
                      <a:pt x="2" y="0"/>
                      <a:pt x="0" y="2"/>
                      <a:pt x="1" y="3"/>
                    </a:cubicBezTo>
                    <a:cubicBezTo>
                      <a:pt x="22" y="43"/>
                      <a:pt x="38" y="85"/>
                      <a:pt x="59" y="125"/>
                    </a:cubicBezTo>
                    <a:cubicBezTo>
                      <a:pt x="60" y="127"/>
                      <a:pt x="63" y="126"/>
                      <a:pt x="62" y="124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2" name="îṥļîḑé-Freeform 488"/>
              <p:cNvSpPr/>
              <p:nvPr/>
            </p:nvSpPr>
            <p:spPr bwMode="auto">
              <a:xfrm>
                <a:off x="3479" y="2183"/>
                <a:ext cx="68" cy="139"/>
              </a:xfrm>
              <a:custGeom>
                <a:avLst/>
                <a:gdLst>
                  <a:gd name="T0" fmla="*/ 61 w 62"/>
                  <a:gd name="T1" fmla="*/ 123 h 127"/>
                  <a:gd name="T2" fmla="*/ 2 w 62"/>
                  <a:gd name="T3" fmla="*/ 2 h 127"/>
                  <a:gd name="T4" fmla="*/ 0 w 62"/>
                  <a:gd name="T5" fmla="*/ 3 h 127"/>
                  <a:gd name="T6" fmla="*/ 58 w 62"/>
                  <a:gd name="T7" fmla="*/ 125 h 127"/>
                  <a:gd name="T8" fmla="*/ 61 w 62"/>
                  <a:gd name="T9" fmla="*/ 123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127">
                    <a:moveTo>
                      <a:pt x="61" y="123"/>
                    </a:moveTo>
                    <a:cubicBezTo>
                      <a:pt x="43" y="82"/>
                      <a:pt x="22" y="42"/>
                      <a:pt x="2" y="2"/>
                    </a:cubicBezTo>
                    <a:cubicBezTo>
                      <a:pt x="2" y="0"/>
                      <a:pt x="0" y="1"/>
                      <a:pt x="0" y="3"/>
                    </a:cubicBezTo>
                    <a:cubicBezTo>
                      <a:pt x="16" y="44"/>
                      <a:pt x="39" y="84"/>
                      <a:pt x="58" y="125"/>
                    </a:cubicBezTo>
                    <a:cubicBezTo>
                      <a:pt x="59" y="127"/>
                      <a:pt x="62" y="126"/>
                      <a:pt x="61" y="123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3" name="îṥļîḑé-Freeform 489"/>
              <p:cNvSpPr/>
              <p:nvPr/>
            </p:nvSpPr>
            <p:spPr bwMode="auto">
              <a:xfrm>
                <a:off x="5053" y="3068"/>
                <a:ext cx="307" cy="379"/>
              </a:xfrm>
              <a:custGeom>
                <a:avLst/>
                <a:gdLst>
                  <a:gd name="T0" fmla="*/ 275 w 278"/>
                  <a:gd name="T1" fmla="*/ 1 h 344"/>
                  <a:gd name="T2" fmla="*/ 212 w 278"/>
                  <a:gd name="T3" fmla="*/ 79 h 344"/>
                  <a:gd name="T4" fmla="*/ 141 w 278"/>
                  <a:gd name="T5" fmla="*/ 163 h 344"/>
                  <a:gd name="T6" fmla="*/ 1 w 278"/>
                  <a:gd name="T7" fmla="*/ 342 h 344"/>
                  <a:gd name="T8" fmla="*/ 2 w 278"/>
                  <a:gd name="T9" fmla="*/ 343 h 344"/>
                  <a:gd name="T10" fmla="*/ 150 w 278"/>
                  <a:gd name="T11" fmla="*/ 170 h 344"/>
                  <a:gd name="T12" fmla="*/ 213 w 278"/>
                  <a:gd name="T13" fmla="*/ 88 h 344"/>
                  <a:gd name="T14" fmla="*/ 277 w 278"/>
                  <a:gd name="T15" fmla="*/ 3 h 344"/>
                  <a:gd name="T16" fmla="*/ 275 w 278"/>
                  <a:gd name="T17" fmla="*/ 1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8" h="344">
                    <a:moveTo>
                      <a:pt x="275" y="1"/>
                    </a:moveTo>
                    <a:cubicBezTo>
                      <a:pt x="251" y="25"/>
                      <a:pt x="232" y="52"/>
                      <a:pt x="212" y="79"/>
                    </a:cubicBezTo>
                    <a:cubicBezTo>
                      <a:pt x="189" y="108"/>
                      <a:pt x="162" y="133"/>
                      <a:pt x="141" y="163"/>
                    </a:cubicBezTo>
                    <a:cubicBezTo>
                      <a:pt x="97" y="224"/>
                      <a:pt x="53" y="286"/>
                      <a:pt x="1" y="342"/>
                    </a:cubicBezTo>
                    <a:cubicBezTo>
                      <a:pt x="0" y="342"/>
                      <a:pt x="1" y="344"/>
                      <a:pt x="2" y="343"/>
                    </a:cubicBezTo>
                    <a:cubicBezTo>
                      <a:pt x="56" y="291"/>
                      <a:pt x="107" y="231"/>
                      <a:pt x="150" y="170"/>
                    </a:cubicBezTo>
                    <a:cubicBezTo>
                      <a:pt x="170" y="142"/>
                      <a:pt x="193" y="116"/>
                      <a:pt x="213" y="88"/>
                    </a:cubicBezTo>
                    <a:cubicBezTo>
                      <a:pt x="233" y="59"/>
                      <a:pt x="253" y="30"/>
                      <a:pt x="277" y="3"/>
                    </a:cubicBezTo>
                    <a:cubicBezTo>
                      <a:pt x="278" y="1"/>
                      <a:pt x="276" y="0"/>
                      <a:pt x="275" y="1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4" name="îṥļîḑé-Freeform 490"/>
              <p:cNvSpPr/>
              <p:nvPr/>
            </p:nvSpPr>
            <p:spPr bwMode="auto">
              <a:xfrm>
                <a:off x="2233" y="3019"/>
                <a:ext cx="320" cy="61"/>
              </a:xfrm>
              <a:custGeom>
                <a:avLst/>
                <a:gdLst>
                  <a:gd name="T0" fmla="*/ 288 w 290"/>
                  <a:gd name="T1" fmla="*/ 0 h 56"/>
                  <a:gd name="T2" fmla="*/ 233 w 290"/>
                  <a:gd name="T3" fmla="*/ 7 h 56"/>
                  <a:gd name="T4" fmla="*/ 156 w 290"/>
                  <a:gd name="T5" fmla="*/ 21 h 56"/>
                  <a:gd name="T6" fmla="*/ 4 w 290"/>
                  <a:gd name="T7" fmla="*/ 46 h 56"/>
                  <a:gd name="T8" fmla="*/ 3 w 290"/>
                  <a:gd name="T9" fmla="*/ 52 h 56"/>
                  <a:gd name="T10" fmla="*/ 3 w 290"/>
                  <a:gd name="T11" fmla="*/ 55 h 56"/>
                  <a:gd name="T12" fmla="*/ 5 w 290"/>
                  <a:gd name="T13" fmla="*/ 55 h 56"/>
                  <a:gd name="T14" fmla="*/ 73 w 290"/>
                  <a:gd name="T15" fmla="*/ 49 h 56"/>
                  <a:gd name="T16" fmla="*/ 149 w 290"/>
                  <a:gd name="T17" fmla="*/ 33 h 56"/>
                  <a:gd name="T18" fmla="*/ 216 w 290"/>
                  <a:gd name="T19" fmla="*/ 18 h 56"/>
                  <a:gd name="T20" fmla="*/ 289 w 290"/>
                  <a:gd name="T21" fmla="*/ 2 h 56"/>
                  <a:gd name="T22" fmla="*/ 288 w 290"/>
                  <a:gd name="T23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90" h="56">
                    <a:moveTo>
                      <a:pt x="288" y="0"/>
                    </a:moveTo>
                    <a:cubicBezTo>
                      <a:pt x="270" y="0"/>
                      <a:pt x="251" y="2"/>
                      <a:pt x="233" y="7"/>
                    </a:cubicBezTo>
                    <a:cubicBezTo>
                      <a:pt x="207" y="13"/>
                      <a:pt x="182" y="17"/>
                      <a:pt x="156" y="21"/>
                    </a:cubicBezTo>
                    <a:cubicBezTo>
                      <a:pt x="105" y="29"/>
                      <a:pt x="55" y="41"/>
                      <a:pt x="4" y="46"/>
                    </a:cubicBezTo>
                    <a:cubicBezTo>
                      <a:pt x="0" y="47"/>
                      <a:pt x="0" y="51"/>
                      <a:pt x="3" y="52"/>
                    </a:cubicBezTo>
                    <a:cubicBezTo>
                      <a:pt x="3" y="53"/>
                      <a:pt x="3" y="54"/>
                      <a:pt x="3" y="55"/>
                    </a:cubicBezTo>
                    <a:cubicBezTo>
                      <a:pt x="3" y="56"/>
                      <a:pt x="5" y="56"/>
                      <a:pt x="5" y="55"/>
                    </a:cubicBezTo>
                    <a:cubicBezTo>
                      <a:pt x="5" y="54"/>
                      <a:pt x="67" y="50"/>
                      <a:pt x="73" y="49"/>
                    </a:cubicBezTo>
                    <a:cubicBezTo>
                      <a:pt x="99" y="45"/>
                      <a:pt x="124" y="39"/>
                      <a:pt x="149" y="33"/>
                    </a:cubicBezTo>
                    <a:cubicBezTo>
                      <a:pt x="172" y="28"/>
                      <a:pt x="194" y="24"/>
                      <a:pt x="216" y="18"/>
                    </a:cubicBezTo>
                    <a:cubicBezTo>
                      <a:pt x="239" y="11"/>
                      <a:pt x="264" y="4"/>
                      <a:pt x="289" y="2"/>
                    </a:cubicBezTo>
                    <a:cubicBezTo>
                      <a:pt x="290" y="2"/>
                      <a:pt x="290" y="0"/>
                      <a:pt x="288" y="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5" name="íṡľíḍè-Freeform 491"/>
              <p:cNvSpPr/>
              <p:nvPr/>
            </p:nvSpPr>
            <p:spPr bwMode="auto">
              <a:xfrm>
                <a:off x="2271" y="3690"/>
                <a:ext cx="186" cy="68"/>
              </a:xfrm>
              <a:custGeom>
                <a:avLst/>
                <a:gdLst>
                  <a:gd name="T0" fmla="*/ 167 w 169"/>
                  <a:gd name="T1" fmla="*/ 42 h 62"/>
                  <a:gd name="T2" fmla="*/ 108 w 169"/>
                  <a:gd name="T3" fmla="*/ 12 h 62"/>
                  <a:gd name="T4" fmla="*/ 53 w 169"/>
                  <a:gd name="T5" fmla="*/ 35 h 62"/>
                  <a:gd name="T6" fmla="*/ 2 w 169"/>
                  <a:gd name="T7" fmla="*/ 57 h 62"/>
                  <a:gd name="T8" fmla="*/ 4 w 169"/>
                  <a:gd name="T9" fmla="*/ 60 h 62"/>
                  <a:gd name="T10" fmla="*/ 49 w 169"/>
                  <a:gd name="T11" fmla="*/ 44 h 62"/>
                  <a:gd name="T12" fmla="*/ 87 w 169"/>
                  <a:gd name="T13" fmla="*/ 29 h 62"/>
                  <a:gd name="T14" fmla="*/ 135 w 169"/>
                  <a:gd name="T15" fmla="*/ 21 h 62"/>
                  <a:gd name="T16" fmla="*/ 164 w 169"/>
                  <a:gd name="T17" fmla="*/ 45 h 62"/>
                  <a:gd name="T18" fmla="*/ 167 w 169"/>
                  <a:gd name="T19" fmla="*/ 4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9" h="62">
                    <a:moveTo>
                      <a:pt x="167" y="42"/>
                    </a:moveTo>
                    <a:cubicBezTo>
                      <a:pt x="150" y="25"/>
                      <a:pt x="134" y="0"/>
                      <a:pt x="108" y="12"/>
                    </a:cubicBezTo>
                    <a:cubicBezTo>
                      <a:pt x="90" y="19"/>
                      <a:pt x="72" y="28"/>
                      <a:pt x="53" y="35"/>
                    </a:cubicBezTo>
                    <a:cubicBezTo>
                      <a:pt x="35" y="42"/>
                      <a:pt x="18" y="46"/>
                      <a:pt x="2" y="57"/>
                    </a:cubicBezTo>
                    <a:cubicBezTo>
                      <a:pt x="0" y="59"/>
                      <a:pt x="2" y="62"/>
                      <a:pt x="4" y="60"/>
                    </a:cubicBezTo>
                    <a:cubicBezTo>
                      <a:pt x="18" y="52"/>
                      <a:pt x="34" y="48"/>
                      <a:pt x="49" y="44"/>
                    </a:cubicBezTo>
                    <a:cubicBezTo>
                      <a:pt x="62" y="40"/>
                      <a:pt x="75" y="34"/>
                      <a:pt x="87" y="29"/>
                    </a:cubicBezTo>
                    <a:cubicBezTo>
                      <a:pt x="101" y="24"/>
                      <a:pt x="122" y="11"/>
                      <a:pt x="135" y="21"/>
                    </a:cubicBezTo>
                    <a:cubicBezTo>
                      <a:pt x="145" y="29"/>
                      <a:pt x="154" y="38"/>
                      <a:pt x="164" y="45"/>
                    </a:cubicBezTo>
                    <a:cubicBezTo>
                      <a:pt x="167" y="47"/>
                      <a:pt x="169" y="44"/>
                      <a:pt x="167" y="42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6" name="íṡľíḍè-Freeform 492"/>
              <p:cNvSpPr/>
              <p:nvPr/>
            </p:nvSpPr>
            <p:spPr bwMode="auto">
              <a:xfrm>
                <a:off x="2452" y="3632"/>
                <a:ext cx="110" cy="46"/>
              </a:xfrm>
              <a:custGeom>
                <a:avLst/>
                <a:gdLst>
                  <a:gd name="T0" fmla="*/ 95 w 100"/>
                  <a:gd name="T1" fmla="*/ 2 h 41"/>
                  <a:gd name="T2" fmla="*/ 3 w 100"/>
                  <a:gd name="T3" fmla="*/ 35 h 41"/>
                  <a:gd name="T4" fmla="*/ 5 w 100"/>
                  <a:gd name="T5" fmla="*/ 40 h 41"/>
                  <a:gd name="T6" fmla="*/ 96 w 100"/>
                  <a:gd name="T7" fmla="*/ 7 h 41"/>
                  <a:gd name="T8" fmla="*/ 95 w 100"/>
                  <a:gd name="T9" fmla="*/ 2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41">
                    <a:moveTo>
                      <a:pt x="95" y="2"/>
                    </a:moveTo>
                    <a:cubicBezTo>
                      <a:pt x="64" y="12"/>
                      <a:pt x="32" y="21"/>
                      <a:pt x="3" y="35"/>
                    </a:cubicBezTo>
                    <a:cubicBezTo>
                      <a:pt x="0" y="36"/>
                      <a:pt x="2" y="41"/>
                      <a:pt x="5" y="40"/>
                    </a:cubicBezTo>
                    <a:cubicBezTo>
                      <a:pt x="35" y="27"/>
                      <a:pt x="66" y="19"/>
                      <a:pt x="96" y="7"/>
                    </a:cubicBezTo>
                    <a:cubicBezTo>
                      <a:pt x="100" y="6"/>
                      <a:pt x="98" y="0"/>
                      <a:pt x="95" y="2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7" name="íṡľíḍè-Freeform 493"/>
              <p:cNvSpPr/>
              <p:nvPr/>
            </p:nvSpPr>
            <p:spPr bwMode="auto">
              <a:xfrm>
                <a:off x="3032" y="3212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1" y="1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8" name="íṡľíḍè-Freeform 494"/>
              <p:cNvSpPr/>
              <p:nvPr/>
            </p:nvSpPr>
            <p:spPr bwMode="auto">
              <a:xfrm>
                <a:off x="2802" y="2784"/>
                <a:ext cx="245" cy="115"/>
              </a:xfrm>
              <a:custGeom>
                <a:avLst/>
                <a:gdLst>
                  <a:gd name="T0" fmla="*/ 219 w 222"/>
                  <a:gd name="T1" fmla="*/ 98 h 104"/>
                  <a:gd name="T2" fmla="*/ 105 w 222"/>
                  <a:gd name="T3" fmla="*/ 44 h 104"/>
                  <a:gd name="T4" fmla="*/ 5 w 222"/>
                  <a:gd name="T5" fmla="*/ 2 h 104"/>
                  <a:gd name="T6" fmla="*/ 2 w 222"/>
                  <a:gd name="T7" fmla="*/ 5 h 104"/>
                  <a:gd name="T8" fmla="*/ 89 w 222"/>
                  <a:gd name="T9" fmla="*/ 50 h 104"/>
                  <a:gd name="T10" fmla="*/ 216 w 222"/>
                  <a:gd name="T11" fmla="*/ 103 h 104"/>
                  <a:gd name="T12" fmla="*/ 219 w 222"/>
                  <a:gd name="T13" fmla="*/ 98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2" h="104">
                    <a:moveTo>
                      <a:pt x="219" y="98"/>
                    </a:moveTo>
                    <a:cubicBezTo>
                      <a:pt x="184" y="75"/>
                      <a:pt x="143" y="59"/>
                      <a:pt x="105" y="44"/>
                    </a:cubicBezTo>
                    <a:cubicBezTo>
                      <a:pt x="71" y="30"/>
                      <a:pt x="35" y="23"/>
                      <a:pt x="5" y="2"/>
                    </a:cubicBezTo>
                    <a:cubicBezTo>
                      <a:pt x="2" y="0"/>
                      <a:pt x="0" y="3"/>
                      <a:pt x="2" y="5"/>
                    </a:cubicBezTo>
                    <a:cubicBezTo>
                      <a:pt x="26" y="30"/>
                      <a:pt x="57" y="39"/>
                      <a:pt x="89" y="50"/>
                    </a:cubicBezTo>
                    <a:cubicBezTo>
                      <a:pt x="132" y="65"/>
                      <a:pt x="172" y="90"/>
                      <a:pt x="216" y="103"/>
                    </a:cubicBezTo>
                    <a:cubicBezTo>
                      <a:pt x="218" y="104"/>
                      <a:pt x="222" y="100"/>
                      <a:pt x="219" y="98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9" name="íṡľíḍè-Freeform 495"/>
              <p:cNvSpPr/>
              <p:nvPr/>
            </p:nvSpPr>
            <p:spPr bwMode="auto">
              <a:xfrm>
                <a:off x="3045" y="3213"/>
                <a:ext cx="464" cy="334"/>
              </a:xfrm>
              <a:custGeom>
                <a:avLst/>
                <a:gdLst>
                  <a:gd name="T0" fmla="*/ 416 w 421"/>
                  <a:gd name="T1" fmla="*/ 267 h 303"/>
                  <a:gd name="T2" fmla="*/ 373 w 421"/>
                  <a:gd name="T3" fmla="*/ 245 h 303"/>
                  <a:gd name="T4" fmla="*/ 318 w 421"/>
                  <a:gd name="T5" fmla="*/ 210 h 303"/>
                  <a:gd name="T6" fmla="*/ 212 w 421"/>
                  <a:gd name="T7" fmla="*/ 142 h 303"/>
                  <a:gd name="T8" fmla="*/ 105 w 421"/>
                  <a:gd name="T9" fmla="*/ 72 h 303"/>
                  <a:gd name="T10" fmla="*/ 59 w 421"/>
                  <a:gd name="T11" fmla="*/ 37 h 303"/>
                  <a:gd name="T12" fmla="*/ 57 w 421"/>
                  <a:gd name="T13" fmla="*/ 29 h 303"/>
                  <a:gd name="T14" fmla="*/ 51 w 421"/>
                  <a:gd name="T15" fmla="*/ 30 h 303"/>
                  <a:gd name="T16" fmla="*/ 51 w 421"/>
                  <a:gd name="T17" fmla="*/ 31 h 303"/>
                  <a:gd name="T18" fmla="*/ 36 w 421"/>
                  <a:gd name="T19" fmla="*/ 21 h 303"/>
                  <a:gd name="T20" fmla="*/ 10 w 421"/>
                  <a:gd name="T21" fmla="*/ 2 h 303"/>
                  <a:gd name="T22" fmla="*/ 7 w 421"/>
                  <a:gd name="T23" fmla="*/ 1 h 303"/>
                  <a:gd name="T24" fmla="*/ 9 w 421"/>
                  <a:gd name="T25" fmla="*/ 17 h 303"/>
                  <a:gd name="T26" fmla="*/ 30 w 421"/>
                  <a:gd name="T27" fmla="*/ 32 h 303"/>
                  <a:gd name="T28" fmla="*/ 53 w 421"/>
                  <a:gd name="T29" fmla="*/ 51 h 303"/>
                  <a:gd name="T30" fmla="*/ 48 w 421"/>
                  <a:gd name="T31" fmla="*/ 108 h 303"/>
                  <a:gd name="T32" fmla="*/ 1 w 421"/>
                  <a:gd name="T33" fmla="*/ 12 h 303"/>
                  <a:gd name="T34" fmla="*/ 0 w 421"/>
                  <a:gd name="T35" fmla="*/ 12 h 303"/>
                  <a:gd name="T36" fmla="*/ 48 w 421"/>
                  <a:gd name="T37" fmla="*/ 111 h 303"/>
                  <a:gd name="T38" fmla="*/ 46 w 421"/>
                  <a:gd name="T39" fmla="*/ 129 h 303"/>
                  <a:gd name="T40" fmla="*/ 45 w 421"/>
                  <a:gd name="T41" fmla="*/ 157 h 303"/>
                  <a:gd name="T42" fmla="*/ 29 w 421"/>
                  <a:gd name="T43" fmla="*/ 124 h 303"/>
                  <a:gd name="T44" fmla="*/ 28 w 421"/>
                  <a:gd name="T45" fmla="*/ 124 h 303"/>
                  <a:gd name="T46" fmla="*/ 45 w 421"/>
                  <a:gd name="T47" fmla="*/ 158 h 303"/>
                  <a:gd name="T48" fmla="*/ 45 w 421"/>
                  <a:gd name="T49" fmla="*/ 190 h 303"/>
                  <a:gd name="T50" fmla="*/ 22 w 421"/>
                  <a:gd name="T51" fmla="*/ 146 h 303"/>
                  <a:gd name="T52" fmla="*/ 21 w 421"/>
                  <a:gd name="T53" fmla="*/ 147 h 303"/>
                  <a:gd name="T54" fmla="*/ 45 w 421"/>
                  <a:gd name="T55" fmla="*/ 193 h 303"/>
                  <a:gd name="T56" fmla="*/ 45 w 421"/>
                  <a:gd name="T57" fmla="*/ 218 h 303"/>
                  <a:gd name="T58" fmla="*/ 53 w 421"/>
                  <a:gd name="T59" fmla="*/ 217 h 303"/>
                  <a:gd name="T60" fmla="*/ 53 w 421"/>
                  <a:gd name="T61" fmla="*/ 208 h 303"/>
                  <a:gd name="T62" fmla="*/ 104 w 421"/>
                  <a:gd name="T63" fmla="*/ 302 h 303"/>
                  <a:gd name="T64" fmla="*/ 105 w 421"/>
                  <a:gd name="T65" fmla="*/ 301 h 303"/>
                  <a:gd name="T66" fmla="*/ 53 w 421"/>
                  <a:gd name="T67" fmla="*/ 205 h 303"/>
                  <a:gd name="T68" fmla="*/ 53 w 421"/>
                  <a:gd name="T69" fmla="*/ 174 h 303"/>
                  <a:gd name="T70" fmla="*/ 109 w 421"/>
                  <a:gd name="T71" fmla="*/ 277 h 303"/>
                  <a:gd name="T72" fmla="*/ 110 w 421"/>
                  <a:gd name="T73" fmla="*/ 276 h 303"/>
                  <a:gd name="T74" fmla="*/ 53 w 421"/>
                  <a:gd name="T75" fmla="*/ 173 h 303"/>
                  <a:gd name="T76" fmla="*/ 55 w 421"/>
                  <a:gd name="T77" fmla="*/ 126 h 303"/>
                  <a:gd name="T78" fmla="*/ 101 w 421"/>
                  <a:gd name="T79" fmla="*/ 219 h 303"/>
                  <a:gd name="T80" fmla="*/ 100 w 421"/>
                  <a:gd name="T81" fmla="*/ 228 h 303"/>
                  <a:gd name="T82" fmla="*/ 105 w 421"/>
                  <a:gd name="T83" fmla="*/ 228 h 303"/>
                  <a:gd name="T84" fmla="*/ 105 w 421"/>
                  <a:gd name="T85" fmla="*/ 228 h 303"/>
                  <a:gd name="T86" fmla="*/ 117 w 421"/>
                  <a:gd name="T87" fmla="*/ 251 h 303"/>
                  <a:gd name="T88" fmla="*/ 118 w 421"/>
                  <a:gd name="T89" fmla="*/ 251 h 303"/>
                  <a:gd name="T90" fmla="*/ 105 w 421"/>
                  <a:gd name="T91" fmla="*/ 225 h 303"/>
                  <a:gd name="T92" fmla="*/ 109 w 421"/>
                  <a:gd name="T93" fmla="*/ 101 h 303"/>
                  <a:gd name="T94" fmla="*/ 106 w 421"/>
                  <a:gd name="T95" fmla="*/ 101 h 303"/>
                  <a:gd name="T96" fmla="*/ 101 w 421"/>
                  <a:gd name="T97" fmla="*/ 216 h 303"/>
                  <a:gd name="T98" fmla="*/ 55 w 421"/>
                  <a:gd name="T99" fmla="*/ 123 h 303"/>
                  <a:gd name="T100" fmla="*/ 55 w 421"/>
                  <a:gd name="T101" fmla="*/ 115 h 303"/>
                  <a:gd name="T102" fmla="*/ 60 w 421"/>
                  <a:gd name="T103" fmla="*/ 56 h 303"/>
                  <a:gd name="T104" fmla="*/ 111 w 421"/>
                  <a:gd name="T105" fmla="*/ 99 h 303"/>
                  <a:gd name="T106" fmla="*/ 175 w 421"/>
                  <a:gd name="T107" fmla="*/ 139 h 303"/>
                  <a:gd name="T108" fmla="*/ 295 w 421"/>
                  <a:gd name="T109" fmla="*/ 217 h 303"/>
                  <a:gd name="T110" fmla="*/ 349 w 421"/>
                  <a:gd name="T111" fmla="*/ 251 h 303"/>
                  <a:gd name="T112" fmla="*/ 410 w 421"/>
                  <a:gd name="T113" fmla="*/ 276 h 303"/>
                  <a:gd name="T114" fmla="*/ 416 w 421"/>
                  <a:gd name="T115" fmla="*/ 267 h 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421" h="303">
                    <a:moveTo>
                      <a:pt x="416" y="267"/>
                    </a:moveTo>
                    <a:cubicBezTo>
                      <a:pt x="402" y="258"/>
                      <a:pt x="387" y="252"/>
                      <a:pt x="373" y="245"/>
                    </a:cubicBezTo>
                    <a:cubicBezTo>
                      <a:pt x="353" y="237"/>
                      <a:pt x="336" y="222"/>
                      <a:pt x="318" y="210"/>
                    </a:cubicBezTo>
                    <a:cubicBezTo>
                      <a:pt x="283" y="187"/>
                      <a:pt x="247" y="165"/>
                      <a:pt x="212" y="142"/>
                    </a:cubicBezTo>
                    <a:cubicBezTo>
                      <a:pt x="176" y="119"/>
                      <a:pt x="139" y="98"/>
                      <a:pt x="105" y="72"/>
                    </a:cubicBezTo>
                    <a:cubicBezTo>
                      <a:pt x="89" y="60"/>
                      <a:pt x="74" y="48"/>
                      <a:pt x="59" y="37"/>
                    </a:cubicBezTo>
                    <a:cubicBezTo>
                      <a:pt x="58" y="34"/>
                      <a:pt x="58" y="31"/>
                      <a:pt x="57" y="29"/>
                    </a:cubicBezTo>
                    <a:cubicBezTo>
                      <a:pt x="56" y="25"/>
                      <a:pt x="50" y="27"/>
                      <a:pt x="51" y="30"/>
                    </a:cubicBezTo>
                    <a:cubicBezTo>
                      <a:pt x="51" y="30"/>
                      <a:pt x="51" y="31"/>
                      <a:pt x="51" y="31"/>
                    </a:cubicBezTo>
                    <a:cubicBezTo>
                      <a:pt x="46" y="27"/>
                      <a:pt x="42" y="24"/>
                      <a:pt x="36" y="21"/>
                    </a:cubicBezTo>
                    <a:cubicBezTo>
                      <a:pt x="32" y="18"/>
                      <a:pt x="8" y="11"/>
                      <a:pt x="10" y="2"/>
                    </a:cubicBezTo>
                    <a:cubicBezTo>
                      <a:pt x="10" y="1"/>
                      <a:pt x="8" y="0"/>
                      <a:pt x="7" y="1"/>
                    </a:cubicBezTo>
                    <a:cubicBezTo>
                      <a:pt x="3" y="8"/>
                      <a:pt x="4" y="11"/>
                      <a:pt x="9" y="17"/>
                    </a:cubicBezTo>
                    <a:cubicBezTo>
                      <a:pt x="15" y="24"/>
                      <a:pt x="22" y="27"/>
                      <a:pt x="30" y="32"/>
                    </a:cubicBezTo>
                    <a:cubicBezTo>
                      <a:pt x="38" y="37"/>
                      <a:pt x="45" y="44"/>
                      <a:pt x="53" y="51"/>
                    </a:cubicBezTo>
                    <a:cubicBezTo>
                      <a:pt x="53" y="69"/>
                      <a:pt x="50" y="89"/>
                      <a:pt x="48" y="108"/>
                    </a:cubicBezTo>
                    <a:cubicBezTo>
                      <a:pt x="32" y="76"/>
                      <a:pt x="17" y="44"/>
                      <a:pt x="1" y="12"/>
                    </a:cubicBezTo>
                    <a:cubicBezTo>
                      <a:pt x="1" y="11"/>
                      <a:pt x="0" y="12"/>
                      <a:pt x="0" y="12"/>
                    </a:cubicBezTo>
                    <a:cubicBezTo>
                      <a:pt x="16" y="45"/>
                      <a:pt x="32" y="78"/>
                      <a:pt x="48" y="111"/>
                    </a:cubicBezTo>
                    <a:cubicBezTo>
                      <a:pt x="47" y="117"/>
                      <a:pt x="46" y="123"/>
                      <a:pt x="46" y="129"/>
                    </a:cubicBezTo>
                    <a:cubicBezTo>
                      <a:pt x="46" y="138"/>
                      <a:pt x="45" y="147"/>
                      <a:pt x="45" y="157"/>
                    </a:cubicBezTo>
                    <a:cubicBezTo>
                      <a:pt x="40" y="146"/>
                      <a:pt x="34" y="135"/>
                      <a:pt x="29" y="124"/>
                    </a:cubicBezTo>
                    <a:cubicBezTo>
                      <a:pt x="29" y="123"/>
                      <a:pt x="28" y="124"/>
                      <a:pt x="28" y="124"/>
                    </a:cubicBezTo>
                    <a:cubicBezTo>
                      <a:pt x="34" y="135"/>
                      <a:pt x="39" y="147"/>
                      <a:pt x="45" y="158"/>
                    </a:cubicBezTo>
                    <a:cubicBezTo>
                      <a:pt x="45" y="169"/>
                      <a:pt x="45" y="179"/>
                      <a:pt x="45" y="190"/>
                    </a:cubicBezTo>
                    <a:cubicBezTo>
                      <a:pt x="37" y="176"/>
                      <a:pt x="29" y="161"/>
                      <a:pt x="22" y="146"/>
                    </a:cubicBezTo>
                    <a:cubicBezTo>
                      <a:pt x="21" y="146"/>
                      <a:pt x="20" y="146"/>
                      <a:pt x="21" y="147"/>
                    </a:cubicBezTo>
                    <a:cubicBezTo>
                      <a:pt x="29" y="162"/>
                      <a:pt x="37" y="178"/>
                      <a:pt x="45" y="193"/>
                    </a:cubicBezTo>
                    <a:cubicBezTo>
                      <a:pt x="45" y="201"/>
                      <a:pt x="45" y="210"/>
                      <a:pt x="45" y="218"/>
                    </a:cubicBezTo>
                    <a:cubicBezTo>
                      <a:pt x="45" y="223"/>
                      <a:pt x="53" y="222"/>
                      <a:pt x="53" y="217"/>
                    </a:cubicBezTo>
                    <a:cubicBezTo>
                      <a:pt x="53" y="214"/>
                      <a:pt x="53" y="211"/>
                      <a:pt x="53" y="208"/>
                    </a:cubicBezTo>
                    <a:cubicBezTo>
                      <a:pt x="70" y="239"/>
                      <a:pt x="87" y="271"/>
                      <a:pt x="104" y="302"/>
                    </a:cubicBezTo>
                    <a:cubicBezTo>
                      <a:pt x="105" y="303"/>
                      <a:pt x="106" y="302"/>
                      <a:pt x="105" y="301"/>
                    </a:cubicBezTo>
                    <a:cubicBezTo>
                      <a:pt x="88" y="269"/>
                      <a:pt x="70" y="237"/>
                      <a:pt x="53" y="205"/>
                    </a:cubicBezTo>
                    <a:cubicBezTo>
                      <a:pt x="53" y="195"/>
                      <a:pt x="53" y="184"/>
                      <a:pt x="53" y="174"/>
                    </a:cubicBezTo>
                    <a:cubicBezTo>
                      <a:pt x="71" y="209"/>
                      <a:pt x="90" y="243"/>
                      <a:pt x="109" y="277"/>
                    </a:cubicBezTo>
                    <a:cubicBezTo>
                      <a:pt x="110" y="277"/>
                      <a:pt x="111" y="276"/>
                      <a:pt x="110" y="276"/>
                    </a:cubicBezTo>
                    <a:cubicBezTo>
                      <a:pt x="91" y="242"/>
                      <a:pt x="72" y="207"/>
                      <a:pt x="53" y="173"/>
                    </a:cubicBezTo>
                    <a:cubicBezTo>
                      <a:pt x="54" y="157"/>
                      <a:pt x="54" y="142"/>
                      <a:pt x="55" y="126"/>
                    </a:cubicBezTo>
                    <a:cubicBezTo>
                      <a:pt x="70" y="157"/>
                      <a:pt x="85" y="188"/>
                      <a:pt x="101" y="219"/>
                    </a:cubicBezTo>
                    <a:cubicBezTo>
                      <a:pt x="100" y="222"/>
                      <a:pt x="100" y="225"/>
                      <a:pt x="100" y="228"/>
                    </a:cubicBezTo>
                    <a:cubicBezTo>
                      <a:pt x="99" y="231"/>
                      <a:pt x="104" y="232"/>
                      <a:pt x="105" y="228"/>
                    </a:cubicBezTo>
                    <a:cubicBezTo>
                      <a:pt x="105" y="228"/>
                      <a:pt x="105" y="228"/>
                      <a:pt x="105" y="228"/>
                    </a:cubicBezTo>
                    <a:cubicBezTo>
                      <a:pt x="109" y="235"/>
                      <a:pt x="113" y="243"/>
                      <a:pt x="117" y="251"/>
                    </a:cubicBezTo>
                    <a:cubicBezTo>
                      <a:pt x="117" y="252"/>
                      <a:pt x="119" y="251"/>
                      <a:pt x="118" y="251"/>
                    </a:cubicBezTo>
                    <a:cubicBezTo>
                      <a:pt x="114" y="242"/>
                      <a:pt x="110" y="233"/>
                      <a:pt x="105" y="225"/>
                    </a:cubicBezTo>
                    <a:cubicBezTo>
                      <a:pt x="110" y="183"/>
                      <a:pt x="112" y="142"/>
                      <a:pt x="109" y="101"/>
                    </a:cubicBezTo>
                    <a:cubicBezTo>
                      <a:pt x="109" y="99"/>
                      <a:pt x="106" y="99"/>
                      <a:pt x="106" y="101"/>
                    </a:cubicBezTo>
                    <a:cubicBezTo>
                      <a:pt x="107" y="140"/>
                      <a:pt x="105" y="178"/>
                      <a:pt x="101" y="216"/>
                    </a:cubicBezTo>
                    <a:cubicBezTo>
                      <a:pt x="86" y="185"/>
                      <a:pt x="70" y="154"/>
                      <a:pt x="55" y="123"/>
                    </a:cubicBezTo>
                    <a:cubicBezTo>
                      <a:pt x="55" y="120"/>
                      <a:pt x="55" y="118"/>
                      <a:pt x="55" y="115"/>
                    </a:cubicBezTo>
                    <a:cubicBezTo>
                      <a:pt x="56" y="96"/>
                      <a:pt x="60" y="76"/>
                      <a:pt x="60" y="56"/>
                    </a:cubicBezTo>
                    <a:cubicBezTo>
                      <a:pt x="77" y="70"/>
                      <a:pt x="94" y="85"/>
                      <a:pt x="111" y="99"/>
                    </a:cubicBezTo>
                    <a:cubicBezTo>
                      <a:pt x="131" y="114"/>
                      <a:pt x="153" y="126"/>
                      <a:pt x="175" y="139"/>
                    </a:cubicBezTo>
                    <a:cubicBezTo>
                      <a:pt x="215" y="165"/>
                      <a:pt x="254" y="192"/>
                      <a:pt x="295" y="217"/>
                    </a:cubicBezTo>
                    <a:cubicBezTo>
                      <a:pt x="313" y="228"/>
                      <a:pt x="330" y="242"/>
                      <a:pt x="349" y="251"/>
                    </a:cubicBezTo>
                    <a:cubicBezTo>
                      <a:pt x="369" y="260"/>
                      <a:pt x="390" y="267"/>
                      <a:pt x="410" y="276"/>
                    </a:cubicBezTo>
                    <a:cubicBezTo>
                      <a:pt x="415" y="279"/>
                      <a:pt x="421" y="270"/>
                      <a:pt x="416" y="267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0" name="íṡľíḍè-Freeform 496"/>
              <p:cNvSpPr/>
              <p:nvPr/>
            </p:nvSpPr>
            <p:spPr bwMode="auto">
              <a:xfrm>
                <a:off x="3053" y="3396"/>
                <a:ext cx="82" cy="140"/>
              </a:xfrm>
              <a:custGeom>
                <a:avLst/>
                <a:gdLst>
                  <a:gd name="T0" fmla="*/ 73 w 74"/>
                  <a:gd name="T1" fmla="*/ 125 h 127"/>
                  <a:gd name="T2" fmla="*/ 2 w 74"/>
                  <a:gd name="T3" fmla="*/ 1 h 127"/>
                  <a:gd name="T4" fmla="*/ 1 w 74"/>
                  <a:gd name="T5" fmla="*/ 1 h 127"/>
                  <a:gd name="T6" fmla="*/ 72 w 74"/>
                  <a:gd name="T7" fmla="*/ 126 h 127"/>
                  <a:gd name="T8" fmla="*/ 73 w 74"/>
                  <a:gd name="T9" fmla="*/ 125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" h="127">
                    <a:moveTo>
                      <a:pt x="73" y="125"/>
                    </a:moveTo>
                    <a:cubicBezTo>
                      <a:pt x="48" y="84"/>
                      <a:pt x="24" y="43"/>
                      <a:pt x="2" y="1"/>
                    </a:cubicBezTo>
                    <a:cubicBezTo>
                      <a:pt x="2" y="0"/>
                      <a:pt x="0" y="0"/>
                      <a:pt x="1" y="1"/>
                    </a:cubicBezTo>
                    <a:cubicBezTo>
                      <a:pt x="23" y="44"/>
                      <a:pt x="47" y="85"/>
                      <a:pt x="72" y="126"/>
                    </a:cubicBezTo>
                    <a:cubicBezTo>
                      <a:pt x="72" y="127"/>
                      <a:pt x="74" y="126"/>
                      <a:pt x="73" y="125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1" name="íṡľíḍè-Freeform 497"/>
              <p:cNvSpPr/>
              <p:nvPr/>
            </p:nvSpPr>
            <p:spPr bwMode="auto">
              <a:xfrm>
                <a:off x="3211" y="3414"/>
                <a:ext cx="124" cy="236"/>
              </a:xfrm>
              <a:custGeom>
                <a:avLst/>
                <a:gdLst>
                  <a:gd name="T0" fmla="*/ 113 w 113"/>
                  <a:gd name="T1" fmla="*/ 213 h 215"/>
                  <a:gd name="T2" fmla="*/ 1 w 113"/>
                  <a:gd name="T3" fmla="*/ 0 h 215"/>
                  <a:gd name="T4" fmla="*/ 0 w 113"/>
                  <a:gd name="T5" fmla="*/ 0 h 215"/>
                  <a:gd name="T6" fmla="*/ 112 w 113"/>
                  <a:gd name="T7" fmla="*/ 214 h 215"/>
                  <a:gd name="T8" fmla="*/ 113 w 113"/>
                  <a:gd name="T9" fmla="*/ 213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3" h="215">
                    <a:moveTo>
                      <a:pt x="113" y="213"/>
                    </a:moveTo>
                    <a:cubicBezTo>
                      <a:pt x="74" y="143"/>
                      <a:pt x="36" y="72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35" y="73"/>
                      <a:pt x="73" y="144"/>
                      <a:pt x="112" y="214"/>
                    </a:cubicBezTo>
                    <a:cubicBezTo>
                      <a:pt x="112" y="215"/>
                      <a:pt x="113" y="214"/>
                      <a:pt x="113" y="213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2" name="íṡľíḍè-Freeform 498"/>
              <p:cNvSpPr/>
              <p:nvPr/>
            </p:nvSpPr>
            <p:spPr bwMode="auto">
              <a:xfrm>
                <a:off x="3236" y="3405"/>
                <a:ext cx="142" cy="298"/>
              </a:xfrm>
              <a:custGeom>
                <a:avLst/>
                <a:gdLst>
                  <a:gd name="T0" fmla="*/ 128 w 129"/>
                  <a:gd name="T1" fmla="*/ 269 h 271"/>
                  <a:gd name="T2" fmla="*/ 1 w 129"/>
                  <a:gd name="T3" fmla="*/ 0 h 271"/>
                  <a:gd name="T4" fmla="*/ 0 w 129"/>
                  <a:gd name="T5" fmla="*/ 1 h 271"/>
                  <a:gd name="T6" fmla="*/ 126 w 129"/>
                  <a:gd name="T7" fmla="*/ 270 h 271"/>
                  <a:gd name="T8" fmla="*/ 128 w 129"/>
                  <a:gd name="T9" fmla="*/ 269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9" h="271">
                    <a:moveTo>
                      <a:pt x="128" y="269"/>
                    </a:moveTo>
                    <a:cubicBezTo>
                      <a:pt x="84" y="181"/>
                      <a:pt x="41" y="91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40" y="92"/>
                      <a:pt x="81" y="182"/>
                      <a:pt x="126" y="270"/>
                    </a:cubicBezTo>
                    <a:cubicBezTo>
                      <a:pt x="127" y="271"/>
                      <a:pt x="129" y="271"/>
                      <a:pt x="128" y="269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3" name="îŝḷîḓé-Freeform 499"/>
              <p:cNvSpPr/>
              <p:nvPr/>
            </p:nvSpPr>
            <p:spPr bwMode="auto">
              <a:xfrm>
                <a:off x="3278" y="3436"/>
                <a:ext cx="130" cy="278"/>
              </a:xfrm>
              <a:custGeom>
                <a:avLst/>
                <a:gdLst>
                  <a:gd name="T0" fmla="*/ 118 w 118"/>
                  <a:gd name="T1" fmla="*/ 252 h 253"/>
                  <a:gd name="T2" fmla="*/ 1 w 118"/>
                  <a:gd name="T3" fmla="*/ 0 h 253"/>
                  <a:gd name="T4" fmla="*/ 0 w 118"/>
                  <a:gd name="T5" fmla="*/ 1 h 253"/>
                  <a:gd name="T6" fmla="*/ 117 w 118"/>
                  <a:gd name="T7" fmla="*/ 252 h 253"/>
                  <a:gd name="T8" fmla="*/ 118 w 118"/>
                  <a:gd name="T9" fmla="*/ 252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8" h="253">
                    <a:moveTo>
                      <a:pt x="118" y="252"/>
                    </a:moveTo>
                    <a:cubicBezTo>
                      <a:pt x="77" y="169"/>
                      <a:pt x="39" y="84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38" y="85"/>
                      <a:pt x="75" y="170"/>
                      <a:pt x="117" y="252"/>
                    </a:cubicBezTo>
                    <a:cubicBezTo>
                      <a:pt x="117" y="253"/>
                      <a:pt x="118" y="252"/>
                      <a:pt x="118" y="252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4" name="îŝḷîḓé-Freeform 500"/>
              <p:cNvSpPr/>
              <p:nvPr/>
            </p:nvSpPr>
            <p:spPr bwMode="auto">
              <a:xfrm>
                <a:off x="3360" y="3506"/>
                <a:ext cx="59" cy="121"/>
              </a:xfrm>
              <a:custGeom>
                <a:avLst/>
                <a:gdLst>
                  <a:gd name="T0" fmla="*/ 54 w 54"/>
                  <a:gd name="T1" fmla="*/ 109 h 110"/>
                  <a:gd name="T2" fmla="*/ 0 w 54"/>
                  <a:gd name="T3" fmla="*/ 0 h 110"/>
                  <a:gd name="T4" fmla="*/ 0 w 54"/>
                  <a:gd name="T5" fmla="*/ 0 h 110"/>
                  <a:gd name="T6" fmla="*/ 53 w 54"/>
                  <a:gd name="T7" fmla="*/ 109 h 110"/>
                  <a:gd name="T8" fmla="*/ 54 w 54"/>
                  <a:gd name="T9" fmla="*/ 109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110">
                    <a:moveTo>
                      <a:pt x="54" y="109"/>
                    </a:moveTo>
                    <a:cubicBezTo>
                      <a:pt x="36" y="73"/>
                      <a:pt x="18" y="36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8" y="36"/>
                      <a:pt x="35" y="73"/>
                      <a:pt x="53" y="109"/>
                    </a:cubicBezTo>
                    <a:cubicBezTo>
                      <a:pt x="53" y="110"/>
                      <a:pt x="54" y="109"/>
                      <a:pt x="54" y="109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5" name="îŝḷîḓé-Freeform 501"/>
              <p:cNvSpPr/>
              <p:nvPr/>
            </p:nvSpPr>
            <p:spPr bwMode="auto">
              <a:xfrm>
                <a:off x="2773" y="2867"/>
                <a:ext cx="102" cy="155"/>
              </a:xfrm>
              <a:custGeom>
                <a:avLst/>
                <a:gdLst>
                  <a:gd name="T0" fmla="*/ 91 w 92"/>
                  <a:gd name="T1" fmla="*/ 139 h 141"/>
                  <a:gd name="T2" fmla="*/ 3 w 92"/>
                  <a:gd name="T3" fmla="*/ 2 h 141"/>
                  <a:gd name="T4" fmla="*/ 0 w 92"/>
                  <a:gd name="T5" fmla="*/ 3 h 141"/>
                  <a:gd name="T6" fmla="*/ 89 w 92"/>
                  <a:gd name="T7" fmla="*/ 140 h 141"/>
                  <a:gd name="T8" fmla="*/ 91 w 92"/>
                  <a:gd name="T9" fmla="*/ 139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2" h="141">
                    <a:moveTo>
                      <a:pt x="91" y="139"/>
                    </a:moveTo>
                    <a:cubicBezTo>
                      <a:pt x="59" y="97"/>
                      <a:pt x="25" y="50"/>
                      <a:pt x="3" y="2"/>
                    </a:cubicBezTo>
                    <a:cubicBezTo>
                      <a:pt x="2" y="0"/>
                      <a:pt x="0" y="1"/>
                      <a:pt x="0" y="3"/>
                    </a:cubicBezTo>
                    <a:cubicBezTo>
                      <a:pt x="23" y="51"/>
                      <a:pt x="57" y="98"/>
                      <a:pt x="89" y="140"/>
                    </a:cubicBezTo>
                    <a:cubicBezTo>
                      <a:pt x="90" y="141"/>
                      <a:pt x="92" y="140"/>
                      <a:pt x="91" y="139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6" name="îŝḷîḓé-Freeform 502"/>
              <p:cNvSpPr/>
              <p:nvPr/>
            </p:nvSpPr>
            <p:spPr bwMode="auto">
              <a:xfrm>
                <a:off x="2813" y="2884"/>
                <a:ext cx="24" cy="46"/>
              </a:xfrm>
              <a:custGeom>
                <a:avLst/>
                <a:gdLst>
                  <a:gd name="T0" fmla="*/ 2 w 22"/>
                  <a:gd name="T1" fmla="*/ 1 h 41"/>
                  <a:gd name="T2" fmla="*/ 0 w 22"/>
                  <a:gd name="T3" fmla="*/ 2 h 41"/>
                  <a:gd name="T4" fmla="*/ 21 w 22"/>
                  <a:gd name="T5" fmla="*/ 40 h 41"/>
                  <a:gd name="T6" fmla="*/ 22 w 22"/>
                  <a:gd name="T7" fmla="*/ 39 h 41"/>
                  <a:gd name="T8" fmla="*/ 2 w 22"/>
                  <a:gd name="T9" fmla="*/ 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41">
                    <a:moveTo>
                      <a:pt x="2" y="1"/>
                    </a:moveTo>
                    <a:cubicBezTo>
                      <a:pt x="1" y="0"/>
                      <a:pt x="0" y="1"/>
                      <a:pt x="0" y="2"/>
                    </a:cubicBezTo>
                    <a:cubicBezTo>
                      <a:pt x="8" y="14"/>
                      <a:pt x="15" y="26"/>
                      <a:pt x="21" y="40"/>
                    </a:cubicBezTo>
                    <a:cubicBezTo>
                      <a:pt x="21" y="41"/>
                      <a:pt x="22" y="40"/>
                      <a:pt x="22" y="39"/>
                    </a:cubicBezTo>
                    <a:cubicBezTo>
                      <a:pt x="16" y="26"/>
                      <a:pt x="9" y="13"/>
                      <a:pt x="2" y="1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7" name="îŝḷîḓé-Freeform 503"/>
              <p:cNvSpPr/>
              <p:nvPr/>
            </p:nvSpPr>
            <p:spPr bwMode="auto">
              <a:xfrm>
                <a:off x="2842" y="2877"/>
                <a:ext cx="113" cy="183"/>
              </a:xfrm>
              <a:custGeom>
                <a:avLst/>
                <a:gdLst>
                  <a:gd name="T0" fmla="*/ 103 w 103"/>
                  <a:gd name="T1" fmla="*/ 165 h 167"/>
                  <a:gd name="T2" fmla="*/ 1 w 103"/>
                  <a:gd name="T3" fmla="*/ 1 h 167"/>
                  <a:gd name="T4" fmla="*/ 0 w 103"/>
                  <a:gd name="T5" fmla="*/ 1 h 167"/>
                  <a:gd name="T6" fmla="*/ 101 w 103"/>
                  <a:gd name="T7" fmla="*/ 166 h 167"/>
                  <a:gd name="T8" fmla="*/ 103 w 103"/>
                  <a:gd name="T9" fmla="*/ 165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" h="167">
                    <a:moveTo>
                      <a:pt x="103" y="165"/>
                    </a:moveTo>
                    <a:cubicBezTo>
                      <a:pt x="67" y="112"/>
                      <a:pt x="34" y="56"/>
                      <a:pt x="1" y="1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33" y="57"/>
                      <a:pt x="66" y="112"/>
                      <a:pt x="101" y="166"/>
                    </a:cubicBezTo>
                    <a:cubicBezTo>
                      <a:pt x="102" y="167"/>
                      <a:pt x="103" y="166"/>
                      <a:pt x="103" y="165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8" name="îŝḷîḓé-Freeform 504"/>
              <p:cNvSpPr/>
              <p:nvPr/>
            </p:nvSpPr>
            <p:spPr bwMode="auto">
              <a:xfrm>
                <a:off x="2867" y="2855"/>
                <a:ext cx="128" cy="220"/>
              </a:xfrm>
              <a:custGeom>
                <a:avLst/>
                <a:gdLst>
                  <a:gd name="T0" fmla="*/ 115 w 116"/>
                  <a:gd name="T1" fmla="*/ 198 h 200"/>
                  <a:gd name="T2" fmla="*/ 0 w 116"/>
                  <a:gd name="T3" fmla="*/ 0 h 200"/>
                  <a:gd name="T4" fmla="*/ 0 w 116"/>
                  <a:gd name="T5" fmla="*/ 1 h 200"/>
                  <a:gd name="T6" fmla="*/ 114 w 116"/>
                  <a:gd name="T7" fmla="*/ 199 h 200"/>
                  <a:gd name="T8" fmla="*/ 115 w 116"/>
                  <a:gd name="T9" fmla="*/ 198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6" h="200">
                    <a:moveTo>
                      <a:pt x="115" y="198"/>
                    </a:moveTo>
                    <a:cubicBezTo>
                      <a:pt x="78" y="132"/>
                      <a:pt x="37" y="67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36" y="68"/>
                      <a:pt x="75" y="133"/>
                      <a:pt x="114" y="199"/>
                    </a:cubicBezTo>
                    <a:cubicBezTo>
                      <a:pt x="114" y="200"/>
                      <a:pt x="116" y="199"/>
                      <a:pt x="115" y="198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9" name="îŝḷîḓé-Freeform 505"/>
              <p:cNvSpPr/>
              <p:nvPr/>
            </p:nvSpPr>
            <p:spPr bwMode="auto">
              <a:xfrm>
                <a:off x="2911" y="2868"/>
                <a:ext cx="42" cy="76"/>
              </a:xfrm>
              <a:custGeom>
                <a:avLst/>
                <a:gdLst>
                  <a:gd name="T0" fmla="*/ 37 w 38"/>
                  <a:gd name="T1" fmla="*/ 67 h 69"/>
                  <a:gd name="T2" fmla="*/ 2 w 38"/>
                  <a:gd name="T3" fmla="*/ 1 h 69"/>
                  <a:gd name="T4" fmla="*/ 0 w 38"/>
                  <a:gd name="T5" fmla="*/ 1 h 69"/>
                  <a:gd name="T6" fmla="*/ 36 w 38"/>
                  <a:gd name="T7" fmla="*/ 68 h 69"/>
                  <a:gd name="T8" fmla="*/ 37 w 38"/>
                  <a:gd name="T9" fmla="*/ 67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69">
                    <a:moveTo>
                      <a:pt x="37" y="67"/>
                    </a:moveTo>
                    <a:cubicBezTo>
                      <a:pt x="25" y="45"/>
                      <a:pt x="12" y="24"/>
                      <a:pt x="2" y="1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11" y="24"/>
                      <a:pt x="24" y="46"/>
                      <a:pt x="36" y="68"/>
                    </a:cubicBezTo>
                    <a:cubicBezTo>
                      <a:pt x="36" y="69"/>
                      <a:pt x="38" y="68"/>
                      <a:pt x="37" y="67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0" name="iS1ide-Freeform 506"/>
              <p:cNvSpPr/>
              <p:nvPr/>
            </p:nvSpPr>
            <p:spPr bwMode="auto">
              <a:xfrm>
                <a:off x="2936" y="2868"/>
                <a:ext cx="44" cy="78"/>
              </a:xfrm>
              <a:custGeom>
                <a:avLst/>
                <a:gdLst>
                  <a:gd name="T0" fmla="*/ 39 w 40"/>
                  <a:gd name="T1" fmla="*/ 69 h 71"/>
                  <a:gd name="T2" fmla="*/ 1 w 40"/>
                  <a:gd name="T3" fmla="*/ 1 h 71"/>
                  <a:gd name="T4" fmla="*/ 0 w 40"/>
                  <a:gd name="T5" fmla="*/ 2 h 71"/>
                  <a:gd name="T6" fmla="*/ 38 w 40"/>
                  <a:gd name="T7" fmla="*/ 70 h 71"/>
                  <a:gd name="T8" fmla="*/ 39 w 40"/>
                  <a:gd name="T9" fmla="*/ 69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71">
                    <a:moveTo>
                      <a:pt x="39" y="69"/>
                    </a:moveTo>
                    <a:cubicBezTo>
                      <a:pt x="27" y="46"/>
                      <a:pt x="14" y="24"/>
                      <a:pt x="1" y="1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13" y="24"/>
                      <a:pt x="26" y="47"/>
                      <a:pt x="38" y="70"/>
                    </a:cubicBezTo>
                    <a:cubicBezTo>
                      <a:pt x="39" y="71"/>
                      <a:pt x="40" y="70"/>
                      <a:pt x="39" y="69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1" name="iS1ide-Freeform 507"/>
              <p:cNvSpPr/>
              <p:nvPr/>
            </p:nvSpPr>
            <p:spPr bwMode="auto">
              <a:xfrm>
                <a:off x="4590" y="2943"/>
                <a:ext cx="459" cy="361"/>
              </a:xfrm>
              <a:custGeom>
                <a:avLst/>
                <a:gdLst>
                  <a:gd name="T0" fmla="*/ 416 w 416"/>
                  <a:gd name="T1" fmla="*/ 327 h 328"/>
                  <a:gd name="T2" fmla="*/ 284 w 416"/>
                  <a:gd name="T3" fmla="*/ 299 h 328"/>
                  <a:gd name="T4" fmla="*/ 288 w 416"/>
                  <a:gd name="T5" fmla="*/ 48 h 328"/>
                  <a:gd name="T6" fmla="*/ 342 w 416"/>
                  <a:gd name="T7" fmla="*/ 17 h 328"/>
                  <a:gd name="T8" fmla="*/ 342 w 416"/>
                  <a:gd name="T9" fmla="*/ 17 h 328"/>
                  <a:gd name="T10" fmla="*/ 288 w 416"/>
                  <a:gd name="T11" fmla="*/ 47 h 328"/>
                  <a:gd name="T12" fmla="*/ 285 w 416"/>
                  <a:gd name="T13" fmla="*/ 0 h 328"/>
                  <a:gd name="T14" fmla="*/ 285 w 416"/>
                  <a:gd name="T15" fmla="*/ 0 h 328"/>
                  <a:gd name="T16" fmla="*/ 287 w 416"/>
                  <a:gd name="T17" fmla="*/ 48 h 328"/>
                  <a:gd name="T18" fmla="*/ 0 w 416"/>
                  <a:gd name="T19" fmla="*/ 192 h 328"/>
                  <a:gd name="T20" fmla="*/ 0 w 416"/>
                  <a:gd name="T21" fmla="*/ 192 h 328"/>
                  <a:gd name="T22" fmla="*/ 287 w 416"/>
                  <a:gd name="T23" fmla="*/ 49 h 328"/>
                  <a:gd name="T24" fmla="*/ 283 w 416"/>
                  <a:gd name="T25" fmla="*/ 298 h 328"/>
                  <a:gd name="T26" fmla="*/ 202 w 416"/>
                  <a:gd name="T27" fmla="*/ 280 h 328"/>
                  <a:gd name="T28" fmla="*/ 202 w 416"/>
                  <a:gd name="T29" fmla="*/ 281 h 328"/>
                  <a:gd name="T30" fmla="*/ 283 w 416"/>
                  <a:gd name="T31" fmla="*/ 300 h 328"/>
                  <a:gd name="T32" fmla="*/ 283 w 416"/>
                  <a:gd name="T33" fmla="*/ 302 h 328"/>
                  <a:gd name="T34" fmla="*/ 284 w 416"/>
                  <a:gd name="T35" fmla="*/ 302 h 328"/>
                  <a:gd name="T36" fmla="*/ 284 w 416"/>
                  <a:gd name="T37" fmla="*/ 300 h 328"/>
                  <a:gd name="T38" fmla="*/ 415 w 416"/>
                  <a:gd name="T39" fmla="*/ 328 h 328"/>
                  <a:gd name="T40" fmla="*/ 416 w 416"/>
                  <a:gd name="T41" fmla="*/ 327 h 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16" h="328">
                    <a:moveTo>
                      <a:pt x="416" y="327"/>
                    </a:moveTo>
                    <a:cubicBezTo>
                      <a:pt x="372" y="317"/>
                      <a:pt x="328" y="308"/>
                      <a:pt x="284" y="299"/>
                    </a:cubicBezTo>
                    <a:cubicBezTo>
                      <a:pt x="285" y="215"/>
                      <a:pt x="291" y="131"/>
                      <a:pt x="288" y="48"/>
                    </a:cubicBezTo>
                    <a:cubicBezTo>
                      <a:pt x="306" y="38"/>
                      <a:pt x="324" y="28"/>
                      <a:pt x="342" y="17"/>
                    </a:cubicBezTo>
                    <a:cubicBezTo>
                      <a:pt x="343" y="17"/>
                      <a:pt x="342" y="16"/>
                      <a:pt x="342" y="17"/>
                    </a:cubicBezTo>
                    <a:cubicBezTo>
                      <a:pt x="324" y="27"/>
                      <a:pt x="306" y="37"/>
                      <a:pt x="288" y="47"/>
                    </a:cubicBezTo>
                    <a:cubicBezTo>
                      <a:pt x="288" y="31"/>
                      <a:pt x="287" y="16"/>
                      <a:pt x="285" y="0"/>
                    </a:cubicBezTo>
                    <a:cubicBezTo>
                      <a:pt x="285" y="0"/>
                      <a:pt x="285" y="0"/>
                      <a:pt x="285" y="0"/>
                    </a:cubicBezTo>
                    <a:cubicBezTo>
                      <a:pt x="286" y="16"/>
                      <a:pt x="286" y="32"/>
                      <a:pt x="287" y="48"/>
                    </a:cubicBezTo>
                    <a:cubicBezTo>
                      <a:pt x="193" y="99"/>
                      <a:pt x="97" y="146"/>
                      <a:pt x="0" y="192"/>
                    </a:cubicBezTo>
                    <a:cubicBezTo>
                      <a:pt x="0" y="192"/>
                      <a:pt x="0" y="192"/>
                      <a:pt x="0" y="192"/>
                    </a:cubicBezTo>
                    <a:cubicBezTo>
                      <a:pt x="97" y="147"/>
                      <a:pt x="193" y="101"/>
                      <a:pt x="287" y="49"/>
                    </a:cubicBezTo>
                    <a:cubicBezTo>
                      <a:pt x="288" y="132"/>
                      <a:pt x="283" y="215"/>
                      <a:pt x="283" y="298"/>
                    </a:cubicBezTo>
                    <a:cubicBezTo>
                      <a:pt x="256" y="292"/>
                      <a:pt x="229" y="286"/>
                      <a:pt x="202" y="280"/>
                    </a:cubicBezTo>
                    <a:cubicBezTo>
                      <a:pt x="201" y="280"/>
                      <a:pt x="201" y="281"/>
                      <a:pt x="202" y="281"/>
                    </a:cubicBezTo>
                    <a:cubicBezTo>
                      <a:pt x="229" y="288"/>
                      <a:pt x="256" y="294"/>
                      <a:pt x="283" y="300"/>
                    </a:cubicBezTo>
                    <a:cubicBezTo>
                      <a:pt x="283" y="301"/>
                      <a:pt x="283" y="301"/>
                      <a:pt x="283" y="302"/>
                    </a:cubicBezTo>
                    <a:cubicBezTo>
                      <a:pt x="283" y="303"/>
                      <a:pt x="284" y="303"/>
                      <a:pt x="284" y="302"/>
                    </a:cubicBezTo>
                    <a:cubicBezTo>
                      <a:pt x="284" y="302"/>
                      <a:pt x="284" y="301"/>
                      <a:pt x="284" y="300"/>
                    </a:cubicBezTo>
                    <a:cubicBezTo>
                      <a:pt x="328" y="310"/>
                      <a:pt x="372" y="319"/>
                      <a:pt x="415" y="328"/>
                    </a:cubicBezTo>
                    <a:cubicBezTo>
                      <a:pt x="416" y="328"/>
                      <a:pt x="416" y="327"/>
                      <a:pt x="416" y="32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2" name="iS1ide-Freeform 508"/>
              <p:cNvSpPr/>
              <p:nvPr/>
            </p:nvSpPr>
            <p:spPr bwMode="auto">
              <a:xfrm>
                <a:off x="4233" y="2553"/>
                <a:ext cx="3" cy="62"/>
              </a:xfrm>
              <a:custGeom>
                <a:avLst/>
                <a:gdLst>
                  <a:gd name="T0" fmla="*/ 0 w 2"/>
                  <a:gd name="T1" fmla="*/ 0 h 56"/>
                  <a:gd name="T2" fmla="*/ 0 w 2"/>
                  <a:gd name="T3" fmla="*/ 0 h 56"/>
                  <a:gd name="T4" fmla="*/ 2 w 2"/>
                  <a:gd name="T5" fmla="*/ 55 h 56"/>
                  <a:gd name="T6" fmla="*/ 2 w 2"/>
                  <a:gd name="T7" fmla="*/ 55 h 56"/>
                  <a:gd name="T8" fmla="*/ 0 w 2"/>
                  <a:gd name="T9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56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9"/>
                      <a:pt x="0" y="37"/>
                      <a:pt x="2" y="55"/>
                    </a:cubicBezTo>
                    <a:cubicBezTo>
                      <a:pt x="2" y="56"/>
                      <a:pt x="2" y="56"/>
                      <a:pt x="2" y="55"/>
                    </a:cubicBezTo>
                    <a:cubicBezTo>
                      <a:pt x="1" y="37"/>
                      <a:pt x="1" y="19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3" name="iS1ide-Freeform 509"/>
              <p:cNvSpPr/>
              <p:nvPr/>
            </p:nvSpPr>
            <p:spPr bwMode="auto">
              <a:xfrm>
                <a:off x="4248" y="2549"/>
                <a:ext cx="3" cy="80"/>
              </a:xfrm>
              <a:custGeom>
                <a:avLst/>
                <a:gdLst>
                  <a:gd name="T0" fmla="*/ 2 w 3"/>
                  <a:gd name="T1" fmla="*/ 1 h 73"/>
                  <a:gd name="T2" fmla="*/ 0 w 3"/>
                  <a:gd name="T3" fmla="*/ 73 h 73"/>
                  <a:gd name="T4" fmla="*/ 1 w 3"/>
                  <a:gd name="T5" fmla="*/ 73 h 73"/>
                  <a:gd name="T6" fmla="*/ 3 w 3"/>
                  <a:gd name="T7" fmla="*/ 1 h 73"/>
                  <a:gd name="T8" fmla="*/ 2 w 3"/>
                  <a:gd name="T9" fmla="*/ 1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73">
                    <a:moveTo>
                      <a:pt x="2" y="1"/>
                    </a:moveTo>
                    <a:cubicBezTo>
                      <a:pt x="0" y="25"/>
                      <a:pt x="0" y="49"/>
                      <a:pt x="0" y="73"/>
                    </a:cubicBezTo>
                    <a:cubicBezTo>
                      <a:pt x="0" y="73"/>
                      <a:pt x="1" y="73"/>
                      <a:pt x="1" y="73"/>
                    </a:cubicBezTo>
                    <a:cubicBezTo>
                      <a:pt x="1" y="49"/>
                      <a:pt x="1" y="25"/>
                      <a:pt x="3" y="1"/>
                    </a:cubicBezTo>
                    <a:cubicBezTo>
                      <a:pt x="3" y="1"/>
                      <a:pt x="2" y="0"/>
                      <a:pt x="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4" name="iS1ide-Freeform 510"/>
              <p:cNvSpPr/>
              <p:nvPr/>
            </p:nvSpPr>
            <p:spPr bwMode="auto">
              <a:xfrm>
                <a:off x="4262" y="2545"/>
                <a:ext cx="3" cy="92"/>
              </a:xfrm>
              <a:custGeom>
                <a:avLst/>
                <a:gdLst>
                  <a:gd name="T0" fmla="*/ 3 w 3"/>
                  <a:gd name="T1" fmla="*/ 0 h 84"/>
                  <a:gd name="T2" fmla="*/ 2 w 3"/>
                  <a:gd name="T3" fmla="*/ 0 h 84"/>
                  <a:gd name="T4" fmla="*/ 2 w 3"/>
                  <a:gd name="T5" fmla="*/ 84 h 84"/>
                  <a:gd name="T6" fmla="*/ 3 w 3"/>
                  <a:gd name="T7" fmla="*/ 84 h 84"/>
                  <a:gd name="T8" fmla="*/ 3 w 3"/>
                  <a:gd name="T9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84">
                    <a:moveTo>
                      <a:pt x="3" y="0"/>
                    </a:moveTo>
                    <a:cubicBezTo>
                      <a:pt x="3" y="0"/>
                      <a:pt x="2" y="0"/>
                      <a:pt x="2" y="0"/>
                    </a:cubicBezTo>
                    <a:cubicBezTo>
                      <a:pt x="1" y="28"/>
                      <a:pt x="0" y="56"/>
                      <a:pt x="2" y="84"/>
                    </a:cubicBezTo>
                    <a:cubicBezTo>
                      <a:pt x="2" y="84"/>
                      <a:pt x="3" y="84"/>
                      <a:pt x="3" y="84"/>
                    </a:cubicBezTo>
                    <a:cubicBezTo>
                      <a:pt x="1" y="56"/>
                      <a:pt x="1" y="28"/>
                      <a:pt x="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5" name="iS1ide-Freeform 511"/>
              <p:cNvSpPr/>
              <p:nvPr/>
            </p:nvSpPr>
            <p:spPr bwMode="auto">
              <a:xfrm>
                <a:off x="4273" y="2542"/>
                <a:ext cx="6" cy="105"/>
              </a:xfrm>
              <a:custGeom>
                <a:avLst/>
                <a:gdLst>
                  <a:gd name="T0" fmla="*/ 4 w 5"/>
                  <a:gd name="T1" fmla="*/ 0 h 95"/>
                  <a:gd name="T2" fmla="*/ 1 w 5"/>
                  <a:gd name="T3" fmla="*/ 94 h 95"/>
                  <a:gd name="T4" fmla="*/ 1 w 5"/>
                  <a:gd name="T5" fmla="*/ 94 h 95"/>
                  <a:gd name="T6" fmla="*/ 5 w 5"/>
                  <a:gd name="T7" fmla="*/ 0 h 95"/>
                  <a:gd name="T8" fmla="*/ 4 w 5"/>
                  <a:gd name="T9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95">
                    <a:moveTo>
                      <a:pt x="4" y="0"/>
                    </a:moveTo>
                    <a:cubicBezTo>
                      <a:pt x="1" y="31"/>
                      <a:pt x="0" y="63"/>
                      <a:pt x="1" y="94"/>
                    </a:cubicBezTo>
                    <a:cubicBezTo>
                      <a:pt x="1" y="94"/>
                      <a:pt x="1" y="95"/>
                      <a:pt x="1" y="94"/>
                    </a:cubicBezTo>
                    <a:cubicBezTo>
                      <a:pt x="2" y="63"/>
                      <a:pt x="2" y="32"/>
                      <a:pt x="5" y="0"/>
                    </a:cubicBezTo>
                    <a:cubicBezTo>
                      <a:pt x="5" y="0"/>
                      <a:pt x="4" y="0"/>
                      <a:pt x="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6" name="iS1ide-Freeform 512"/>
              <p:cNvSpPr/>
              <p:nvPr/>
            </p:nvSpPr>
            <p:spPr bwMode="auto">
              <a:xfrm>
                <a:off x="4288" y="2545"/>
                <a:ext cx="4" cy="96"/>
              </a:xfrm>
              <a:custGeom>
                <a:avLst/>
                <a:gdLst>
                  <a:gd name="T0" fmla="*/ 0 w 3"/>
                  <a:gd name="T1" fmla="*/ 0 h 88"/>
                  <a:gd name="T2" fmla="*/ 0 w 3"/>
                  <a:gd name="T3" fmla="*/ 0 h 88"/>
                  <a:gd name="T4" fmla="*/ 2 w 3"/>
                  <a:gd name="T5" fmla="*/ 87 h 88"/>
                  <a:gd name="T6" fmla="*/ 2 w 3"/>
                  <a:gd name="T7" fmla="*/ 87 h 88"/>
                  <a:gd name="T8" fmla="*/ 0 w 3"/>
                  <a:gd name="T9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88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29"/>
                      <a:pt x="1" y="58"/>
                      <a:pt x="2" y="87"/>
                    </a:cubicBezTo>
                    <a:cubicBezTo>
                      <a:pt x="2" y="87"/>
                      <a:pt x="2" y="88"/>
                      <a:pt x="2" y="87"/>
                    </a:cubicBezTo>
                    <a:cubicBezTo>
                      <a:pt x="3" y="58"/>
                      <a:pt x="3" y="29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7" name="iS1ide-Freeform 513"/>
              <p:cNvSpPr/>
              <p:nvPr/>
            </p:nvSpPr>
            <p:spPr bwMode="auto">
              <a:xfrm>
                <a:off x="4305" y="2542"/>
                <a:ext cx="3" cy="84"/>
              </a:xfrm>
              <a:custGeom>
                <a:avLst/>
                <a:gdLst>
                  <a:gd name="T0" fmla="*/ 1 w 3"/>
                  <a:gd name="T1" fmla="*/ 0 h 76"/>
                  <a:gd name="T2" fmla="*/ 0 w 3"/>
                  <a:gd name="T3" fmla="*/ 0 h 76"/>
                  <a:gd name="T4" fmla="*/ 2 w 3"/>
                  <a:gd name="T5" fmla="*/ 75 h 76"/>
                  <a:gd name="T6" fmla="*/ 2 w 3"/>
                  <a:gd name="T7" fmla="*/ 76 h 76"/>
                  <a:gd name="T8" fmla="*/ 1 w 3"/>
                  <a:gd name="T9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76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3" y="25"/>
                      <a:pt x="2" y="51"/>
                      <a:pt x="2" y="75"/>
                    </a:cubicBezTo>
                    <a:cubicBezTo>
                      <a:pt x="2" y="76"/>
                      <a:pt x="2" y="76"/>
                      <a:pt x="2" y="76"/>
                    </a:cubicBezTo>
                    <a:cubicBezTo>
                      <a:pt x="2" y="51"/>
                      <a:pt x="3" y="25"/>
                      <a:pt x="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8" name="iS1ide-Freeform 514"/>
              <p:cNvSpPr/>
              <p:nvPr/>
            </p:nvSpPr>
            <p:spPr bwMode="auto">
              <a:xfrm>
                <a:off x="4323" y="2548"/>
                <a:ext cx="3" cy="97"/>
              </a:xfrm>
              <a:custGeom>
                <a:avLst/>
                <a:gdLst>
                  <a:gd name="T0" fmla="*/ 3 w 3"/>
                  <a:gd name="T1" fmla="*/ 1 h 88"/>
                  <a:gd name="T2" fmla="*/ 2 w 3"/>
                  <a:gd name="T3" fmla="*/ 0 h 88"/>
                  <a:gd name="T4" fmla="*/ 2 w 3"/>
                  <a:gd name="T5" fmla="*/ 87 h 88"/>
                  <a:gd name="T6" fmla="*/ 3 w 3"/>
                  <a:gd name="T7" fmla="*/ 87 h 88"/>
                  <a:gd name="T8" fmla="*/ 3 w 3"/>
                  <a:gd name="T9" fmla="*/ 1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88">
                    <a:moveTo>
                      <a:pt x="3" y="1"/>
                    </a:moveTo>
                    <a:cubicBezTo>
                      <a:pt x="3" y="0"/>
                      <a:pt x="2" y="0"/>
                      <a:pt x="2" y="0"/>
                    </a:cubicBezTo>
                    <a:cubicBezTo>
                      <a:pt x="1" y="29"/>
                      <a:pt x="0" y="58"/>
                      <a:pt x="2" y="87"/>
                    </a:cubicBezTo>
                    <a:cubicBezTo>
                      <a:pt x="2" y="87"/>
                      <a:pt x="3" y="88"/>
                      <a:pt x="3" y="87"/>
                    </a:cubicBezTo>
                    <a:cubicBezTo>
                      <a:pt x="2" y="58"/>
                      <a:pt x="1" y="29"/>
                      <a:pt x="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9" name="ïšḻïďê-Freeform 515"/>
              <p:cNvSpPr/>
              <p:nvPr/>
            </p:nvSpPr>
            <p:spPr bwMode="auto">
              <a:xfrm>
                <a:off x="4341" y="2568"/>
                <a:ext cx="1" cy="45"/>
              </a:xfrm>
              <a:custGeom>
                <a:avLst/>
                <a:gdLst>
                  <a:gd name="T0" fmla="*/ 1 w 1"/>
                  <a:gd name="T1" fmla="*/ 1 h 41"/>
                  <a:gd name="T2" fmla="*/ 0 w 1"/>
                  <a:gd name="T3" fmla="*/ 1 h 41"/>
                  <a:gd name="T4" fmla="*/ 0 w 1"/>
                  <a:gd name="T5" fmla="*/ 41 h 41"/>
                  <a:gd name="T6" fmla="*/ 1 w 1"/>
                  <a:gd name="T7" fmla="*/ 41 h 41"/>
                  <a:gd name="T8" fmla="*/ 1 w 1"/>
                  <a:gd name="T9" fmla="*/ 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41">
                    <a:moveTo>
                      <a:pt x="1" y="1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14"/>
                      <a:pt x="0" y="27"/>
                      <a:pt x="0" y="41"/>
                    </a:cubicBezTo>
                    <a:cubicBezTo>
                      <a:pt x="0" y="41"/>
                      <a:pt x="1" y="41"/>
                      <a:pt x="1" y="41"/>
                    </a:cubicBezTo>
                    <a:cubicBezTo>
                      <a:pt x="1" y="28"/>
                      <a:pt x="1" y="14"/>
                      <a:pt x="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0" name="ïšḻïďê-Freeform 516"/>
              <p:cNvSpPr/>
              <p:nvPr/>
            </p:nvSpPr>
            <p:spPr bwMode="auto">
              <a:xfrm>
                <a:off x="4605" y="2614"/>
                <a:ext cx="4" cy="168"/>
              </a:xfrm>
              <a:custGeom>
                <a:avLst/>
                <a:gdLst>
                  <a:gd name="T0" fmla="*/ 1 w 4"/>
                  <a:gd name="T1" fmla="*/ 1 h 153"/>
                  <a:gd name="T2" fmla="*/ 0 w 4"/>
                  <a:gd name="T3" fmla="*/ 0 h 153"/>
                  <a:gd name="T4" fmla="*/ 2 w 4"/>
                  <a:gd name="T5" fmla="*/ 152 h 153"/>
                  <a:gd name="T6" fmla="*/ 2 w 4"/>
                  <a:gd name="T7" fmla="*/ 152 h 153"/>
                  <a:gd name="T8" fmla="*/ 1 w 4"/>
                  <a:gd name="T9" fmla="*/ 1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153">
                    <a:moveTo>
                      <a:pt x="1" y="1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2" y="51"/>
                      <a:pt x="3" y="102"/>
                      <a:pt x="2" y="152"/>
                    </a:cubicBezTo>
                    <a:cubicBezTo>
                      <a:pt x="2" y="153"/>
                      <a:pt x="2" y="153"/>
                      <a:pt x="2" y="152"/>
                    </a:cubicBezTo>
                    <a:cubicBezTo>
                      <a:pt x="4" y="102"/>
                      <a:pt x="2" y="51"/>
                      <a:pt x="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1" name="ïšḻïďê-Freeform 517"/>
              <p:cNvSpPr/>
              <p:nvPr/>
            </p:nvSpPr>
            <p:spPr bwMode="auto">
              <a:xfrm>
                <a:off x="4618" y="2606"/>
                <a:ext cx="8" cy="165"/>
              </a:xfrm>
              <a:custGeom>
                <a:avLst/>
                <a:gdLst>
                  <a:gd name="T0" fmla="*/ 6 w 7"/>
                  <a:gd name="T1" fmla="*/ 1 h 150"/>
                  <a:gd name="T2" fmla="*/ 0 w 7"/>
                  <a:gd name="T3" fmla="*/ 149 h 150"/>
                  <a:gd name="T4" fmla="*/ 0 w 7"/>
                  <a:gd name="T5" fmla="*/ 149 h 150"/>
                  <a:gd name="T6" fmla="*/ 7 w 7"/>
                  <a:gd name="T7" fmla="*/ 1 h 150"/>
                  <a:gd name="T8" fmla="*/ 6 w 7"/>
                  <a:gd name="T9" fmla="*/ 1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50">
                    <a:moveTo>
                      <a:pt x="6" y="1"/>
                    </a:moveTo>
                    <a:cubicBezTo>
                      <a:pt x="6" y="50"/>
                      <a:pt x="4" y="100"/>
                      <a:pt x="0" y="149"/>
                    </a:cubicBezTo>
                    <a:cubicBezTo>
                      <a:pt x="0" y="150"/>
                      <a:pt x="0" y="150"/>
                      <a:pt x="0" y="149"/>
                    </a:cubicBezTo>
                    <a:cubicBezTo>
                      <a:pt x="5" y="100"/>
                      <a:pt x="7" y="50"/>
                      <a:pt x="7" y="1"/>
                    </a:cubicBezTo>
                    <a:cubicBezTo>
                      <a:pt x="7" y="1"/>
                      <a:pt x="6" y="0"/>
                      <a:pt x="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2" name="ïšḻïďê-Freeform 518"/>
              <p:cNvSpPr/>
              <p:nvPr/>
            </p:nvSpPr>
            <p:spPr bwMode="auto">
              <a:xfrm>
                <a:off x="4632" y="2605"/>
                <a:ext cx="10" cy="145"/>
              </a:xfrm>
              <a:custGeom>
                <a:avLst/>
                <a:gdLst>
                  <a:gd name="T0" fmla="*/ 8 w 9"/>
                  <a:gd name="T1" fmla="*/ 0 h 132"/>
                  <a:gd name="T2" fmla="*/ 0 w 9"/>
                  <a:gd name="T3" fmla="*/ 132 h 132"/>
                  <a:gd name="T4" fmla="*/ 1 w 9"/>
                  <a:gd name="T5" fmla="*/ 132 h 132"/>
                  <a:gd name="T6" fmla="*/ 9 w 9"/>
                  <a:gd name="T7" fmla="*/ 0 h 132"/>
                  <a:gd name="T8" fmla="*/ 8 w 9"/>
                  <a:gd name="T9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132">
                    <a:moveTo>
                      <a:pt x="8" y="0"/>
                    </a:moveTo>
                    <a:cubicBezTo>
                      <a:pt x="5" y="44"/>
                      <a:pt x="2" y="88"/>
                      <a:pt x="0" y="132"/>
                    </a:cubicBezTo>
                    <a:cubicBezTo>
                      <a:pt x="0" y="132"/>
                      <a:pt x="1" y="132"/>
                      <a:pt x="1" y="132"/>
                    </a:cubicBezTo>
                    <a:cubicBezTo>
                      <a:pt x="2" y="88"/>
                      <a:pt x="6" y="44"/>
                      <a:pt x="9" y="0"/>
                    </a:cubicBezTo>
                    <a:cubicBezTo>
                      <a:pt x="9" y="0"/>
                      <a:pt x="8" y="0"/>
                      <a:pt x="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3" name="ïšḻïďê-Freeform 519"/>
              <p:cNvSpPr/>
              <p:nvPr/>
            </p:nvSpPr>
            <p:spPr bwMode="auto">
              <a:xfrm>
                <a:off x="4663" y="2553"/>
                <a:ext cx="12" cy="176"/>
              </a:xfrm>
              <a:custGeom>
                <a:avLst/>
                <a:gdLst>
                  <a:gd name="T0" fmla="*/ 10 w 11"/>
                  <a:gd name="T1" fmla="*/ 0 h 160"/>
                  <a:gd name="T2" fmla="*/ 0 w 11"/>
                  <a:gd name="T3" fmla="*/ 159 h 160"/>
                  <a:gd name="T4" fmla="*/ 1 w 11"/>
                  <a:gd name="T5" fmla="*/ 159 h 160"/>
                  <a:gd name="T6" fmla="*/ 11 w 11"/>
                  <a:gd name="T7" fmla="*/ 0 h 160"/>
                  <a:gd name="T8" fmla="*/ 10 w 11"/>
                  <a:gd name="T9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60">
                    <a:moveTo>
                      <a:pt x="10" y="0"/>
                    </a:moveTo>
                    <a:cubicBezTo>
                      <a:pt x="4" y="53"/>
                      <a:pt x="2" y="106"/>
                      <a:pt x="0" y="159"/>
                    </a:cubicBezTo>
                    <a:cubicBezTo>
                      <a:pt x="0" y="159"/>
                      <a:pt x="1" y="160"/>
                      <a:pt x="1" y="159"/>
                    </a:cubicBezTo>
                    <a:cubicBezTo>
                      <a:pt x="3" y="106"/>
                      <a:pt x="4" y="53"/>
                      <a:pt x="11" y="0"/>
                    </a:cubicBezTo>
                    <a:cubicBezTo>
                      <a:pt x="11" y="0"/>
                      <a:pt x="11" y="0"/>
                      <a:pt x="1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4" name="ïšḻïďê-Freeform 520"/>
              <p:cNvSpPr/>
              <p:nvPr/>
            </p:nvSpPr>
            <p:spPr bwMode="auto">
              <a:xfrm>
                <a:off x="4685" y="2529"/>
                <a:ext cx="9" cy="157"/>
              </a:xfrm>
              <a:custGeom>
                <a:avLst/>
                <a:gdLst>
                  <a:gd name="T0" fmla="*/ 7 w 8"/>
                  <a:gd name="T1" fmla="*/ 1 h 143"/>
                  <a:gd name="T2" fmla="*/ 0 w 8"/>
                  <a:gd name="T3" fmla="*/ 142 h 143"/>
                  <a:gd name="T4" fmla="*/ 1 w 8"/>
                  <a:gd name="T5" fmla="*/ 143 h 143"/>
                  <a:gd name="T6" fmla="*/ 8 w 8"/>
                  <a:gd name="T7" fmla="*/ 1 h 143"/>
                  <a:gd name="T8" fmla="*/ 7 w 8"/>
                  <a:gd name="T9" fmla="*/ 1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143">
                    <a:moveTo>
                      <a:pt x="7" y="1"/>
                    </a:moveTo>
                    <a:cubicBezTo>
                      <a:pt x="4" y="48"/>
                      <a:pt x="2" y="95"/>
                      <a:pt x="0" y="142"/>
                    </a:cubicBezTo>
                    <a:cubicBezTo>
                      <a:pt x="0" y="143"/>
                      <a:pt x="1" y="143"/>
                      <a:pt x="1" y="143"/>
                    </a:cubicBezTo>
                    <a:cubicBezTo>
                      <a:pt x="3" y="95"/>
                      <a:pt x="4" y="48"/>
                      <a:pt x="8" y="1"/>
                    </a:cubicBezTo>
                    <a:cubicBezTo>
                      <a:pt x="8" y="0"/>
                      <a:pt x="7" y="0"/>
                      <a:pt x="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5" name="íślíḋè-Freeform 521"/>
              <p:cNvSpPr/>
              <p:nvPr/>
            </p:nvSpPr>
            <p:spPr bwMode="auto">
              <a:xfrm>
                <a:off x="4910" y="259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6" name="íślíḋè-Freeform 522"/>
              <p:cNvSpPr/>
              <p:nvPr/>
            </p:nvSpPr>
            <p:spPr bwMode="auto">
              <a:xfrm>
                <a:off x="4913" y="2452"/>
                <a:ext cx="4" cy="299"/>
              </a:xfrm>
              <a:custGeom>
                <a:avLst/>
                <a:gdLst>
                  <a:gd name="T0" fmla="*/ 2 w 3"/>
                  <a:gd name="T1" fmla="*/ 1 h 272"/>
                  <a:gd name="T2" fmla="*/ 0 w 3"/>
                  <a:gd name="T3" fmla="*/ 271 h 272"/>
                  <a:gd name="T4" fmla="*/ 1 w 3"/>
                  <a:gd name="T5" fmla="*/ 271 h 272"/>
                  <a:gd name="T6" fmla="*/ 3 w 3"/>
                  <a:gd name="T7" fmla="*/ 1 h 272"/>
                  <a:gd name="T8" fmla="*/ 2 w 3"/>
                  <a:gd name="T9" fmla="*/ 1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72">
                    <a:moveTo>
                      <a:pt x="2" y="1"/>
                    </a:moveTo>
                    <a:cubicBezTo>
                      <a:pt x="0" y="91"/>
                      <a:pt x="0" y="181"/>
                      <a:pt x="0" y="271"/>
                    </a:cubicBezTo>
                    <a:cubicBezTo>
                      <a:pt x="0" y="271"/>
                      <a:pt x="1" y="272"/>
                      <a:pt x="1" y="271"/>
                    </a:cubicBezTo>
                    <a:cubicBezTo>
                      <a:pt x="1" y="181"/>
                      <a:pt x="1" y="91"/>
                      <a:pt x="3" y="1"/>
                    </a:cubicBezTo>
                    <a:cubicBezTo>
                      <a:pt x="3" y="0"/>
                      <a:pt x="2" y="0"/>
                      <a:pt x="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7" name="íślíḋè-Freeform 523"/>
              <p:cNvSpPr/>
              <p:nvPr/>
            </p:nvSpPr>
            <p:spPr bwMode="auto">
              <a:xfrm>
                <a:off x="5076" y="2359"/>
                <a:ext cx="8" cy="376"/>
              </a:xfrm>
              <a:custGeom>
                <a:avLst/>
                <a:gdLst>
                  <a:gd name="T0" fmla="*/ 5 w 7"/>
                  <a:gd name="T1" fmla="*/ 79 h 342"/>
                  <a:gd name="T2" fmla="*/ 4 w 7"/>
                  <a:gd name="T3" fmla="*/ 79 h 342"/>
                  <a:gd name="T4" fmla="*/ 7 w 7"/>
                  <a:gd name="T5" fmla="*/ 1 h 342"/>
                  <a:gd name="T6" fmla="*/ 6 w 7"/>
                  <a:gd name="T7" fmla="*/ 0 h 342"/>
                  <a:gd name="T8" fmla="*/ 4 w 7"/>
                  <a:gd name="T9" fmla="*/ 93 h 342"/>
                  <a:gd name="T10" fmla="*/ 1 w 7"/>
                  <a:gd name="T11" fmla="*/ 341 h 342"/>
                  <a:gd name="T12" fmla="*/ 2 w 7"/>
                  <a:gd name="T13" fmla="*/ 341 h 342"/>
                  <a:gd name="T14" fmla="*/ 4 w 7"/>
                  <a:gd name="T15" fmla="*/ 101 h 342"/>
                  <a:gd name="T16" fmla="*/ 5 w 7"/>
                  <a:gd name="T17" fmla="*/ 101 h 342"/>
                  <a:gd name="T18" fmla="*/ 5 w 7"/>
                  <a:gd name="T19" fmla="*/ 86 h 342"/>
                  <a:gd name="T20" fmla="*/ 5 w 7"/>
                  <a:gd name="T21" fmla="*/ 79 h 3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" h="342">
                    <a:moveTo>
                      <a:pt x="5" y="79"/>
                    </a:moveTo>
                    <a:cubicBezTo>
                      <a:pt x="5" y="79"/>
                      <a:pt x="5" y="79"/>
                      <a:pt x="4" y="79"/>
                    </a:cubicBezTo>
                    <a:cubicBezTo>
                      <a:pt x="4" y="53"/>
                      <a:pt x="4" y="27"/>
                      <a:pt x="7" y="1"/>
                    </a:cubicBezTo>
                    <a:cubicBezTo>
                      <a:pt x="7" y="0"/>
                      <a:pt x="6" y="0"/>
                      <a:pt x="6" y="0"/>
                    </a:cubicBezTo>
                    <a:cubicBezTo>
                      <a:pt x="3" y="31"/>
                      <a:pt x="2" y="62"/>
                      <a:pt x="4" y="93"/>
                    </a:cubicBezTo>
                    <a:cubicBezTo>
                      <a:pt x="0" y="175"/>
                      <a:pt x="0" y="258"/>
                      <a:pt x="1" y="341"/>
                    </a:cubicBezTo>
                    <a:cubicBezTo>
                      <a:pt x="1" y="341"/>
                      <a:pt x="2" y="342"/>
                      <a:pt x="2" y="341"/>
                    </a:cubicBezTo>
                    <a:cubicBezTo>
                      <a:pt x="3" y="261"/>
                      <a:pt x="2" y="181"/>
                      <a:pt x="4" y="101"/>
                    </a:cubicBezTo>
                    <a:cubicBezTo>
                      <a:pt x="4" y="101"/>
                      <a:pt x="5" y="101"/>
                      <a:pt x="5" y="101"/>
                    </a:cubicBezTo>
                    <a:cubicBezTo>
                      <a:pt x="5" y="96"/>
                      <a:pt x="5" y="91"/>
                      <a:pt x="5" y="86"/>
                    </a:cubicBezTo>
                    <a:cubicBezTo>
                      <a:pt x="5" y="84"/>
                      <a:pt x="5" y="82"/>
                      <a:pt x="5" y="79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8" name="íślíḋè-Freeform 524"/>
              <p:cNvSpPr/>
              <p:nvPr/>
            </p:nvSpPr>
            <p:spPr bwMode="auto">
              <a:xfrm>
                <a:off x="5172" y="1743"/>
                <a:ext cx="173" cy="217"/>
              </a:xfrm>
              <a:custGeom>
                <a:avLst/>
                <a:gdLst>
                  <a:gd name="T0" fmla="*/ 156 w 157"/>
                  <a:gd name="T1" fmla="*/ 139 h 198"/>
                  <a:gd name="T2" fmla="*/ 118 w 157"/>
                  <a:gd name="T3" fmla="*/ 118 h 198"/>
                  <a:gd name="T4" fmla="*/ 118 w 157"/>
                  <a:gd name="T5" fmla="*/ 47 h 198"/>
                  <a:gd name="T6" fmla="*/ 117 w 157"/>
                  <a:gd name="T7" fmla="*/ 46 h 198"/>
                  <a:gd name="T8" fmla="*/ 117 w 157"/>
                  <a:gd name="T9" fmla="*/ 118 h 198"/>
                  <a:gd name="T10" fmla="*/ 27 w 157"/>
                  <a:gd name="T11" fmla="*/ 62 h 198"/>
                  <a:gd name="T12" fmla="*/ 28 w 157"/>
                  <a:gd name="T13" fmla="*/ 0 h 198"/>
                  <a:gd name="T14" fmla="*/ 28 w 157"/>
                  <a:gd name="T15" fmla="*/ 0 h 198"/>
                  <a:gd name="T16" fmla="*/ 26 w 157"/>
                  <a:gd name="T17" fmla="*/ 61 h 198"/>
                  <a:gd name="T18" fmla="*/ 9 w 157"/>
                  <a:gd name="T19" fmla="*/ 49 h 198"/>
                  <a:gd name="T20" fmla="*/ 10 w 157"/>
                  <a:gd name="T21" fmla="*/ 30 h 198"/>
                  <a:gd name="T22" fmla="*/ 9 w 157"/>
                  <a:gd name="T23" fmla="*/ 30 h 198"/>
                  <a:gd name="T24" fmla="*/ 8 w 157"/>
                  <a:gd name="T25" fmla="*/ 48 h 198"/>
                  <a:gd name="T26" fmla="*/ 1 w 157"/>
                  <a:gd name="T27" fmla="*/ 43 h 198"/>
                  <a:gd name="T28" fmla="*/ 1 w 157"/>
                  <a:gd name="T29" fmla="*/ 43 h 198"/>
                  <a:gd name="T30" fmla="*/ 8 w 157"/>
                  <a:gd name="T31" fmla="*/ 49 h 198"/>
                  <a:gd name="T32" fmla="*/ 6 w 157"/>
                  <a:gd name="T33" fmla="*/ 127 h 198"/>
                  <a:gd name="T34" fmla="*/ 6 w 157"/>
                  <a:gd name="T35" fmla="*/ 127 h 198"/>
                  <a:gd name="T36" fmla="*/ 9 w 157"/>
                  <a:gd name="T37" fmla="*/ 49 h 198"/>
                  <a:gd name="T38" fmla="*/ 26 w 157"/>
                  <a:gd name="T39" fmla="*/ 62 h 198"/>
                  <a:gd name="T40" fmla="*/ 27 w 157"/>
                  <a:gd name="T41" fmla="*/ 116 h 198"/>
                  <a:gd name="T42" fmla="*/ 28 w 157"/>
                  <a:gd name="T43" fmla="*/ 117 h 198"/>
                  <a:gd name="T44" fmla="*/ 27 w 157"/>
                  <a:gd name="T45" fmla="*/ 63 h 198"/>
                  <a:gd name="T46" fmla="*/ 117 w 157"/>
                  <a:gd name="T47" fmla="*/ 120 h 198"/>
                  <a:gd name="T48" fmla="*/ 116 w 157"/>
                  <a:gd name="T49" fmla="*/ 197 h 198"/>
                  <a:gd name="T50" fmla="*/ 117 w 157"/>
                  <a:gd name="T51" fmla="*/ 197 h 198"/>
                  <a:gd name="T52" fmla="*/ 118 w 157"/>
                  <a:gd name="T53" fmla="*/ 121 h 198"/>
                  <a:gd name="T54" fmla="*/ 156 w 157"/>
                  <a:gd name="T55" fmla="*/ 140 h 198"/>
                  <a:gd name="T56" fmla="*/ 156 w 157"/>
                  <a:gd name="T57" fmla="*/ 139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57" h="198">
                    <a:moveTo>
                      <a:pt x="156" y="139"/>
                    </a:moveTo>
                    <a:cubicBezTo>
                      <a:pt x="144" y="133"/>
                      <a:pt x="131" y="126"/>
                      <a:pt x="118" y="118"/>
                    </a:cubicBezTo>
                    <a:cubicBezTo>
                      <a:pt x="118" y="94"/>
                      <a:pt x="118" y="71"/>
                      <a:pt x="118" y="47"/>
                    </a:cubicBezTo>
                    <a:cubicBezTo>
                      <a:pt x="118" y="46"/>
                      <a:pt x="117" y="46"/>
                      <a:pt x="117" y="46"/>
                    </a:cubicBezTo>
                    <a:cubicBezTo>
                      <a:pt x="117" y="70"/>
                      <a:pt x="117" y="94"/>
                      <a:pt x="117" y="118"/>
                    </a:cubicBezTo>
                    <a:cubicBezTo>
                      <a:pt x="86" y="100"/>
                      <a:pt x="56" y="82"/>
                      <a:pt x="27" y="62"/>
                    </a:cubicBezTo>
                    <a:cubicBezTo>
                      <a:pt x="27" y="41"/>
                      <a:pt x="27" y="21"/>
                      <a:pt x="28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6" y="20"/>
                      <a:pt x="26" y="40"/>
                      <a:pt x="26" y="61"/>
                    </a:cubicBezTo>
                    <a:cubicBezTo>
                      <a:pt x="20" y="57"/>
                      <a:pt x="14" y="53"/>
                      <a:pt x="9" y="49"/>
                    </a:cubicBezTo>
                    <a:cubicBezTo>
                      <a:pt x="9" y="42"/>
                      <a:pt x="9" y="36"/>
                      <a:pt x="10" y="30"/>
                    </a:cubicBezTo>
                    <a:cubicBezTo>
                      <a:pt x="10" y="30"/>
                      <a:pt x="9" y="30"/>
                      <a:pt x="9" y="30"/>
                    </a:cubicBezTo>
                    <a:cubicBezTo>
                      <a:pt x="9" y="36"/>
                      <a:pt x="9" y="42"/>
                      <a:pt x="8" y="48"/>
                    </a:cubicBezTo>
                    <a:cubicBezTo>
                      <a:pt x="6" y="46"/>
                      <a:pt x="3" y="45"/>
                      <a:pt x="1" y="43"/>
                    </a:cubicBezTo>
                    <a:cubicBezTo>
                      <a:pt x="1" y="43"/>
                      <a:pt x="0" y="43"/>
                      <a:pt x="1" y="43"/>
                    </a:cubicBezTo>
                    <a:cubicBezTo>
                      <a:pt x="3" y="45"/>
                      <a:pt x="6" y="47"/>
                      <a:pt x="8" y="49"/>
                    </a:cubicBezTo>
                    <a:cubicBezTo>
                      <a:pt x="7" y="75"/>
                      <a:pt x="6" y="101"/>
                      <a:pt x="6" y="127"/>
                    </a:cubicBezTo>
                    <a:cubicBezTo>
                      <a:pt x="6" y="127"/>
                      <a:pt x="6" y="127"/>
                      <a:pt x="6" y="127"/>
                    </a:cubicBezTo>
                    <a:cubicBezTo>
                      <a:pt x="6" y="101"/>
                      <a:pt x="7" y="75"/>
                      <a:pt x="9" y="49"/>
                    </a:cubicBezTo>
                    <a:cubicBezTo>
                      <a:pt x="14" y="54"/>
                      <a:pt x="20" y="58"/>
                      <a:pt x="26" y="62"/>
                    </a:cubicBezTo>
                    <a:cubicBezTo>
                      <a:pt x="26" y="80"/>
                      <a:pt x="26" y="98"/>
                      <a:pt x="27" y="116"/>
                    </a:cubicBezTo>
                    <a:cubicBezTo>
                      <a:pt x="27" y="117"/>
                      <a:pt x="28" y="118"/>
                      <a:pt x="28" y="117"/>
                    </a:cubicBezTo>
                    <a:cubicBezTo>
                      <a:pt x="28" y="99"/>
                      <a:pt x="27" y="81"/>
                      <a:pt x="27" y="63"/>
                    </a:cubicBezTo>
                    <a:cubicBezTo>
                      <a:pt x="56" y="84"/>
                      <a:pt x="86" y="103"/>
                      <a:pt x="117" y="120"/>
                    </a:cubicBezTo>
                    <a:cubicBezTo>
                      <a:pt x="117" y="146"/>
                      <a:pt x="116" y="171"/>
                      <a:pt x="116" y="197"/>
                    </a:cubicBezTo>
                    <a:cubicBezTo>
                      <a:pt x="116" y="197"/>
                      <a:pt x="117" y="198"/>
                      <a:pt x="117" y="197"/>
                    </a:cubicBezTo>
                    <a:cubicBezTo>
                      <a:pt x="118" y="172"/>
                      <a:pt x="118" y="146"/>
                      <a:pt x="118" y="121"/>
                    </a:cubicBezTo>
                    <a:cubicBezTo>
                      <a:pt x="131" y="128"/>
                      <a:pt x="143" y="134"/>
                      <a:pt x="156" y="140"/>
                    </a:cubicBezTo>
                    <a:cubicBezTo>
                      <a:pt x="157" y="141"/>
                      <a:pt x="157" y="140"/>
                      <a:pt x="156" y="139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9" name="íślíḋè-Freeform 525"/>
              <p:cNvSpPr/>
              <p:nvPr/>
            </p:nvSpPr>
            <p:spPr bwMode="auto">
              <a:xfrm>
                <a:off x="5364" y="1864"/>
                <a:ext cx="4" cy="106"/>
              </a:xfrm>
              <a:custGeom>
                <a:avLst/>
                <a:gdLst>
                  <a:gd name="T0" fmla="*/ 4 w 4"/>
                  <a:gd name="T1" fmla="*/ 0 h 97"/>
                  <a:gd name="T2" fmla="*/ 0 w 4"/>
                  <a:gd name="T3" fmla="*/ 97 h 97"/>
                  <a:gd name="T4" fmla="*/ 1 w 4"/>
                  <a:gd name="T5" fmla="*/ 97 h 97"/>
                  <a:gd name="T6" fmla="*/ 4 w 4"/>
                  <a:gd name="T7" fmla="*/ 0 h 97"/>
                  <a:gd name="T8" fmla="*/ 4 w 4"/>
                  <a:gd name="T9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97">
                    <a:moveTo>
                      <a:pt x="4" y="0"/>
                    </a:moveTo>
                    <a:cubicBezTo>
                      <a:pt x="2" y="32"/>
                      <a:pt x="2" y="64"/>
                      <a:pt x="0" y="97"/>
                    </a:cubicBezTo>
                    <a:cubicBezTo>
                      <a:pt x="0" y="97"/>
                      <a:pt x="1" y="97"/>
                      <a:pt x="1" y="97"/>
                    </a:cubicBezTo>
                    <a:cubicBezTo>
                      <a:pt x="2" y="65"/>
                      <a:pt x="2" y="32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0" name="íślíḋè-Freeform 526"/>
              <p:cNvSpPr/>
              <p:nvPr/>
            </p:nvSpPr>
            <p:spPr bwMode="auto">
              <a:xfrm>
                <a:off x="5457" y="1885"/>
                <a:ext cx="2" cy="158"/>
              </a:xfrm>
              <a:custGeom>
                <a:avLst/>
                <a:gdLst>
                  <a:gd name="T0" fmla="*/ 2 w 2"/>
                  <a:gd name="T1" fmla="*/ 1 h 144"/>
                  <a:gd name="T2" fmla="*/ 1 w 2"/>
                  <a:gd name="T3" fmla="*/ 1 h 144"/>
                  <a:gd name="T4" fmla="*/ 0 w 2"/>
                  <a:gd name="T5" fmla="*/ 143 h 144"/>
                  <a:gd name="T6" fmla="*/ 0 w 2"/>
                  <a:gd name="T7" fmla="*/ 143 h 144"/>
                  <a:gd name="T8" fmla="*/ 2 w 2"/>
                  <a:gd name="T9" fmla="*/ 1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44">
                    <a:moveTo>
                      <a:pt x="2" y="1"/>
                    </a:moveTo>
                    <a:cubicBezTo>
                      <a:pt x="2" y="1"/>
                      <a:pt x="1" y="0"/>
                      <a:pt x="1" y="1"/>
                    </a:cubicBezTo>
                    <a:cubicBezTo>
                      <a:pt x="1" y="48"/>
                      <a:pt x="1" y="95"/>
                      <a:pt x="0" y="143"/>
                    </a:cubicBezTo>
                    <a:cubicBezTo>
                      <a:pt x="0" y="143"/>
                      <a:pt x="0" y="144"/>
                      <a:pt x="0" y="143"/>
                    </a:cubicBezTo>
                    <a:cubicBezTo>
                      <a:pt x="2" y="96"/>
                      <a:pt x="2" y="48"/>
                      <a:pt x="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1" name="íślíḋè-Freeform 527"/>
              <p:cNvSpPr/>
              <p:nvPr/>
            </p:nvSpPr>
            <p:spPr bwMode="auto">
              <a:xfrm>
                <a:off x="4671" y="1419"/>
                <a:ext cx="441" cy="276"/>
              </a:xfrm>
              <a:custGeom>
                <a:avLst/>
                <a:gdLst>
                  <a:gd name="T0" fmla="*/ 311 w 400"/>
                  <a:gd name="T1" fmla="*/ 75 h 251"/>
                  <a:gd name="T2" fmla="*/ 305 w 400"/>
                  <a:gd name="T3" fmla="*/ 118 h 251"/>
                  <a:gd name="T4" fmla="*/ 299 w 400"/>
                  <a:gd name="T5" fmla="*/ 110 h 251"/>
                  <a:gd name="T6" fmla="*/ 289 w 400"/>
                  <a:gd name="T7" fmla="*/ 107 h 251"/>
                  <a:gd name="T8" fmla="*/ 278 w 400"/>
                  <a:gd name="T9" fmla="*/ 120 h 251"/>
                  <a:gd name="T10" fmla="*/ 273 w 400"/>
                  <a:gd name="T11" fmla="*/ 105 h 251"/>
                  <a:gd name="T12" fmla="*/ 266 w 400"/>
                  <a:gd name="T13" fmla="*/ 110 h 251"/>
                  <a:gd name="T14" fmla="*/ 253 w 400"/>
                  <a:gd name="T15" fmla="*/ 117 h 251"/>
                  <a:gd name="T16" fmla="*/ 243 w 400"/>
                  <a:gd name="T17" fmla="*/ 120 h 251"/>
                  <a:gd name="T18" fmla="*/ 231 w 400"/>
                  <a:gd name="T19" fmla="*/ 122 h 251"/>
                  <a:gd name="T20" fmla="*/ 219 w 400"/>
                  <a:gd name="T21" fmla="*/ 125 h 251"/>
                  <a:gd name="T22" fmla="*/ 213 w 400"/>
                  <a:gd name="T23" fmla="*/ 124 h 251"/>
                  <a:gd name="T24" fmla="*/ 199 w 400"/>
                  <a:gd name="T25" fmla="*/ 134 h 251"/>
                  <a:gd name="T26" fmla="*/ 184 w 400"/>
                  <a:gd name="T27" fmla="*/ 142 h 251"/>
                  <a:gd name="T28" fmla="*/ 173 w 400"/>
                  <a:gd name="T29" fmla="*/ 140 h 251"/>
                  <a:gd name="T30" fmla="*/ 163 w 400"/>
                  <a:gd name="T31" fmla="*/ 136 h 251"/>
                  <a:gd name="T32" fmla="*/ 152 w 400"/>
                  <a:gd name="T33" fmla="*/ 130 h 251"/>
                  <a:gd name="T34" fmla="*/ 115 w 400"/>
                  <a:gd name="T35" fmla="*/ 110 h 251"/>
                  <a:gd name="T36" fmla="*/ 103 w 400"/>
                  <a:gd name="T37" fmla="*/ 103 h 251"/>
                  <a:gd name="T38" fmla="*/ 93 w 400"/>
                  <a:gd name="T39" fmla="*/ 97 h 251"/>
                  <a:gd name="T40" fmla="*/ 82 w 400"/>
                  <a:gd name="T41" fmla="*/ 89 h 251"/>
                  <a:gd name="T42" fmla="*/ 71 w 400"/>
                  <a:gd name="T43" fmla="*/ 82 h 251"/>
                  <a:gd name="T44" fmla="*/ 61 w 400"/>
                  <a:gd name="T45" fmla="*/ 75 h 251"/>
                  <a:gd name="T46" fmla="*/ 48 w 400"/>
                  <a:gd name="T47" fmla="*/ 67 h 251"/>
                  <a:gd name="T48" fmla="*/ 39 w 400"/>
                  <a:gd name="T49" fmla="*/ 60 h 251"/>
                  <a:gd name="T50" fmla="*/ 26 w 400"/>
                  <a:gd name="T51" fmla="*/ 51 h 251"/>
                  <a:gd name="T52" fmla="*/ 21 w 400"/>
                  <a:gd name="T53" fmla="*/ 48 h 251"/>
                  <a:gd name="T54" fmla="*/ 1 w 400"/>
                  <a:gd name="T55" fmla="*/ 33 h 251"/>
                  <a:gd name="T56" fmla="*/ 24 w 400"/>
                  <a:gd name="T57" fmla="*/ 117 h 251"/>
                  <a:gd name="T58" fmla="*/ 26 w 400"/>
                  <a:gd name="T59" fmla="*/ 104 h 251"/>
                  <a:gd name="T60" fmla="*/ 37 w 400"/>
                  <a:gd name="T61" fmla="*/ 117 h 251"/>
                  <a:gd name="T62" fmla="*/ 47 w 400"/>
                  <a:gd name="T63" fmla="*/ 120 h 251"/>
                  <a:gd name="T64" fmla="*/ 57 w 400"/>
                  <a:gd name="T65" fmla="*/ 132 h 251"/>
                  <a:gd name="T66" fmla="*/ 69 w 400"/>
                  <a:gd name="T67" fmla="*/ 147 h 251"/>
                  <a:gd name="T68" fmla="*/ 79 w 400"/>
                  <a:gd name="T69" fmla="*/ 130 h 251"/>
                  <a:gd name="T70" fmla="*/ 91 w 400"/>
                  <a:gd name="T71" fmla="*/ 142 h 251"/>
                  <a:gd name="T72" fmla="*/ 101 w 400"/>
                  <a:gd name="T73" fmla="*/ 150 h 251"/>
                  <a:gd name="T74" fmla="*/ 113 w 400"/>
                  <a:gd name="T75" fmla="*/ 149 h 251"/>
                  <a:gd name="T76" fmla="*/ 148 w 400"/>
                  <a:gd name="T77" fmla="*/ 179 h 251"/>
                  <a:gd name="T78" fmla="*/ 161 w 400"/>
                  <a:gd name="T79" fmla="*/ 192 h 251"/>
                  <a:gd name="T80" fmla="*/ 171 w 400"/>
                  <a:gd name="T81" fmla="*/ 194 h 251"/>
                  <a:gd name="T82" fmla="*/ 180 w 400"/>
                  <a:gd name="T83" fmla="*/ 190 h 251"/>
                  <a:gd name="T84" fmla="*/ 195 w 400"/>
                  <a:gd name="T85" fmla="*/ 175 h 251"/>
                  <a:gd name="T86" fmla="*/ 207 w 400"/>
                  <a:gd name="T87" fmla="*/ 167 h 251"/>
                  <a:gd name="T88" fmla="*/ 212 w 400"/>
                  <a:gd name="T89" fmla="*/ 184 h 251"/>
                  <a:gd name="T90" fmla="*/ 225 w 400"/>
                  <a:gd name="T91" fmla="*/ 169 h 251"/>
                  <a:gd name="T92" fmla="*/ 235 w 400"/>
                  <a:gd name="T93" fmla="*/ 192 h 251"/>
                  <a:gd name="T94" fmla="*/ 242 w 400"/>
                  <a:gd name="T95" fmla="*/ 212 h 251"/>
                  <a:gd name="T96" fmla="*/ 254 w 400"/>
                  <a:gd name="T97" fmla="*/ 217 h 251"/>
                  <a:gd name="T98" fmla="*/ 264 w 400"/>
                  <a:gd name="T99" fmla="*/ 200 h 251"/>
                  <a:gd name="T100" fmla="*/ 271 w 400"/>
                  <a:gd name="T101" fmla="*/ 219 h 251"/>
                  <a:gd name="T102" fmla="*/ 282 w 400"/>
                  <a:gd name="T103" fmla="*/ 199 h 251"/>
                  <a:gd name="T104" fmla="*/ 292 w 400"/>
                  <a:gd name="T105" fmla="*/ 207 h 251"/>
                  <a:gd name="T106" fmla="*/ 300 w 400"/>
                  <a:gd name="T107" fmla="*/ 202 h 251"/>
                  <a:gd name="T108" fmla="*/ 305 w 400"/>
                  <a:gd name="T109" fmla="*/ 250 h 251"/>
                  <a:gd name="T110" fmla="*/ 399 w 400"/>
                  <a:gd name="T111" fmla="*/ 186 h 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400" h="251">
                    <a:moveTo>
                      <a:pt x="399" y="186"/>
                    </a:moveTo>
                    <a:cubicBezTo>
                      <a:pt x="369" y="184"/>
                      <a:pt x="339" y="182"/>
                      <a:pt x="308" y="178"/>
                    </a:cubicBezTo>
                    <a:cubicBezTo>
                      <a:pt x="309" y="144"/>
                      <a:pt x="310" y="109"/>
                      <a:pt x="311" y="75"/>
                    </a:cubicBezTo>
                    <a:cubicBezTo>
                      <a:pt x="311" y="75"/>
                      <a:pt x="311" y="75"/>
                      <a:pt x="311" y="75"/>
                    </a:cubicBezTo>
                    <a:cubicBezTo>
                      <a:pt x="309" y="109"/>
                      <a:pt x="308" y="143"/>
                      <a:pt x="307" y="178"/>
                    </a:cubicBezTo>
                    <a:cubicBezTo>
                      <a:pt x="306" y="177"/>
                      <a:pt x="304" y="177"/>
                      <a:pt x="303" y="177"/>
                    </a:cubicBezTo>
                    <a:cubicBezTo>
                      <a:pt x="304" y="157"/>
                      <a:pt x="305" y="138"/>
                      <a:pt x="306" y="119"/>
                    </a:cubicBezTo>
                    <a:cubicBezTo>
                      <a:pt x="306" y="118"/>
                      <a:pt x="305" y="118"/>
                      <a:pt x="305" y="118"/>
                    </a:cubicBezTo>
                    <a:cubicBezTo>
                      <a:pt x="304" y="138"/>
                      <a:pt x="303" y="157"/>
                      <a:pt x="302" y="177"/>
                    </a:cubicBezTo>
                    <a:cubicBezTo>
                      <a:pt x="299" y="176"/>
                      <a:pt x="297" y="176"/>
                      <a:pt x="294" y="176"/>
                    </a:cubicBezTo>
                    <a:cubicBezTo>
                      <a:pt x="296" y="154"/>
                      <a:pt x="297" y="132"/>
                      <a:pt x="299" y="110"/>
                    </a:cubicBezTo>
                    <a:cubicBezTo>
                      <a:pt x="299" y="110"/>
                      <a:pt x="299" y="110"/>
                      <a:pt x="299" y="110"/>
                    </a:cubicBezTo>
                    <a:cubicBezTo>
                      <a:pt x="297" y="132"/>
                      <a:pt x="295" y="154"/>
                      <a:pt x="294" y="175"/>
                    </a:cubicBezTo>
                    <a:cubicBezTo>
                      <a:pt x="291" y="175"/>
                      <a:pt x="287" y="174"/>
                      <a:pt x="284" y="174"/>
                    </a:cubicBezTo>
                    <a:cubicBezTo>
                      <a:pt x="285" y="152"/>
                      <a:pt x="287" y="129"/>
                      <a:pt x="289" y="107"/>
                    </a:cubicBezTo>
                    <a:cubicBezTo>
                      <a:pt x="289" y="107"/>
                      <a:pt x="289" y="106"/>
                      <a:pt x="289" y="107"/>
                    </a:cubicBezTo>
                    <a:cubicBezTo>
                      <a:pt x="286" y="129"/>
                      <a:pt x="285" y="151"/>
                      <a:pt x="283" y="174"/>
                    </a:cubicBezTo>
                    <a:cubicBezTo>
                      <a:pt x="282" y="174"/>
                      <a:pt x="281" y="173"/>
                      <a:pt x="280" y="173"/>
                    </a:cubicBezTo>
                    <a:cubicBezTo>
                      <a:pt x="278" y="173"/>
                      <a:pt x="276" y="172"/>
                      <a:pt x="274" y="172"/>
                    </a:cubicBezTo>
                    <a:cubicBezTo>
                      <a:pt x="275" y="155"/>
                      <a:pt x="276" y="137"/>
                      <a:pt x="278" y="120"/>
                    </a:cubicBezTo>
                    <a:cubicBezTo>
                      <a:pt x="278" y="120"/>
                      <a:pt x="277" y="120"/>
                      <a:pt x="277" y="120"/>
                    </a:cubicBezTo>
                    <a:cubicBezTo>
                      <a:pt x="275" y="137"/>
                      <a:pt x="274" y="155"/>
                      <a:pt x="273" y="172"/>
                    </a:cubicBezTo>
                    <a:cubicBezTo>
                      <a:pt x="271" y="171"/>
                      <a:pt x="269" y="171"/>
                      <a:pt x="266" y="170"/>
                    </a:cubicBezTo>
                    <a:cubicBezTo>
                      <a:pt x="268" y="149"/>
                      <a:pt x="270" y="127"/>
                      <a:pt x="273" y="105"/>
                    </a:cubicBezTo>
                    <a:cubicBezTo>
                      <a:pt x="273" y="105"/>
                      <a:pt x="272" y="105"/>
                      <a:pt x="272" y="105"/>
                    </a:cubicBezTo>
                    <a:cubicBezTo>
                      <a:pt x="270" y="127"/>
                      <a:pt x="268" y="149"/>
                      <a:pt x="266" y="170"/>
                    </a:cubicBezTo>
                    <a:cubicBezTo>
                      <a:pt x="263" y="170"/>
                      <a:pt x="261" y="169"/>
                      <a:pt x="259" y="169"/>
                    </a:cubicBezTo>
                    <a:cubicBezTo>
                      <a:pt x="261" y="149"/>
                      <a:pt x="263" y="130"/>
                      <a:pt x="266" y="110"/>
                    </a:cubicBezTo>
                    <a:cubicBezTo>
                      <a:pt x="266" y="110"/>
                      <a:pt x="266" y="110"/>
                      <a:pt x="266" y="110"/>
                    </a:cubicBezTo>
                    <a:cubicBezTo>
                      <a:pt x="263" y="130"/>
                      <a:pt x="260" y="149"/>
                      <a:pt x="258" y="168"/>
                    </a:cubicBezTo>
                    <a:cubicBezTo>
                      <a:pt x="254" y="168"/>
                      <a:pt x="251" y="167"/>
                      <a:pt x="247" y="166"/>
                    </a:cubicBezTo>
                    <a:cubicBezTo>
                      <a:pt x="249" y="149"/>
                      <a:pt x="250" y="133"/>
                      <a:pt x="253" y="117"/>
                    </a:cubicBezTo>
                    <a:cubicBezTo>
                      <a:pt x="253" y="117"/>
                      <a:pt x="252" y="116"/>
                      <a:pt x="252" y="117"/>
                    </a:cubicBezTo>
                    <a:cubicBezTo>
                      <a:pt x="250" y="133"/>
                      <a:pt x="248" y="149"/>
                      <a:pt x="246" y="166"/>
                    </a:cubicBezTo>
                    <a:cubicBezTo>
                      <a:pt x="244" y="165"/>
                      <a:pt x="241" y="164"/>
                      <a:pt x="239" y="163"/>
                    </a:cubicBezTo>
                    <a:cubicBezTo>
                      <a:pt x="240" y="149"/>
                      <a:pt x="242" y="135"/>
                      <a:pt x="243" y="120"/>
                    </a:cubicBezTo>
                    <a:cubicBezTo>
                      <a:pt x="243" y="120"/>
                      <a:pt x="242" y="120"/>
                      <a:pt x="242" y="120"/>
                    </a:cubicBezTo>
                    <a:cubicBezTo>
                      <a:pt x="241" y="135"/>
                      <a:pt x="239" y="149"/>
                      <a:pt x="238" y="163"/>
                    </a:cubicBezTo>
                    <a:cubicBezTo>
                      <a:pt x="234" y="162"/>
                      <a:pt x="231" y="161"/>
                      <a:pt x="227" y="160"/>
                    </a:cubicBezTo>
                    <a:cubicBezTo>
                      <a:pt x="228" y="147"/>
                      <a:pt x="230" y="135"/>
                      <a:pt x="231" y="122"/>
                    </a:cubicBezTo>
                    <a:cubicBezTo>
                      <a:pt x="231" y="122"/>
                      <a:pt x="230" y="121"/>
                      <a:pt x="230" y="122"/>
                    </a:cubicBezTo>
                    <a:cubicBezTo>
                      <a:pt x="229" y="134"/>
                      <a:pt x="228" y="147"/>
                      <a:pt x="226" y="160"/>
                    </a:cubicBezTo>
                    <a:cubicBezTo>
                      <a:pt x="223" y="159"/>
                      <a:pt x="219" y="157"/>
                      <a:pt x="215" y="156"/>
                    </a:cubicBezTo>
                    <a:cubicBezTo>
                      <a:pt x="216" y="146"/>
                      <a:pt x="218" y="136"/>
                      <a:pt x="219" y="125"/>
                    </a:cubicBezTo>
                    <a:cubicBezTo>
                      <a:pt x="219" y="125"/>
                      <a:pt x="219" y="125"/>
                      <a:pt x="219" y="125"/>
                    </a:cubicBezTo>
                    <a:cubicBezTo>
                      <a:pt x="217" y="135"/>
                      <a:pt x="216" y="146"/>
                      <a:pt x="215" y="156"/>
                    </a:cubicBezTo>
                    <a:cubicBezTo>
                      <a:pt x="213" y="155"/>
                      <a:pt x="210" y="155"/>
                      <a:pt x="208" y="154"/>
                    </a:cubicBezTo>
                    <a:cubicBezTo>
                      <a:pt x="209" y="144"/>
                      <a:pt x="210" y="134"/>
                      <a:pt x="213" y="124"/>
                    </a:cubicBezTo>
                    <a:cubicBezTo>
                      <a:pt x="213" y="123"/>
                      <a:pt x="212" y="123"/>
                      <a:pt x="212" y="123"/>
                    </a:cubicBezTo>
                    <a:cubicBezTo>
                      <a:pt x="210" y="133"/>
                      <a:pt x="208" y="144"/>
                      <a:pt x="208" y="154"/>
                    </a:cubicBezTo>
                    <a:cubicBezTo>
                      <a:pt x="205" y="153"/>
                      <a:pt x="202" y="152"/>
                      <a:pt x="199" y="150"/>
                    </a:cubicBezTo>
                    <a:cubicBezTo>
                      <a:pt x="199" y="145"/>
                      <a:pt x="199" y="139"/>
                      <a:pt x="199" y="134"/>
                    </a:cubicBezTo>
                    <a:cubicBezTo>
                      <a:pt x="199" y="133"/>
                      <a:pt x="199" y="133"/>
                      <a:pt x="199" y="134"/>
                    </a:cubicBezTo>
                    <a:cubicBezTo>
                      <a:pt x="199" y="139"/>
                      <a:pt x="198" y="145"/>
                      <a:pt x="198" y="150"/>
                    </a:cubicBezTo>
                    <a:cubicBezTo>
                      <a:pt x="193" y="148"/>
                      <a:pt x="189" y="147"/>
                      <a:pt x="184" y="145"/>
                    </a:cubicBezTo>
                    <a:cubicBezTo>
                      <a:pt x="184" y="144"/>
                      <a:pt x="184" y="143"/>
                      <a:pt x="184" y="142"/>
                    </a:cubicBezTo>
                    <a:cubicBezTo>
                      <a:pt x="184" y="142"/>
                      <a:pt x="184" y="141"/>
                      <a:pt x="184" y="142"/>
                    </a:cubicBezTo>
                    <a:cubicBezTo>
                      <a:pt x="183" y="143"/>
                      <a:pt x="183" y="144"/>
                      <a:pt x="183" y="144"/>
                    </a:cubicBezTo>
                    <a:cubicBezTo>
                      <a:pt x="181" y="143"/>
                      <a:pt x="178" y="142"/>
                      <a:pt x="176" y="141"/>
                    </a:cubicBezTo>
                    <a:cubicBezTo>
                      <a:pt x="175" y="141"/>
                      <a:pt x="174" y="141"/>
                      <a:pt x="173" y="140"/>
                    </a:cubicBezTo>
                    <a:cubicBezTo>
                      <a:pt x="174" y="136"/>
                      <a:pt x="174" y="131"/>
                      <a:pt x="174" y="127"/>
                    </a:cubicBezTo>
                    <a:cubicBezTo>
                      <a:pt x="174" y="127"/>
                      <a:pt x="174" y="126"/>
                      <a:pt x="174" y="127"/>
                    </a:cubicBezTo>
                    <a:cubicBezTo>
                      <a:pt x="173" y="131"/>
                      <a:pt x="173" y="136"/>
                      <a:pt x="173" y="140"/>
                    </a:cubicBezTo>
                    <a:cubicBezTo>
                      <a:pt x="169" y="139"/>
                      <a:pt x="166" y="137"/>
                      <a:pt x="163" y="136"/>
                    </a:cubicBezTo>
                    <a:cubicBezTo>
                      <a:pt x="164" y="131"/>
                      <a:pt x="164" y="126"/>
                      <a:pt x="164" y="120"/>
                    </a:cubicBezTo>
                    <a:cubicBezTo>
                      <a:pt x="164" y="120"/>
                      <a:pt x="164" y="120"/>
                      <a:pt x="164" y="120"/>
                    </a:cubicBezTo>
                    <a:cubicBezTo>
                      <a:pt x="163" y="125"/>
                      <a:pt x="163" y="130"/>
                      <a:pt x="162" y="135"/>
                    </a:cubicBezTo>
                    <a:cubicBezTo>
                      <a:pt x="159" y="134"/>
                      <a:pt x="155" y="132"/>
                      <a:pt x="152" y="130"/>
                    </a:cubicBezTo>
                    <a:cubicBezTo>
                      <a:pt x="152" y="127"/>
                      <a:pt x="152" y="124"/>
                      <a:pt x="153" y="120"/>
                    </a:cubicBezTo>
                    <a:cubicBezTo>
                      <a:pt x="153" y="120"/>
                      <a:pt x="152" y="120"/>
                      <a:pt x="152" y="120"/>
                    </a:cubicBezTo>
                    <a:cubicBezTo>
                      <a:pt x="152" y="123"/>
                      <a:pt x="151" y="127"/>
                      <a:pt x="151" y="130"/>
                    </a:cubicBezTo>
                    <a:cubicBezTo>
                      <a:pt x="139" y="124"/>
                      <a:pt x="127" y="117"/>
                      <a:pt x="115" y="110"/>
                    </a:cubicBezTo>
                    <a:cubicBezTo>
                      <a:pt x="115" y="106"/>
                      <a:pt x="116" y="101"/>
                      <a:pt x="116" y="97"/>
                    </a:cubicBezTo>
                    <a:cubicBezTo>
                      <a:pt x="116" y="97"/>
                      <a:pt x="115" y="96"/>
                      <a:pt x="115" y="97"/>
                    </a:cubicBezTo>
                    <a:cubicBezTo>
                      <a:pt x="115" y="101"/>
                      <a:pt x="114" y="105"/>
                      <a:pt x="114" y="110"/>
                    </a:cubicBezTo>
                    <a:cubicBezTo>
                      <a:pt x="110" y="107"/>
                      <a:pt x="107" y="105"/>
                      <a:pt x="103" y="103"/>
                    </a:cubicBezTo>
                    <a:cubicBezTo>
                      <a:pt x="103" y="97"/>
                      <a:pt x="104" y="90"/>
                      <a:pt x="104" y="84"/>
                    </a:cubicBezTo>
                    <a:cubicBezTo>
                      <a:pt x="104" y="83"/>
                      <a:pt x="104" y="83"/>
                      <a:pt x="104" y="83"/>
                    </a:cubicBezTo>
                    <a:cubicBezTo>
                      <a:pt x="103" y="90"/>
                      <a:pt x="103" y="96"/>
                      <a:pt x="102" y="103"/>
                    </a:cubicBezTo>
                    <a:cubicBezTo>
                      <a:pt x="99" y="101"/>
                      <a:pt x="96" y="99"/>
                      <a:pt x="93" y="97"/>
                    </a:cubicBezTo>
                    <a:cubicBezTo>
                      <a:pt x="93" y="92"/>
                      <a:pt x="94" y="87"/>
                      <a:pt x="94" y="82"/>
                    </a:cubicBezTo>
                    <a:cubicBezTo>
                      <a:pt x="94" y="82"/>
                      <a:pt x="94" y="81"/>
                      <a:pt x="93" y="82"/>
                    </a:cubicBezTo>
                    <a:cubicBezTo>
                      <a:pt x="93" y="87"/>
                      <a:pt x="93" y="91"/>
                      <a:pt x="92" y="96"/>
                    </a:cubicBezTo>
                    <a:cubicBezTo>
                      <a:pt x="89" y="94"/>
                      <a:pt x="85" y="92"/>
                      <a:pt x="82" y="89"/>
                    </a:cubicBezTo>
                    <a:cubicBezTo>
                      <a:pt x="82" y="85"/>
                      <a:pt x="82" y="81"/>
                      <a:pt x="83" y="77"/>
                    </a:cubicBezTo>
                    <a:cubicBezTo>
                      <a:pt x="83" y="77"/>
                      <a:pt x="82" y="76"/>
                      <a:pt x="82" y="77"/>
                    </a:cubicBezTo>
                    <a:cubicBezTo>
                      <a:pt x="81" y="81"/>
                      <a:pt x="81" y="85"/>
                      <a:pt x="81" y="89"/>
                    </a:cubicBezTo>
                    <a:cubicBezTo>
                      <a:pt x="78" y="87"/>
                      <a:pt x="74" y="85"/>
                      <a:pt x="71" y="82"/>
                    </a:cubicBezTo>
                    <a:cubicBezTo>
                      <a:pt x="72" y="73"/>
                      <a:pt x="72" y="63"/>
                      <a:pt x="72" y="54"/>
                    </a:cubicBezTo>
                    <a:cubicBezTo>
                      <a:pt x="72" y="53"/>
                      <a:pt x="72" y="53"/>
                      <a:pt x="72" y="53"/>
                    </a:cubicBezTo>
                    <a:cubicBezTo>
                      <a:pt x="71" y="63"/>
                      <a:pt x="71" y="72"/>
                      <a:pt x="70" y="82"/>
                    </a:cubicBezTo>
                    <a:cubicBezTo>
                      <a:pt x="67" y="80"/>
                      <a:pt x="64" y="78"/>
                      <a:pt x="61" y="75"/>
                    </a:cubicBezTo>
                    <a:cubicBezTo>
                      <a:pt x="61" y="64"/>
                      <a:pt x="62" y="53"/>
                      <a:pt x="62" y="42"/>
                    </a:cubicBezTo>
                    <a:cubicBezTo>
                      <a:pt x="62" y="42"/>
                      <a:pt x="62" y="41"/>
                      <a:pt x="62" y="42"/>
                    </a:cubicBezTo>
                    <a:cubicBezTo>
                      <a:pt x="61" y="53"/>
                      <a:pt x="61" y="64"/>
                      <a:pt x="60" y="75"/>
                    </a:cubicBezTo>
                    <a:cubicBezTo>
                      <a:pt x="56" y="72"/>
                      <a:pt x="52" y="70"/>
                      <a:pt x="48" y="67"/>
                    </a:cubicBezTo>
                    <a:cubicBezTo>
                      <a:pt x="49" y="55"/>
                      <a:pt x="49" y="42"/>
                      <a:pt x="49" y="30"/>
                    </a:cubicBezTo>
                    <a:cubicBezTo>
                      <a:pt x="49" y="30"/>
                      <a:pt x="49" y="30"/>
                      <a:pt x="49" y="30"/>
                    </a:cubicBezTo>
                    <a:cubicBezTo>
                      <a:pt x="49" y="42"/>
                      <a:pt x="48" y="54"/>
                      <a:pt x="48" y="67"/>
                    </a:cubicBezTo>
                    <a:cubicBezTo>
                      <a:pt x="45" y="64"/>
                      <a:pt x="42" y="62"/>
                      <a:pt x="39" y="60"/>
                    </a:cubicBezTo>
                    <a:cubicBezTo>
                      <a:pt x="39" y="43"/>
                      <a:pt x="40" y="27"/>
                      <a:pt x="41" y="10"/>
                    </a:cubicBezTo>
                    <a:cubicBezTo>
                      <a:pt x="41" y="10"/>
                      <a:pt x="40" y="10"/>
                      <a:pt x="40" y="10"/>
                    </a:cubicBezTo>
                    <a:cubicBezTo>
                      <a:pt x="39" y="27"/>
                      <a:pt x="39" y="43"/>
                      <a:pt x="38" y="60"/>
                    </a:cubicBezTo>
                    <a:cubicBezTo>
                      <a:pt x="34" y="57"/>
                      <a:pt x="30" y="54"/>
                      <a:pt x="26" y="51"/>
                    </a:cubicBezTo>
                    <a:cubicBezTo>
                      <a:pt x="26" y="34"/>
                      <a:pt x="27" y="17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6" y="17"/>
                      <a:pt x="25" y="33"/>
                      <a:pt x="25" y="50"/>
                    </a:cubicBezTo>
                    <a:cubicBezTo>
                      <a:pt x="24" y="49"/>
                      <a:pt x="23" y="49"/>
                      <a:pt x="21" y="48"/>
                    </a:cubicBezTo>
                    <a:cubicBezTo>
                      <a:pt x="21" y="39"/>
                      <a:pt x="20" y="29"/>
                      <a:pt x="19" y="20"/>
                    </a:cubicBezTo>
                    <a:cubicBezTo>
                      <a:pt x="19" y="20"/>
                      <a:pt x="18" y="20"/>
                      <a:pt x="19" y="20"/>
                    </a:cubicBezTo>
                    <a:cubicBezTo>
                      <a:pt x="19" y="29"/>
                      <a:pt x="20" y="38"/>
                      <a:pt x="20" y="47"/>
                    </a:cubicBezTo>
                    <a:cubicBezTo>
                      <a:pt x="14" y="42"/>
                      <a:pt x="7" y="38"/>
                      <a:pt x="1" y="33"/>
                    </a:cubicBezTo>
                    <a:cubicBezTo>
                      <a:pt x="0" y="33"/>
                      <a:pt x="0" y="33"/>
                      <a:pt x="0" y="34"/>
                    </a:cubicBezTo>
                    <a:cubicBezTo>
                      <a:pt x="7" y="39"/>
                      <a:pt x="14" y="44"/>
                      <a:pt x="20" y="49"/>
                    </a:cubicBezTo>
                    <a:cubicBezTo>
                      <a:pt x="21" y="72"/>
                      <a:pt x="22" y="94"/>
                      <a:pt x="23" y="117"/>
                    </a:cubicBezTo>
                    <a:cubicBezTo>
                      <a:pt x="23" y="117"/>
                      <a:pt x="24" y="118"/>
                      <a:pt x="24" y="117"/>
                    </a:cubicBezTo>
                    <a:cubicBezTo>
                      <a:pt x="23" y="95"/>
                      <a:pt x="23" y="72"/>
                      <a:pt x="22" y="50"/>
                    </a:cubicBezTo>
                    <a:cubicBezTo>
                      <a:pt x="23" y="51"/>
                      <a:pt x="24" y="52"/>
                      <a:pt x="25" y="52"/>
                    </a:cubicBezTo>
                    <a:cubicBezTo>
                      <a:pt x="24" y="69"/>
                      <a:pt x="24" y="86"/>
                      <a:pt x="25" y="103"/>
                    </a:cubicBezTo>
                    <a:cubicBezTo>
                      <a:pt x="25" y="104"/>
                      <a:pt x="26" y="104"/>
                      <a:pt x="26" y="104"/>
                    </a:cubicBezTo>
                    <a:cubicBezTo>
                      <a:pt x="25" y="87"/>
                      <a:pt x="25" y="70"/>
                      <a:pt x="25" y="53"/>
                    </a:cubicBezTo>
                    <a:cubicBezTo>
                      <a:pt x="30" y="56"/>
                      <a:pt x="34" y="59"/>
                      <a:pt x="38" y="62"/>
                    </a:cubicBezTo>
                    <a:cubicBezTo>
                      <a:pt x="37" y="80"/>
                      <a:pt x="37" y="99"/>
                      <a:pt x="37" y="117"/>
                    </a:cubicBezTo>
                    <a:cubicBezTo>
                      <a:pt x="37" y="117"/>
                      <a:pt x="37" y="117"/>
                      <a:pt x="37" y="117"/>
                    </a:cubicBezTo>
                    <a:cubicBezTo>
                      <a:pt x="37" y="99"/>
                      <a:pt x="38" y="81"/>
                      <a:pt x="39" y="63"/>
                    </a:cubicBezTo>
                    <a:cubicBezTo>
                      <a:pt x="42" y="65"/>
                      <a:pt x="45" y="67"/>
                      <a:pt x="48" y="69"/>
                    </a:cubicBezTo>
                    <a:cubicBezTo>
                      <a:pt x="47" y="86"/>
                      <a:pt x="47" y="103"/>
                      <a:pt x="47" y="120"/>
                    </a:cubicBezTo>
                    <a:cubicBezTo>
                      <a:pt x="47" y="121"/>
                      <a:pt x="47" y="121"/>
                      <a:pt x="47" y="120"/>
                    </a:cubicBezTo>
                    <a:cubicBezTo>
                      <a:pt x="47" y="103"/>
                      <a:pt x="48" y="87"/>
                      <a:pt x="48" y="70"/>
                    </a:cubicBezTo>
                    <a:cubicBezTo>
                      <a:pt x="52" y="72"/>
                      <a:pt x="56" y="75"/>
                      <a:pt x="60" y="78"/>
                    </a:cubicBezTo>
                    <a:cubicBezTo>
                      <a:pt x="59" y="96"/>
                      <a:pt x="58" y="114"/>
                      <a:pt x="57" y="132"/>
                    </a:cubicBezTo>
                    <a:cubicBezTo>
                      <a:pt x="57" y="132"/>
                      <a:pt x="57" y="132"/>
                      <a:pt x="57" y="132"/>
                    </a:cubicBezTo>
                    <a:cubicBezTo>
                      <a:pt x="59" y="114"/>
                      <a:pt x="60" y="96"/>
                      <a:pt x="61" y="78"/>
                    </a:cubicBezTo>
                    <a:cubicBezTo>
                      <a:pt x="64" y="80"/>
                      <a:pt x="67" y="82"/>
                      <a:pt x="70" y="85"/>
                    </a:cubicBezTo>
                    <a:cubicBezTo>
                      <a:pt x="69" y="105"/>
                      <a:pt x="68" y="126"/>
                      <a:pt x="68" y="147"/>
                    </a:cubicBezTo>
                    <a:cubicBezTo>
                      <a:pt x="68" y="147"/>
                      <a:pt x="69" y="148"/>
                      <a:pt x="69" y="147"/>
                    </a:cubicBezTo>
                    <a:cubicBezTo>
                      <a:pt x="69" y="126"/>
                      <a:pt x="70" y="106"/>
                      <a:pt x="71" y="85"/>
                    </a:cubicBezTo>
                    <a:cubicBezTo>
                      <a:pt x="74" y="87"/>
                      <a:pt x="78" y="89"/>
                      <a:pt x="81" y="92"/>
                    </a:cubicBezTo>
                    <a:cubicBezTo>
                      <a:pt x="80" y="104"/>
                      <a:pt x="80" y="117"/>
                      <a:pt x="78" y="130"/>
                    </a:cubicBezTo>
                    <a:cubicBezTo>
                      <a:pt x="78" y="131"/>
                      <a:pt x="79" y="131"/>
                      <a:pt x="79" y="130"/>
                    </a:cubicBezTo>
                    <a:cubicBezTo>
                      <a:pt x="80" y="118"/>
                      <a:pt x="81" y="105"/>
                      <a:pt x="81" y="92"/>
                    </a:cubicBezTo>
                    <a:cubicBezTo>
                      <a:pt x="85" y="94"/>
                      <a:pt x="89" y="97"/>
                      <a:pt x="92" y="99"/>
                    </a:cubicBezTo>
                    <a:cubicBezTo>
                      <a:pt x="91" y="113"/>
                      <a:pt x="90" y="127"/>
                      <a:pt x="90" y="142"/>
                    </a:cubicBezTo>
                    <a:cubicBezTo>
                      <a:pt x="90" y="142"/>
                      <a:pt x="91" y="143"/>
                      <a:pt x="91" y="142"/>
                    </a:cubicBezTo>
                    <a:cubicBezTo>
                      <a:pt x="91" y="128"/>
                      <a:pt x="92" y="113"/>
                      <a:pt x="93" y="99"/>
                    </a:cubicBezTo>
                    <a:cubicBezTo>
                      <a:pt x="96" y="101"/>
                      <a:pt x="99" y="103"/>
                      <a:pt x="102" y="105"/>
                    </a:cubicBezTo>
                    <a:cubicBezTo>
                      <a:pt x="101" y="120"/>
                      <a:pt x="100" y="135"/>
                      <a:pt x="100" y="150"/>
                    </a:cubicBezTo>
                    <a:cubicBezTo>
                      <a:pt x="100" y="151"/>
                      <a:pt x="101" y="151"/>
                      <a:pt x="101" y="150"/>
                    </a:cubicBezTo>
                    <a:cubicBezTo>
                      <a:pt x="101" y="135"/>
                      <a:pt x="102" y="120"/>
                      <a:pt x="103" y="105"/>
                    </a:cubicBezTo>
                    <a:cubicBezTo>
                      <a:pt x="106" y="107"/>
                      <a:pt x="110" y="109"/>
                      <a:pt x="114" y="112"/>
                    </a:cubicBezTo>
                    <a:cubicBezTo>
                      <a:pt x="113" y="124"/>
                      <a:pt x="112" y="136"/>
                      <a:pt x="112" y="149"/>
                    </a:cubicBezTo>
                    <a:cubicBezTo>
                      <a:pt x="112" y="149"/>
                      <a:pt x="113" y="149"/>
                      <a:pt x="113" y="149"/>
                    </a:cubicBezTo>
                    <a:cubicBezTo>
                      <a:pt x="113" y="136"/>
                      <a:pt x="114" y="124"/>
                      <a:pt x="115" y="112"/>
                    </a:cubicBezTo>
                    <a:cubicBezTo>
                      <a:pt x="126" y="119"/>
                      <a:pt x="139" y="125"/>
                      <a:pt x="151" y="131"/>
                    </a:cubicBezTo>
                    <a:cubicBezTo>
                      <a:pt x="149" y="147"/>
                      <a:pt x="148" y="163"/>
                      <a:pt x="147" y="179"/>
                    </a:cubicBezTo>
                    <a:cubicBezTo>
                      <a:pt x="147" y="179"/>
                      <a:pt x="148" y="179"/>
                      <a:pt x="148" y="179"/>
                    </a:cubicBezTo>
                    <a:cubicBezTo>
                      <a:pt x="149" y="163"/>
                      <a:pt x="150" y="147"/>
                      <a:pt x="152" y="132"/>
                    </a:cubicBezTo>
                    <a:cubicBezTo>
                      <a:pt x="155" y="133"/>
                      <a:pt x="159" y="135"/>
                      <a:pt x="162" y="137"/>
                    </a:cubicBezTo>
                    <a:cubicBezTo>
                      <a:pt x="161" y="155"/>
                      <a:pt x="160" y="174"/>
                      <a:pt x="160" y="192"/>
                    </a:cubicBezTo>
                    <a:cubicBezTo>
                      <a:pt x="160" y="192"/>
                      <a:pt x="161" y="193"/>
                      <a:pt x="161" y="192"/>
                    </a:cubicBezTo>
                    <a:cubicBezTo>
                      <a:pt x="161" y="174"/>
                      <a:pt x="162" y="156"/>
                      <a:pt x="163" y="137"/>
                    </a:cubicBezTo>
                    <a:cubicBezTo>
                      <a:pt x="166" y="139"/>
                      <a:pt x="169" y="140"/>
                      <a:pt x="172" y="141"/>
                    </a:cubicBezTo>
                    <a:cubicBezTo>
                      <a:pt x="171" y="159"/>
                      <a:pt x="170" y="176"/>
                      <a:pt x="170" y="194"/>
                    </a:cubicBezTo>
                    <a:cubicBezTo>
                      <a:pt x="170" y="194"/>
                      <a:pt x="171" y="194"/>
                      <a:pt x="171" y="194"/>
                    </a:cubicBezTo>
                    <a:cubicBezTo>
                      <a:pt x="171" y="176"/>
                      <a:pt x="172" y="159"/>
                      <a:pt x="173" y="142"/>
                    </a:cubicBezTo>
                    <a:cubicBezTo>
                      <a:pt x="174" y="142"/>
                      <a:pt x="175" y="142"/>
                      <a:pt x="175" y="143"/>
                    </a:cubicBezTo>
                    <a:cubicBezTo>
                      <a:pt x="178" y="144"/>
                      <a:pt x="180" y="145"/>
                      <a:pt x="183" y="146"/>
                    </a:cubicBezTo>
                    <a:cubicBezTo>
                      <a:pt x="182" y="161"/>
                      <a:pt x="180" y="175"/>
                      <a:pt x="180" y="190"/>
                    </a:cubicBezTo>
                    <a:cubicBezTo>
                      <a:pt x="180" y="191"/>
                      <a:pt x="181" y="191"/>
                      <a:pt x="181" y="190"/>
                    </a:cubicBezTo>
                    <a:cubicBezTo>
                      <a:pt x="181" y="176"/>
                      <a:pt x="183" y="161"/>
                      <a:pt x="184" y="146"/>
                    </a:cubicBezTo>
                    <a:cubicBezTo>
                      <a:pt x="189" y="148"/>
                      <a:pt x="193" y="150"/>
                      <a:pt x="198" y="151"/>
                    </a:cubicBezTo>
                    <a:cubicBezTo>
                      <a:pt x="197" y="159"/>
                      <a:pt x="196" y="167"/>
                      <a:pt x="195" y="175"/>
                    </a:cubicBezTo>
                    <a:cubicBezTo>
                      <a:pt x="195" y="176"/>
                      <a:pt x="196" y="176"/>
                      <a:pt x="196" y="175"/>
                    </a:cubicBezTo>
                    <a:cubicBezTo>
                      <a:pt x="197" y="168"/>
                      <a:pt x="198" y="160"/>
                      <a:pt x="198" y="152"/>
                    </a:cubicBezTo>
                    <a:cubicBezTo>
                      <a:pt x="201" y="153"/>
                      <a:pt x="205" y="154"/>
                      <a:pt x="208" y="155"/>
                    </a:cubicBezTo>
                    <a:cubicBezTo>
                      <a:pt x="207" y="159"/>
                      <a:pt x="207" y="163"/>
                      <a:pt x="207" y="167"/>
                    </a:cubicBezTo>
                    <a:cubicBezTo>
                      <a:pt x="207" y="167"/>
                      <a:pt x="208" y="167"/>
                      <a:pt x="208" y="167"/>
                    </a:cubicBezTo>
                    <a:cubicBezTo>
                      <a:pt x="208" y="163"/>
                      <a:pt x="208" y="159"/>
                      <a:pt x="208" y="155"/>
                    </a:cubicBezTo>
                    <a:cubicBezTo>
                      <a:pt x="210" y="156"/>
                      <a:pt x="212" y="156"/>
                      <a:pt x="215" y="157"/>
                    </a:cubicBezTo>
                    <a:cubicBezTo>
                      <a:pt x="214" y="166"/>
                      <a:pt x="213" y="175"/>
                      <a:pt x="212" y="184"/>
                    </a:cubicBezTo>
                    <a:cubicBezTo>
                      <a:pt x="212" y="184"/>
                      <a:pt x="213" y="184"/>
                      <a:pt x="213" y="184"/>
                    </a:cubicBezTo>
                    <a:cubicBezTo>
                      <a:pt x="213" y="175"/>
                      <a:pt x="214" y="166"/>
                      <a:pt x="215" y="157"/>
                    </a:cubicBezTo>
                    <a:cubicBezTo>
                      <a:pt x="219" y="159"/>
                      <a:pt x="222" y="160"/>
                      <a:pt x="226" y="161"/>
                    </a:cubicBezTo>
                    <a:cubicBezTo>
                      <a:pt x="226" y="163"/>
                      <a:pt x="226" y="166"/>
                      <a:pt x="225" y="169"/>
                    </a:cubicBezTo>
                    <a:cubicBezTo>
                      <a:pt x="225" y="169"/>
                      <a:pt x="226" y="169"/>
                      <a:pt x="226" y="169"/>
                    </a:cubicBezTo>
                    <a:cubicBezTo>
                      <a:pt x="226" y="166"/>
                      <a:pt x="227" y="164"/>
                      <a:pt x="227" y="161"/>
                    </a:cubicBezTo>
                    <a:cubicBezTo>
                      <a:pt x="231" y="162"/>
                      <a:pt x="234" y="163"/>
                      <a:pt x="238" y="164"/>
                    </a:cubicBezTo>
                    <a:cubicBezTo>
                      <a:pt x="237" y="173"/>
                      <a:pt x="236" y="183"/>
                      <a:pt x="235" y="192"/>
                    </a:cubicBezTo>
                    <a:cubicBezTo>
                      <a:pt x="235" y="192"/>
                      <a:pt x="236" y="193"/>
                      <a:pt x="236" y="192"/>
                    </a:cubicBezTo>
                    <a:cubicBezTo>
                      <a:pt x="237" y="183"/>
                      <a:pt x="238" y="173"/>
                      <a:pt x="239" y="164"/>
                    </a:cubicBezTo>
                    <a:cubicBezTo>
                      <a:pt x="241" y="165"/>
                      <a:pt x="244" y="165"/>
                      <a:pt x="246" y="166"/>
                    </a:cubicBezTo>
                    <a:cubicBezTo>
                      <a:pt x="245" y="181"/>
                      <a:pt x="244" y="197"/>
                      <a:pt x="242" y="212"/>
                    </a:cubicBezTo>
                    <a:cubicBezTo>
                      <a:pt x="242" y="212"/>
                      <a:pt x="243" y="212"/>
                      <a:pt x="243" y="212"/>
                    </a:cubicBezTo>
                    <a:cubicBezTo>
                      <a:pt x="244" y="197"/>
                      <a:pt x="246" y="182"/>
                      <a:pt x="247" y="166"/>
                    </a:cubicBezTo>
                    <a:cubicBezTo>
                      <a:pt x="251" y="167"/>
                      <a:pt x="254" y="168"/>
                      <a:pt x="258" y="169"/>
                    </a:cubicBezTo>
                    <a:cubicBezTo>
                      <a:pt x="256" y="185"/>
                      <a:pt x="254" y="201"/>
                      <a:pt x="254" y="217"/>
                    </a:cubicBezTo>
                    <a:cubicBezTo>
                      <a:pt x="254" y="217"/>
                      <a:pt x="254" y="217"/>
                      <a:pt x="254" y="217"/>
                    </a:cubicBezTo>
                    <a:cubicBezTo>
                      <a:pt x="255" y="201"/>
                      <a:pt x="257" y="185"/>
                      <a:pt x="259" y="169"/>
                    </a:cubicBezTo>
                    <a:cubicBezTo>
                      <a:pt x="261" y="170"/>
                      <a:pt x="263" y="170"/>
                      <a:pt x="266" y="171"/>
                    </a:cubicBezTo>
                    <a:cubicBezTo>
                      <a:pt x="265" y="181"/>
                      <a:pt x="264" y="190"/>
                      <a:pt x="264" y="200"/>
                    </a:cubicBezTo>
                    <a:cubicBezTo>
                      <a:pt x="264" y="201"/>
                      <a:pt x="264" y="201"/>
                      <a:pt x="264" y="200"/>
                    </a:cubicBezTo>
                    <a:cubicBezTo>
                      <a:pt x="265" y="191"/>
                      <a:pt x="266" y="181"/>
                      <a:pt x="266" y="171"/>
                    </a:cubicBezTo>
                    <a:cubicBezTo>
                      <a:pt x="269" y="171"/>
                      <a:pt x="271" y="172"/>
                      <a:pt x="273" y="172"/>
                    </a:cubicBezTo>
                    <a:cubicBezTo>
                      <a:pt x="272" y="188"/>
                      <a:pt x="271" y="203"/>
                      <a:pt x="271" y="219"/>
                    </a:cubicBezTo>
                    <a:cubicBezTo>
                      <a:pt x="270" y="219"/>
                      <a:pt x="271" y="219"/>
                      <a:pt x="271" y="219"/>
                    </a:cubicBezTo>
                    <a:cubicBezTo>
                      <a:pt x="272" y="203"/>
                      <a:pt x="273" y="188"/>
                      <a:pt x="274" y="172"/>
                    </a:cubicBezTo>
                    <a:cubicBezTo>
                      <a:pt x="277" y="173"/>
                      <a:pt x="280" y="174"/>
                      <a:pt x="283" y="174"/>
                    </a:cubicBezTo>
                    <a:cubicBezTo>
                      <a:pt x="283" y="182"/>
                      <a:pt x="283" y="190"/>
                      <a:pt x="282" y="199"/>
                    </a:cubicBezTo>
                    <a:cubicBezTo>
                      <a:pt x="282" y="199"/>
                      <a:pt x="283" y="199"/>
                      <a:pt x="283" y="199"/>
                    </a:cubicBezTo>
                    <a:cubicBezTo>
                      <a:pt x="283" y="191"/>
                      <a:pt x="284" y="182"/>
                      <a:pt x="284" y="174"/>
                    </a:cubicBezTo>
                    <a:cubicBezTo>
                      <a:pt x="287" y="175"/>
                      <a:pt x="291" y="176"/>
                      <a:pt x="294" y="176"/>
                    </a:cubicBezTo>
                    <a:cubicBezTo>
                      <a:pt x="293" y="186"/>
                      <a:pt x="293" y="197"/>
                      <a:pt x="292" y="207"/>
                    </a:cubicBezTo>
                    <a:cubicBezTo>
                      <a:pt x="292" y="207"/>
                      <a:pt x="293" y="208"/>
                      <a:pt x="293" y="207"/>
                    </a:cubicBezTo>
                    <a:cubicBezTo>
                      <a:pt x="293" y="197"/>
                      <a:pt x="294" y="187"/>
                      <a:pt x="294" y="176"/>
                    </a:cubicBezTo>
                    <a:cubicBezTo>
                      <a:pt x="297" y="177"/>
                      <a:pt x="299" y="177"/>
                      <a:pt x="302" y="177"/>
                    </a:cubicBezTo>
                    <a:cubicBezTo>
                      <a:pt x="301" y="186"/>
                      <a:pt x="301" y="194"/>
                      <a:pt x="300" y="202"/>
                    </a:cubicBezTo>
                    <a:cubicBezTo>
                      <a:pt x="300" y="202"/>
                      <a:pt x="301" y="203"/>
                      <a:pt x="301" y="202"/>
                    </a:cubicBezTo>
                    <a:cubicBezTo>
                      <a:pt x="302" y="194"/>
                      <a:pt x="302" y="186"/>
                      <a:pt x="303" y="178"/>
                    </a:cubicBezTo>
                    <a:cubicBezTo>
                      <a:pt x="304" y="178"/>
                      <a:pt x="306" y="178"/>
                      <a:pt x="307" y="178"/>
                    </a:cubicBezTo>
                    <a:cubicBezTo>
                      <a:pt x="307" y="202"/>
                      <a:pt x="306" y="226"/>
                      <a:pt x="305" y="250"/>
                    </a:cubicBezTo>
                    <a:cubicBezTo>
                      <a:pt x="305" y="251"/>
                      <a:pt x="306" y="251"/>
                      <a:pt x="306" y="251"/>
                    </a:cubicBezTo>
                    <a:cubicBezTo>
                      <a:pt x="307" y="227"/>
                      <a:pt x="308" y="203"/>
                      <a:pt x="308" y="179"/>
                    </a:cubicBezTo>
                    <a:cubicBezTo>
                      <a:pt x="338" y="183"/>
                      <a:pt x="369" y="186"/>
                      <a:pt x="399" y="188"/>
                    </a:cubicBezTo>
                    <a:cubicBezTo>
                      <a:pt x="400" y="188"/>
                      <a:pt x="400" y="186"/>
                      <a:pt x="399" y="18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2" name="íślíḋè-Freeform 528"/>
              <p:cNvSpPr/>
              <p:nvPr/>
            </p:nvSpPr>
            <p:spPr bwMode="auto">
              <a:xfrm>
                <a:off x="4493" y="1474"/>
                <a:ext cx="7" cy="563"/>
              </a:xfrm>
              <a:custGeom>
                <a:avLst/>
                <a:gdLst>
                  <a:gd name="T0" fmla="*/ 1 w 6"/>
                  <a:gd name="T1" fmla="*/ 0 h 512"/>
                  <a:gd name="T2" fmla="*/ 1 w 6"/>
                  <a:gd name="T3" fmla="*/ 0 h 512"/>
                  <a:gd name="T4" fmla="*/ 3 w 6"/>
                  <a:gd name="T5" fmla="*/ 255 h 512"/>
                  <a:gd name="T6" fmla="*/ 1 w 6"/>
                  <a:gd name="T7" fmla="*/ 511 h 512"/>
                  <a:gd name="T8" fmla="*/ 2 w 6"/>
                  <a:gd name="T9" fmla="*/ 511 h 512"/>
                  <a:gd name="T10" fmla="*/ 4 w 6"/>
                  <a:gd name="T11" fmla="*/ 256 h 512"/>
                  <a:gd name="T12" fmla="*/ 1 w 6"/>
                  <a:gd name="T13" fmla="*/ 0 h 5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512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2" y="85"/>
                      <a:pt x="3" y="170"/>
                      <a:pt x="3" y="255"/>
                    </a:cubicBezTo>
                    <a:cubicBezTo>
                      <a:pt x="2" y="340"/>
                      <a:pt x="0" y="426"/>
                      <a:pt x="1" y="511"/>
                    </a:cubicBezTo>
                    <a:cubicBezTo>
                      <a:pt x="1" y="511"/>
                      <a:pt x="2" y="512"/>
                      <a:pt x="2" y="511"/>
                    </a:cubicBezTo>
                    <a:cubicBezTo>
                      <a:pt x="2" y="426"/>
                      <a:pt x="3" y="341"/>
                      <a:pt x="4" y="256"/>
                    </a:cubicBezTo>
                    <a:cubicBezTo>
                      <a:pt x="4" y="171"/>
                      <a:pt x="6" y="85"/>
                      <a:pt x="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3" name="is1ide-Freeform 529"/>
              <p:cNvSpPr/>
              <p:nvPr/>
            </p:nvSpPr>
            <p:spPr bwMode="auto">
              <a:xfrm>
                <a:off x="4507" y="1494"/>
                <a:ext cx="3" cy="128"/>
              </a:xfrm>
              <a:custGeom>
                <a:avLst/>
                <a:gdLst>
                  <a:gd name="T0" fmla="*/ 3 w 3"/>
                  <a:gd name="T1" fmla="*/ 1 h 116"/>
                  <a:gd name="T2" fmla="*/ 2 w 3"/>
                  <a:gd name="T3" fmla="*/ 0 h 116"/>
                  <a:gd name="T4" fmla="*/ 2 w 3"/>
                  <a:gd name="T5" fmla="*/ 116 h 116"/>
                  <a:gd name="T6" fmla="*/ 3 w 3"/>
                  <a:gd name="T7" fmla="*/ 116 h 116"/>
                  <a:gd name="T8" fmla="*/ 3 w 3"/>
                  <a:gd name="T9" fmla="*/ 1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116">
                    <a:moveTo>
                      <a:pt x="3" y="1"/>
                    </a:moveTo>
                    <a:cubicBezTo>
                      <a:pt x="3" y="0"/>
                      <a:pt x="2" y="0"/>
                      <a:pt x="2" y="0"/>
                    </a:cubicBezTo>
                    <a:cubicBezTo>
                      <a:pt x="1" y="39"/>
                      <a:pt x="0" y="77"/>
                      <a:pt x="2" y="116"/>
                    </a:cubicBezTo>
                    <a:cubicBezTo>
                      <a:pt x="2" y="116"/>
                      <a:pt x="3" y="116"/>
                      <a:pt x="3" y="116"/>
                    </a:cubicBezTo>
                    <a:cubicBezTo>
                      <a:pt x="2" y="77"/>
                      <a:pt x="1" y="39"/>
                      <a:pt x="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4" name="is1ide-Freeform 530"/>
              <p:cNvSpPr/>
              <p:nvPr/>
            </p:nvSpPr>
            <p:spPr bwMode="auto">
              <a:xfrm>
                <a:off x="4517" y="1516"/>
                <a:ext cx="1" cy="86"/>
              </a:xfrm>
              <a:custGeom>
                <a:avLst/>
                <a:gdLst>
                  <a:gd name="T0" fmla="*/ 0 w 1"/>
                  <a:gd name="T1" fmla="*/ 1 h 78"/>
                  <a:gd name="T2" fmla="*/ 0 w 1"/>
                  <a:gd name="T3" fmla="*/ 0 h 78"/>
                  <a:gd name="T4" fmla="*/ 0 w 1"/>
                  <a:gd name="T5" fmla="*/ 77 h 78"/>
                  <a:gd name="T6" fmla="*/ 0 w 1"/>
                  <a:gd name="T7" fmla="*/ 77 h 78"/>
                  <a:gd name="T8" fmla="*/ 0 w 1"/>
                  <a:gd name="T9" fmla="*/ 1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78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6"/>
                      <a:pt x="0" y="52"/>
                      <a:pt x="0" y="77"/>
                    </a:cubicBezTo>
                    <a:cubicBezTo>
                      <a:pt x="0" y="78"/>
                      <a:pt x="0" y="78"/>
                      <a:pt x="0" y="77"/>
                    </a:cubicBezTo>
                    <a:cubicBezTo>
                      <a:pt x="1" y="52"/>
                      <a:pt x="1" y="26"/>
                      <a:pt x="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5" name="is1ide-Freeform 531"/>
              <p:cNvSpPr/>
              <p:nvPr/>
            </p:nvSpPr>
            <p:spPr bwMode="auto">
              <a:xfrm>
                <a:off x="4523" y="1516"/>
                <a:ext cx="2" cy="87"/>
              </a:xfrm>
              <a:custGeom>
                <a:avLst/>
                <a:gdLst>
                  <a:gd name="T0" fmla="*/ 1 w 2"/>
                  <a:gd name="T1" fmla="*/ 1 h 79"/>
                  <a:gd name="T2" fmla="*/ 1 w 2"/>
                  <a:gd name="T3" fmla="*/ 0 h 79"/>
                  <a:gd name="T4" fmla="*/ 1 w 2"/>
                  <a:gd name="T5" fmla="*/ 79 h 79"/>
                  <a:gd name="T6" fmla="*/ 1 w 2"/>
                  <a:gd name="T7" fmla="*/ 79 h 79"/>
                  <a:gd name="T8" fmla="*/ 1 w 2"/>
                  <a:gd name="T9" fmla="*/ 1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79">
                    <a:moveTo>
                      <a:pt x="1" y="1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27"/>
                      <a:pt x="0" y="53"/>
                      <a:pt x="1" y="79"/>
                    </a:cubicBezTo>
                    <a:cubicBezTo>
                      <a:pt x="1" y="79"/>
                      <a:pt x="1" y="79"/>
                      <a:pt x="1" y="79"/>
                    </a:cubicBezTo>
                    <a:cubicBezTo>
                      <a:pt x="2" y="53"/>
                      <a:pt x="1" y="27"/>
                      <a:pt x="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6" name="is1ide-Freeform 532"/>
              <p:cNvSpPr/>
              <p:nvPr/>
            </p:nvSpPr>
            <p:spPr bwMode="auto">
              <a:xfrm>
                <a:off x="4531" y="1524"/>
                <a:ext cx="3" cy="73"/>
              </a:xfrm>
              <a:custGeom>
                <a:avLst/>
                <a:gdLst>
                  <a:gd name="T0" fmla="*/ 2 w 3"/>
                  <a:gd name="T1" fmla="*/ 0 h 67"/>
                  <a:gd name="T2" fmla="*/ 0 w 3"/>
                  <a:gd name="T3" fmla="*/ 67 h 67"/>
                  <a:gd name="T4" fmla="*/ 1 w 3"/>
                  <a:gd name="T5" fmla="*/ 67 h 67"/>
                  <a:gd name="T6" fmla="*/ 3 w 3"/>
                  <a:gd name="T7" fmla="*/ 0 h 67"/>
                  <a:gd name="T8" fmla="*/ 2 w 3"/>
                  <a:gd name="T9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67">
                    <a:moveTo>
                      <a:pt x="2" y="0"/>
                    </a:moveTo>
                    <a:cubicBezTo>
                      <a:pt x="0" y="22"/>
                      <a:pt x="0" y="45"/>
                      <a:pt x="0" y="67"/>
                    </a:cubicBezTo>
                    <a:cubicBezTo>
                      <a:pt x="0" y="67"/>
                      <a:pt x="1" y="67"/>
                      <a:pt x="1" y="67"/>
                    </a:cubicBezTo>
                    <a:cubicBezTo>
                      <a:pt x="1" y="45"/>
                      <a:pt x="1" y="23"/>
                      <a:pt x="3" y="0"/>
                    </a:cubicBezTo>
                    <a:cubicBezTo>
                      <a:pt x="3" y="0"/>
                      <a:pt x="2" y="0"/>
                      <a:pt x="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7" name="is1ide-Freeform 533"/>
              <p:cNvSpPr/>
              <p:nvPr/>
            </p:nvSpPr>
            <p:spPr bwMode="auto">
              <a:xfrm>
                <a:off x="4542" y="1540"/>
                <a:ext cx="1" cy="60"/>
              </a:xfrm>
              <a:custGeom>
                <a:avLst/>
                <a:gdLst>
                  <a:gd name="T0" fmla="*/ 0 w 1"/>
                  <a:gd name="T1" fmla="*/ 0 h 54"/>
                  <a:gd name="T2" fmla="*/ 0 w 1"/>
                  <a:gd name="T3" fmla="*/ 54 h 54"/>
                  <a:gd name="T4" fmla="*/ 1 w 1"/>
                  <a:gd name="T5" fmla="*/ 54 h 54"/>
                  <a:gd name="T6" fmla="*/ 1 w 1"/>
                  <a:gd name="T7" fmla="*/ 0 h 54"/>
                  <a:gd name="T8" fmla="*/ 0 w 1"/>
                  <a:gd name="T9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54">
                    <a:moveTo>
                      <a:pt x="0" y="0"/>
                    </a:moveTo>
                    <a:cubicBezTo>
                      <a:pt x="0" y="18"/>
                      <a:pt x="0" y="36"/>
                      <a:pt x="0" y="54"/>
                    </a:cubicBezTo>
                    <a:cubicBezTo>
                      <a:pt x="0" y="54"/>
                      <a:pt x="1" y="54"/>
                      <a:pt x="1" y="54"/>
                    </a:cubicBezTo>
                    <a:cubicBezTo>
                      <a:pt x="1" y="36"/>
                      <a:pt x="1" y="18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8" name="is1ide-Freeform 534"/>
              <p:cNvSpPr/>
              <p:nvPr/>
            </p:nvSpPr>
            <p:spPr bwMode="auto">
              <a:xfrm>
                <a:off x="4805" y="1554"/>
                <a:ext cx="2" cy="51"/>
              </a:xfrm>
              <a:custGeom>
                <a:avLst/>
                <a:gdLst>
                  <a:gd name="T0" fmla="*/ 1 w 2"/>
                  <a:gd name="T1" fmla="*/ 0 h 46"/>
                  <a:gd name="T2" fmla="*/ 0 w 2"/>
                  <a:gd name="T3" fmla="*/ 46 h 46"/>
                  <a:gd name="T4" fmla="*/ 1 w 2"/>
                  <a:gd name="T5" fmla="*/ 46 h 46"/>
                  <a:gd name="T6" fmla="*/ 2 w 2"/>
                  <a:gd name="T7" fmla="*/ 1 h 46"/>
                  <a:gd name="T8" fmla="*/ 1 w 2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46">
                    <a:moveTo>
                      <a:pt x="1" y="0"/>
                    </a:moveTo>
                    <a:cubicBezTo>
                      <a:pt x="1" y="16"/>
                      <a:pt x="0" y="30"/>
                      <a:pt x="0" y="46"/>
                    </a:cubicBezTo>
                    <a:cubicBezTo>
                      <a:pt x="0" y="46"/>
                      <a:pt x="1" y="46"/>
                      <a:pt x="1" y="46"/>
                    </a:cubicBezTo>
                    <a:cubicBezTo>
                      <a:pt x="1" y="31"/>
                      <a:pt x="2" y="16"/>
                      <a:pt x="2" y="1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9" name="is1ide-Freeform 535"/>
              <p:cNvSpPr/>
              <p:nvPr/>
            </p:nvSpPr>
            <p:spPr bwMode="auto">
              <a:xfrm>
                <a:off x="4822" y="1560"/>
                <a:ext cx="2" cy="53"/>
              </a:xfrm>
              <a:custGeom>
                <a:avLst/>
                <a:gdLst>
                  <a:gd name="T0" fmla="*/ 2 w 2"/>
                  <a:gd name="T1" fmla="*/ 0 h 48"/>
                  <a:gd name="T2" fmla="*/ 0 w 2"/>
                  <a:gd name="T3" fmla="*/ 47 h 48"/>
                  <a:gd name="T4" fmla="*/ 1 w 2"/>
                  <a:gd name="T5" fmla="*/ 47 h 48"/>
                  <a:gd name="T6" fmla="*/ 2 w 2"/>
                  <a:gd name="T7" fmla="*/ 1 h 48"/>
                  <a:gd name="T8" fmla="*/ 2 w 2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48">
                    <a:moveTo>
                      <a:pt x="2" y="0"/>
                    </a:moveTo>
                    <a:cubicBezTo>
                      <a:pt x="0" y="16"/>
                      <a:pt x="0" y="32"/>
                      <a:pt x="0" y="47"/>
                    </a:cubicBezTo>
                    <a:cubicBezTo>
                      <a:pt x="0" y="48"/>
                      <a:pt x="1" y="48"/>
                      <a:pt x="1" y="47"/>
                    </a:cubicBezTo>
                    <a:cubicBezTo>
                      <a:pt x="1" y="32"/>
                      <a:pt x="1" y="16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0" name="is1ide-Freeform 536"/>
              <p:cNvSpPr/>
              <p:nvPr/>
            </p:nvSpPr>
            <p:spPr bwMode="auto">
              <a:xfrm>
                <a:off x="5033" y="1920"/>
                <a:ext cx="5" cy="91"/>
              </a:xfrm>
              <a:custGeom>
                <a:avLst/>
                <a:gdLst>
                  <a:gd name="T0" fmla="*/ 3 w 4"/>
                  <a:gd name="T1" fmla="*/ 1 h 83"/>
                  <a:gd name="T2" fmla="*/ 0 w 4"/>
                  <a:gd name="T3" fmla="*/ 82 h 83"/>
                  <a:gd name="T4" fmla="*/ 1 w 4"/>
                  <a:gd name="T5" fmla="*/ 83 h 83"/>
                  <a:gd name="T6" fmla="*/ 4 w 4"/>
                  <a:gd name="T7" fmla="*/ 1 h 83"/>
                  <a:gd name="T8" fmla="*/ 3 w 4"/>
                  <a:gd name="T9" fmla="*/ 1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83">
                    <a:moveTo>
                      <a:pt x="3" y="1"/>
                    </a:moveTo>
                    <a:cubicBezTo>
                      <a:pt x="1" y="28"/>
                      <a:pt x="0" y="55"/>
                      <a:pt x="0" y="82"/>
                    </a:cubicBezTo>
                    <a:cubicBezTo>
                      <a:pt x="0" y="83"/>
                      <a:pt x="1" y="83"/>
                      <a:pt x="1" y="83"/>
                    </a:cubicBezTo>
                    <a:cubicBezTo>
                      <a:pt x="1" y="55"/>
                      <a:pt x="3" y="28"/>
                      <a:pt x="4" y="1"/>
                    </a:cubicBezTo>
                    <a:cubicBezTo>
                      <a:pt x="4" y="0"/>
                      <a:pt x="3" y="0"/>
                      <a:pt x="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1" name="is1ide-Freeform 537"/>
              <p:cNvSpPr/>
              <p:nvPr/>
            </p:nvSpPr>
            <p:spPr bwMode="auto">
              <a:xfrm>
                <a:off x="5042" y="1920"/>
                <a:ext cx="7" cy="97"/>
              </a:xfrm>
              <a:custGeom>
                <a:avLst/>
                <a:gdLst>
                  <a:gd name="T0" fmla="*/ 5 w 6"/>
                  <a:gd name="T1" fmla="*/ 1 h 88"/>
                  <a:gd name="T2" fmla="*/ 0 w 6"/>
                  <a:gd name="T3" fmla="*/ 87 h 88"/>
                  <a:gd name="T4" fmla="*/ 1 w 6"/>
                  <a:gd name="T5" fmla="*/ 88 h 88"/>
                  <a:gd name="T6" fmla="*/ 6 w 6"/>
                  <a:gd name="T7" fmla="*/ 1 h 88"/>
                  <a:gd name="T8" fmla="*/ 5 w 6"/>
                  <a:gd name="T9" fmla="*/ 1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88">
                    <a:moveTo>
                      <a:pt x="5" y="1"/>
                    </a:moveTo>
                    <a:cubicBezTo>
                      <a:pt x="3" y="29"/>
                      <a:pt x="1" y="58"/>
                      <a:pt x="0" y="87"/>
                    </a:cubicBezTo>
                    <a:cubicBezTo>
                      <a:pt x="0" y="88"/>
                      <a:pt x="1" y="88"/>
                      <a:pt x="1" y="88"/>
                    </a:cubicBezTo>
                    <a:cubicBezTo>
                      <a:pt x="3" y="59"/>
                      <a:pt x="4" y="30"/>
                      <a:pt x="6" y="1"/>
                    </a:cubicBezTo>
                    <a:cubicBezTo>
                      <a:pt x="6" y="0"/>
                      <a:pt x="5" y="0"/>
                      <a:pt x="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2" name="íṩľíḍè-Freeform 538"/>
              <p:cNvSpPr/>
              <p:nvPr/>
            </p:nvSpPr>
            <p:spPr bwMode="auto">
              <a:xfrm>
                <a:off x="5053" y="1920"/>
                <a:ext cx="9" cy="99"/>
              </a:xfrm>
              <a:custGeom>
                <a:avLst/>
                <a:gdLst>
                  <a:gd name="T0" fmla="*/ 7 w 8"/>
                  <a:gd name="T1" fmla="*/ 1 h 90"/>
                  <a:gd name="T2" fmla="*/ 0 w 8"/>
                  <a:gd name="T3" fmla="*/ 89 h 90"/>
                  <a:gd name="T4" fmla="*/ 1 w 8"/>
                  <a:gd name="T5" fmla="*/ 89 h 90"/>
                  <a:gd name="T6" fmla="*/ 8 w 8"/>
                  <a:gd name="T7" fmla="*/ 1 h 90"/>
                  <a:gd name="T8" fmla="*/ 7 w 8"/>
                  <a:gd name="T9" fmla="*/ 1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90">
                    <a:moveTo>
                      <a:pt x="7" y="1"/>
                    </a:moveTo>
                    <a:cubicBezTo>
                      <a:pt x="3" y="30"/>
                      <a:pt x="2" y="60"/>
                      <a:pt x="0" y="89"/>
                    </a:cubicBezTo>
                    <a:cubicBezTo>
                      <a:pt x="0" y="89"/>
                      <a:pt x="1" y="90"/>
                      <a:pt x="1" y="89"/>
                    </a:cubicBezTo>
                    <a:cubicBezTo>
                      <a:pt x="3" y="60"/>
                      <a:pt x="4" y="30"/>
                      <a:pt x="8" y="1"/>
                    </a:cubicBezTo>
                    <a:cubicBezTo>
                      <a:pt x="8" y="0"/>
                      <a:pt x="7" y="0"/>
                      <a:pt x="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3" name="íṩľíḍè-Freeform 539"/>
              <p:cNvSpPr/>
              <p:nvPr/>
            </p:nvSpPr>
            <p:spPr bwMode="auto">
              <a:xfrm>
                <a:off x="5064" y="1914"/>
                <a:ext cx="5" cy="127"/>
              </a:xfrm>
              <a:custGeom>
                <a:avLst/>
                <a:gdLst>
                  <a:gd name="T0" fmla="*/ 4 w 4"/>
                  <a:gd name="T1" fmla="*/ 1 h 115"/>
                  <a:gd name="T2" fmla="*/ 0 w 4"/>
                  <a:gd name="T3" fmla="*/ 114 h 115"/>
                  <a:gd name="T4" fmla="*/ 1 w 4"/>
                  <a:gd name="T5" fmla="*/ 114 h 115"/>
                  <a:gd name="T6" fmla="*/ 4 w 4"/>
                  <a:gd name="T7" fmla="*/ 1 h 115"/>
                  <a:gd name="T8" fmla="*/ 4 w 4"/>
                  <a:gd name="T9" fmla="*/ 1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115">
                    <a:moveTo>
                      <a:pt x="4" y="1"/>
                    </a:moveTo>
                    <a:cubicBezTo>
                      <a:pt x="2" y="38"/>
                      <a:pt x="0" y="76"/>
                      <a:pt x="0" y="114"/>
                    </a:cubicBezTo>
                    <a:cubicBezTo>
                      <a:pt x="0" y="114"/>
                      <a:pt x="1" y="115"/>
                      <a:pt x="1" y="114"/>
                    </a:cubicBezTo>
                    <a:cubicBezTo>
                      <a:pt x="2" y="76"/>
                      <a:pt x="3" y="39"/>
                      <a:pt x="4" y="1"/>
                    </a:cubicBezTo>
                    <a:cubicBezTo>
                      <a:pt x="4" y="0"/>
                      <a:pt x="4" y="0"/>
                      <a:pt x="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4" name="íṩľíḍè-Freeform 540"/>
              <p:cNvSpPr/>
              <p:nvPr/>
            </p:nvSpPr>
            <p:spPr bwMode="auto">
              <a:xfrm>
                <a:off x="5074" y="1920"/>
                <a:ext cx="3" cy="116"/>
              </a:xfrm>
              <a:custGeom>
                <a:avLst/>
                <a:gdLst>
                  <a:gd name="T0" fmla="*/ 3 w 3"/>
                  <a:gd name="T1" fmla="*/ 1 h 106"/>
                  <a:gd name="T2" fmla="*/ 0 w 3"/>
                  <a:gd name="T3" fmla="*/ 106 h 106"/>
                  <a:gd name="T4" fmla="*/ 0 w 3"/>
                  <a:gd name="T5" fmla="*/ 106 h 106"/>
                  <a:gd name="T6" fmla="*/ 3 w 3"/>
                  <a:gd name="T7" fmla="*/ 1 h 106"/>
                  <a:gd name="T8" fmla="*/ 3 w 3"/>
                  <a:gd name="T9" fmla="*/ 1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106">
                    <a:moveTo>
                      <a:pt x="3" y="1"/>
                    </a:moveTo>
                    <a:cubicBezTo>
                      <a:pt x="1" y="36"/>
                      <a:pt x="1" y="71"/>
                      <a:pt x="0" y="106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2" y="71"/>
                      <a:pt x="2" y="36"/>
                      <a:pt x="3" y="1"/>
                    </a:cubicBezTo>
                    <a:cubicBezTo>
                      <a:pt x="3" y="0"/>
                      <a:pt x="3" y="0"/>
                      <a:pt x="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5" name="íṩľíḍè-Freeform 541"/>
              <p:cNvSpPr/>
              <p:nvPr/>
            </p:nvSpPr>
            <p:spPr bwMode="auto">
              <a:xfrm>
                <a:off x="5087" y="1913"/>
                <a:ext cx="3" cy="129"/>
              </a:xfrm>
              <a:custGeom>
                <a:avLst/>
                <a:gdLst>
                  <a:gd name="T0" fmla="*/ 1 w 2"/>
                  <a:gd name="T1" fmla="*/ 0 h 117"/>
                  <a:gd name="T2" fmla="*/ 1 w 2"/>
                  <a:gd name="T3" fmla="*/ 0 h 117"/>
                  <a:gd name="T4" fmla="*/ 1 w 2"/>
                  <a:gd name="T5" fmla="*/ 117 h 117"/>
                  <a:gd name="T6" fmla="*/ 2 w 2"/>
                  <a:gd name="T7" fmla="*/ 117 h 117"/>
                  <a:gd name="T8" fmla="*/ 1 w 2"/>
                  <a:gd name="T9" fmla="*/ 0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17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39"/>
                      <a:pt x="0" y="78"/>
                      <a:pt x="1" y="117"/>
                    </a:cubicBezTo>
                    <a:cubicBezTo>
                      <a:pt x="1" y="117"/>
                      <a:pt x="2" y="117"/>
                      <a:pt x="2" y="117"/>
                    </a:cubicBezTo>
                    <a:cubicBezTo>
                      <a:pt x="2" y="78"/>
                      <a:pt x="2" y="39"/>
                      <a:pt x="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6" name="íṩľíḍè-Freeform 542"/>
              <p:cNvSpPr/>
              <p:nvPr/>
            </p:nvSpPr>
            <p:spPr bwMode="auto">
              <a:xfrm>
                <a:off x="5096" y="1909"/>
                <a:ext cx="5" cy="124"/>
              </a:xfrm>
              <a:custGeom>
                <a:avLst/>
                <a:gdLst>
                  <a:gd name="T0" fmla="*/ 3 w 4"/>
                  <a:gd name="T1" fmla="*/ 1 h 113"/>
                  <a:gd name="T2" fmla="*/ 0 w 4"/>
                  <a:gd name="T3" fmla="*/ 112 h 113"/>
                  <a:gd name="T4" fmla="*/ 0 w 4"/>
                  <a:gd name="T5" fmla="*/ 113 h 113"/>
                  <a:gd name="T6" fmla="*/ 4 w 4"/>
                  <a:gd name="T7" fmla="*/ 1 h 113"/>
                  <a:gd name="T8" fmla="*/ 3 w 4"/>
                  <a:gd name="T9" fmla="*/ 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113">
                    <a:moveTo>
                      <a:pt x="3" y="1"/>
                    </a:moveTo>
                    <a:cubicBezTo>
                      <a:pt x="1" y="38"/>
                      <a:pt x="0" y="75"/>
                      <a:pt x="0" y="112"/>
                    </a:cubicBezTo>
                    <a:cubicBezTo>
                      <a:pt x="0" y="113"/>
                      <a:pt x="0" y="113"/>
                      <a:pt x="0" y="113"/>
                    </a:cubicBezTo>
                    <a:cubicBezTo>
                      <a:pt x="0" y="75"/>
                      <a:pt x="2" y="38"/>
                      <a:pt x="4" y="1"/>
                    </a:cubicBezTo>
                    <a:cubicBezTo>
                      <a:pt x="4" y="0"/>
                      <a:pt x="3" y="0"/>
                      <a:pt x="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7" name="íṩľíḍè-Freeform 543"/>
              <p:cNvSpPr/>
              <p:nvPr/>
            </p:nvSpPr>
            <p:spPr bwMode="auto">
              <a:xfrm>
                <a:off x="5110" y="1903"/>
                <a:ext cx="5" cy="129"/>
              </a:xfrm>
              <a:custGeom>
                <a:avLst/>
                <a:gdLst>
                  <a:gd name="T0" fmla="*/ 3 w 4"/>
                  <a:gd name="T1" fmla="*/ 1 h 117"/>
                  <a:gd name="T2" fmla="*/ 0 w 4"/>
                  <a:gd name="T3" fmla="*/ 116 h 117"/>
                  <a:gd name="T4" fmla="*/ 1 w 4"/>
                  <a:gd name="T5" fmla="*/ 116 h 117"/>
                  <a:gd name="T6" fmla="*/ 4 w 4"/>
                  <a:gd name="T7" fmla="*/ 1 h 117"/>
                  <a:gd name="T8" fmla="*/ 3 w 4"/>
                  <a:gd name="T9" fmla="*/ 1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117">
                    <a:moveTo>
                      <a:pt x="3" y="1"/>
                    </a:moveTo>
                    <a:cubicBezTo>
                      <a:pt x="2" y="39"/>
                      <a:pt x="1" y="77"/>
                      <a:pt x="0" y="116"/>
                    </a:cubicBezTo>
                    <a:cubicBezTo>
                      <a:pt x="0" y="116"/>
                      <a:pt x="1" y="117"/>
                      <a:pt x="1" y="116"/>
                    </a:cubicBezTo>
                    <a:cubicBezTo>
                      <a:pt x="3" y="78"/>
                      <a:pt x="2" y="39"/>
                      <a:pt x="4" y="1"/>
                    </a:cubicBezTo>
                    <a:cubicBezTo>
                      <a:pt x="4" y="0"/>
                      <a:pt x="3" y="0"/>
                      <a:pt x="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8" name="íṩľíḍè-Freeform 544"/>
              <p:cNvSpPr/>
              <p:nvPr/>
            </p:nvSpPr>
            <p:spPr bwMode="auto">
              <a:xfrm>
                <a:off x="5125" y="1900"/>
                <a:ext cx="3" cy="133"/>
              </a:xfrm>
              <a:custGeom>
                <a:avLst/>
                <a:gdLst>
                  <a:gd name="T0" fmla="*/ 2 w 3"/>
                  <a:gd name="T1" fmla="*/ 0 h 121"/>
                  <a:gd name="T2" fmla="*/ 0 w 3"/>
                  <a:gd name="T3" fmla="*/ 120 h 121"/>
                  <a:gd name="T4" fmla="*/ 1 w 3"/>
                  <a:gd name="T5" fmla="*/ 121 h 121"/>
                  <a:gd name="T6" fmla="*/ 3 w 3"/>
                  <a:gd name="T7" fmla="*/ 0 h 121"/>
                  <a:gd name="T8" fmla="*/ 2 w 3"/>
                  <a:gd name="T9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121">
                    <a:moveTo>
                      <a:pt x="2" y="0"/>
                    </a:moveTo>
                    <a:cubicBezTo>
                      <a:pt x="0" y="40"/>
                      <a:pt x="0" y="80"/>
                      <a:pt x="0" y="120"/>
                    </a:cubicBezTo>
                    <a:cubicBezTo>
                      <a:pt x="0" y="121"/>
                      <a:pt x="1" y="121"/>
                      <a:pt x="1" y="121"/>
                    </a:cubicBezTo>
                    <a:cubicBezTo>
                      <a:pt x="1" y="80"/>
                      <a:pt x="1" y="40"/>
                      <a:pt x="3" y="0"/>
                    </a:cubicBezTo>
                    <a:cubicBezTo>
                      <a:pt x="3" y="0"/>
                      <a:pt x="2" y="0"/>
                      <a:pt x="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9" name="ïṧḷïḓê-Freeform 545"/>
              <p:cNvSpPr/>
              <p:nvPr/>
            </p:nvSpPr>
            <p:spPr bwMode="auto">
              <a:xfrm>
                <a:off x="5140" y="1898"/>
                <a:ext cx="6" cy="132"/>
              </a:xfrm>
              <a:custGeom>
                <a:avLst/>
                <a:gdLst>
                  <a:gd name="T0" fmla="*/ 5 w 5"/>
                  <a:gd name="T1" fmla="*/ 1 h 120"/>
                  <a:gd name="T2" fmla="*/ 0 w 5"/>
                  <a:gd name="T3" fmla="*/ 119 h 120"/>
                  <a:gd name="T4" fmla="*/ 0 w 5"/>
                  <a:gd name="T5" fmla="*/ 119 h 120"/>
                  <a:gd name="T6" fmla="*/ 5 w 5"/>
                  <a:gd name="T7" fmla="*/ 1 h 120"/>
                  <a:gd name="T8" fmla="*/ 5 w 5"/>
                  <a:gd name="T9" fmla="*/ 1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120">
                    <a:moveTo>
                      <a:pt x="5" y="1"/>
                    </a:moveTo>
                    <a:cubicBezTo>
                      <a:pt x="1" y="40"/>
                      <a:pt x="0" y="80"/>
                      <a:pt x="0" y="119"/>
                    </a:cubicBezTo>
                    <a:cubicBezTo>
                      <a:pt x="0" y="119"/>
                      <a:pt x="0" y="120"/>
                      <a:pt x="0" y="119"/>
                    </a:cubicBezTo>
                    <a:cubicBezTo>
                      <a:pt x="4" y="80"/>
                      <a:pt x="2" y="40"/>
                      <a:pt x="5" y="1"/>
                    </a:cubicBezTo>
                    <a:cubicBezTo>
                      <a:pt x="5" y="0"/>
                      <a:pt x="5" y="0"/>
                      <a:pt x="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0" name="ïṧḷïḓê-Freeform 546"/>
              <p:cNvSpPr/>
              <p:nvPr/>
            </p:nvSpPr>
            <p:spPr bwMode="auto">
              <a:xfrm>
                <a:off x="5153" y="1892"/>
                <a:ext cx="6" cy="138"/>
              </a:xfrm>
              <a:custGeom>
                <a:avLst/>
                <a:gdLst>
                  <a:gd name="T0" fmla="*/ 4 w 5"/>
                  <a:gd name="T1" fmla="*/ 1 h 125"/>
                  <a:gd name="T2" fmla="*/ 1 w 5"/>
                  <a:gd name="T3" fmla="*/ 124 h 125"/>
                  <a:gd name="T4" fmla="*/ 2 w 5"/>
                  <a:gd name="T5" fmla="*/ 124 h 125"/>
                  <a:gd name="T6" fmla="*/ 5 w 5"/>
                  <a:gd name="T7" fmla="*/ 1 h 125"/>
                  <a:gd name="T8" fmla="*/ 4 w 5"/>
                  <a:gd name="T9" fmla="*/ 1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125">
                    <a:moveTo>
                      <a:pt x="4" y="1"/>
                    </a:moveTo>
                    <a:cubicBezTo>
                      <a:pt x="2" y="42"/>
                      <a:pt x="0" y="83"/>
                      <a:pt x="1" y="124"/>
                    </a:cubicBezTo>
                    <a:cubicBezTo>
                      <a:pt x="1" y="124"/>
                      <a:pt x="2" y="125"/>
                      <a:pt x="2" y="124"/>
                    </a:cubicBezTo>
                    <a:cubicBezTo>
                      <a:pt x="3" y="83"/>
                      <a:pt x="3" y="42"/>
                      <a:pt x="5" y="1"/>
                    </a:cubicBezTo>
                    <a:cubicBezTo>
                      <a:pt x="5" y="0"/>
                      <a:pt x="4" y="0"/>
                      <a:pt x="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1" name="ïṧḷïḓê-Freeform 547"/>
              <p:cNvSpPr/>
              <p:nvPr/>
            </p:nvSpPr>
            <p:spPr bwMode="auto">
              <a:xfrm>
                <a:off x="5168" y="1890"/>
                <a:ext cx="8" cy="127"/>
              </a:xfrm>
              <a:custGeom>
                <a:avLst/>
                <a:gdLst>
                  <a:gd name="T0" fmla="*/ 6 w 7"/>
                  <a:gd name="T1" fmla="*/ 1 h 115"/>
                  <a:gd name="T2" fmla="*/ 0 w 7"/>
                  <a:gd name="T3" fmla="*/ 114 h 115"/>
                  <a:gd name="T4" fmla="*/ 0 w 7"/>
                  <a:gd name="T5" fmla="*/ 115 h 115"/>
                  <a:gd name="T6" fmla="*/ 7 w 7"/>
                  <a:gd name="T7" fmla="*/ 1 h 115"/>
                  <a:gd name="T8" fmla="*/ 6 w 7"/>
                  <a:gd name="T9" fmla="*/ 1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15">
                    <a:moveTo>
                      <a:pt x="6" y="1"/>
                    </a:moveTo>
                    <a:cubicBezTo>
                      <a:pt x="3" y="39"/>
                      <a:pt x="1" y="76"/>
                      <a:pt x="0" y="114"/>
                    </a:cubicBezTo>
                    <a:cubicBezTo>
                      <a:pt x="0" y="115"/>
                      <a:pt x="0" y="115"/>
                      <a:pt x="0" y="115"/>
                    </a:cubicBezTo>
                    <a:cubicBezTo>
                      <a:pt x="2" y="77"/>
                      <a:pt x="4" y="39"/>
                      <a:pt x="7" y="1"/>
                    </a:cubicBezTo>
                    <a:cubicBezTo>
                      <a:pt x="7" y="1"/>
                      <a:pt x="6" y="0"/>
                      <a:pt x="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2" name="ïṧḷïḓê-Freeform 548"/>
              <p:cNvSpPr/>
              <p:nvPr/>
            </p:nvSpPr>
            <p:spPr bwMode="auto">
              <a:xfrm>
                <a:off x="5022" y="2151"/>
                <a:ext cx="3" cy="130"/>
              </a:xfrm>
              <a:custGeom>
                <a:avLst/>
                <a:gdLst>
                  <a:gd name="T0" fmla="*/ 2 w 2"/>
                  <a:gd name="T1" fmla="*/ 1 h 118"/>
                  <a:gd name="T2" fmla="*/ 2 w 2"/>
                  <a:gd name="T3" fmla="*/ 1 h 118"/>
                  <a:gd name="T4" fmla="*/ 0 w 2"/>
                  <a:gd name="T5" fmla="*/ 118 h 118"/>
                  <a:gd name="T6" fmla="*/ 0 w 2"/>
                  <a:gd name="T7" fmla="*/ 118 h 118"/>
                  <a:gd name="T8" fmla="*/ 2 w 2"/>
                  <a:gd name="T9" fmla="*/ 1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18">
                    <a:moveTo>
                      <a:pt x="2" y="1"/>
                    </a:moveTo>
                    <a:cubicBezTo>
                      <a:pt x="2" y="1"/>
                      <a:pt x="2" y="0"/>
                      <a:pt x="2" y="1"/>
                    </a:cubicBezTo>
                    <a:cubicBezTo>
                      <a:pt x="1" y="40"/>
                      <a:pt x="1" y="79"/>
                      <a:pt x="0" y="118"/>
                    </a:cubicBezTo>
                    <a:cubicBezTo>
                      <a:pt x="0" y="118"/>
                      <a:pt x="0" y="118"/>
                      <a:pt x="0" y="118"/>
                    </a:cubicBezTo>
                    <a:cubicBezTo>
                      <a:pt x="2" y="79"/>
                      <a:pt x="2" y="40"/>
                      <a:pt x="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3" name="ïṧḷïḓê-Freeform 549"/>
              <p:cNvSpPr/>
              <p:nvPr/>
            </p:nvSpPr>
            <p:spPr bwMode="auto">
              <a:xfrm>
                <a:off x="5038" y="2144"/>
                <a:ext cx="6" cy="146"/>
              </a:xfrm>
              <a:custGeom>
                <a:avLst/>
                <a:gdLst>
                  <a:gd name="T0" fmla="*/ 6 w 6"/>
                  <a:gd name="T1" fmla="*/ 0 h 133"/>
                  <a:gd name="T2" fmla="*/ 6 w 6"/>
                  <a:gd name="T3" fmla="*/ 0 h 133"/>
                  <a:gd name="T4" fmla="*/ 4 w 6"/>
                  <a:gd name="T5" fmla="*/ 132 h 133"/>
                  <a:gd name="T6" fmla="*/ 5 w 6"/>
                  <a:gd name="T7" fmla="*/ 132 h 133"/>
                  <a:gd name="T8" fmla="*/ 6 w 6"/>
                  <a:gd name="T9" fmla="*/ 0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33">
                    <a:moveTo>
                      <a:pt x="6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2" y="44"/>
                      <a:pt x="0" y="89"/>
                      <a:pt x="4" y="132"/>
                    </a:cubicBezTo>
                    <a:cubicBezTo>
                      <a:pt x="4" y="133"/>
                      <a:pt x="5" y="133"/>
                      <a:pt x="5" y="132"/>
                    </a:cubicBezTo>
                    <a:cubicBezTo>
                      <a:pt x="2" y="88"/>
                      <a:pt x="4" y="44"/>
                      <a:pt x="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4" name="ïṧḷïḓê-Freeform 550"/>
              <p:cNvSpPr/>
              <p:nvPr/>
            </p:nvSpPr>
            <p:spPr bwMode="auto">
              <a:xfrm>
                <a:off x="5050" y="2153"/>
                <a:ext cx="7" cy="141"/>
              </a:xfrm>
              <a:custGeom>
                <a:avLst/>
                <a:gdLst>
                  <a:gd name="T0" fmla="*/ 5 w 6"/>
                  <a:gd name="T1" fmla="*/ 1 h 128"/>
                  <a:gd name="T2" fmla="*/ 5 w 6"/>
                  <a:gd name="T3" fmla="*/ 1 h 128"/>
                  <a:gd name="T4" fmla="*/ 5 w 6"/>
                  <a:gd name="T5" fmla="*/ 127 h 128"/>
                  <a:gd name="T6" fmla="*/ 6 w 6"/>
                  <a:gd name="T7" fmla="*/ 128 h 128"/>
                  <a:gd name="T8" fmla="*/ 5 w 6"/>
                  <a:gd name="T9" fmla="*/ 1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28">
                    <a:moveTo>
                      <a:pt x="5" y="1"/>
                    </a:moveTo>
                    <a:cubicBezTo>
                      <a:pt x="5" y="0"/>
                      <a:pt x="5" y="0"/>
                      <a:pt x="5" y="1"/>
                    </a:cubicBezTo>
                    <a:cubicBezTo>
                      <a:pt x="1" y="42"/>
                      <a:pt x="0" y="86"/>
                      <a:pt x="5" y="127"/>
                    </a:cubicBezTo>
                    <a:cubicBezTo>
                      <a:pt x="5" y="128"/>
                      <a:pt x="6" y="128"/>
                      <a:pt x="6" y="128"/>
                    </a:cubicBezTo>
                    <a:cubicBezTo>
                      <a:pt x="4" y="85"/>
                      <a:pt x="3" y="43"/>
                      <a:pt x="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5" name="ïṧḷïḓê-Freeform 551"/>
              <p:cNvSpPr/>
              <p:nvPr/>
            </p:nvSpPr>
            <p:spPr bwMode="auto">
              <a:xfrm>
                <a:off x="5068" y="2145"/>
                <a:ext cx="6" cy="107"/>
              </a:xfrm>
              <a:custGeom>
                <a:avLst/>
                <a:gdLst>
                  <a:gd name="T0" fmla="*/ 6 w 6"/>
                  <a:gd name="T1" fmla="*/ 1 h 97"/>
                  <a:gd name="T2" fmla="*/ 0 w 6"/>
                  <a:gd name="T3" fmla="*/ 96 h 97"/>
                  <a:gd name="T4" fmla="*/ 1 w 6"/>
                  <a:gd name="T5" fmla="*/ 96 h 97"/>
                  <a:gd name="T6" fmla="*/ 6 w 6"/>
                  <a:gd name="T7" fmla="*/ 1 h 97"/>
                  <a:gd name="T8" fmla="*/ 6 w 6"/>
                  <a:gd name="T9" fmla="*/ 1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97">
                    <a:moveTo>
                      <a:pt x="6" y="1"/>
                    </a:moveTo>
                    <a:cubicBezTo>
                      <a:pt x="4" y="33"/>
                      <a:pt x="2" y="64"/>
                      <a:pt x="0" y="96"/>
                    </a:cubicBezTo>
                    <a:cubicBezTo>
                      <a:pt x="0" y="96"/>
                      <a:pt x="1" y="97"/>
                      <a:pt x="1" y="96"/>
                    </a:cubicBezTo>
                    <a:cubicBezTo>
                      <a:pt x="3" y="64"/>
                      <a:pt x="5" y="33"/>
                      <a:pt x="6" y="1"/>
                    </a:cubicBezTo>
                    <a:cubicBezTo>
                      <a:pt x="6" y="1"/>
                      <a:pt x="6" y="0"/>
                      <a:pt x="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6" name="ïṧḷïḓê-Freeform 552"/>
              <p:cNvSpPr/>
              <p:nvPr/>
            </p:nvSpPr>
            <p:spPr bwMode="auto">
              <a:xfrm>
                <a:off x="5083" y="2151"/>
                <a:ext cx="4" cy="132"/>
              </a:xfrm>
              <a:custGeom>
                <a:avLst/>
                <a:gdLst>
                  <a:gd name="T0" fmla="*/ 3 w 4"/>
                  <a:gd name="T1" fmla="*/ 1 h 120"/>
                  <a:gd name="T2" fmla="*/ 0 w 4"/>
                  <a:gd name="T3" fmla="*/ 119 h 120"/>
                  <a:gd name="T4" fmla="*/ 1 w 4"/>
                  <a:gd name="T5" fmla="*/ 120 h 120"/>
                  <a:gd name="T6" fmla="*/ 4 w 4"/>
                  <a:gd name="T7" fmla="*/ 1 h 120"/>
                  <a:gd name="T8" fmla="*/ 3 w 4"/>
                  <a:gd name="T9" fmla="*/ 1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120">
                    <a:moveTo>
                      <a:pt x="3" y="1"/>
                    </a:moveTo>
                    <a:cubicBezTo>
                      <a:pt x="1" y="40"/>
                      <a:pt x="0" y="80"/>
                      <a:pt x="0" y="119"/>
                    </a:cubicBezTo>
                    <a:cubicBezTo>
                      <a:pt x="0" y="120"/>
                      <a:pt x="1" y="120"/>
                      <a:pt x="1" y="120"/>
                    </a:cubicBezTo>
                    <a:cubicBezTo>
                      <a:pt x="1" y="80"/>
                      <a:pt x="2" y="41"/>
                      <a:pt x="4" y="1"/>
                    </a:cubicBezTo>
                    <a:cubicBezTo>
                      <a:pt x="4" y="1"/>
                      <a:pt x="3" y="0"/>
                      <a:pt x="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7" name="îṣļîḑé-Freeform 553"/>
              <p:cNvSpPr/>
              <p:nvPr/>
            </p:nvSpPr>
            <p:spPr bwMode="auto">
              <a:xfrm>
                <a:off x="5101" y="2142"/>
                <a:ext cx="5" cy="144"/>
              </a:xfrm>
              <a:custGeom>
                <a:avLst/>
                <a:gdLst>
                  <a:gd name="T0" fmla="*/ 4 w 5"/>
                  <a:gd name="T1" fmla="*/ 1 h 131"/>
                  <a:gd name="T2" fmla="*/ 1 w 5"/>
                  <a:gd name="T3" fmla="*/ 131 h 131"/>
                  <a:gd name="T4" fmla="*/ 1 w 5"/>
                  <a:gd name="T5" fmla="*/ 131 h 131"/>
                  <a:gd name="T6" fmla="*/ 5 w 5"/>
                  <a:gd name="T7" fmla="*/ 1 h 131"/>
                  <a:gd name="T8" fmla="*/ 4 w 5"/>
                  <a:gd name="T9" fmla="*/ 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131">
                    <a:moveTo>
                      <a:pt x="4" y="1"/>
                    </a:moveTo>
                    <a:cubicBezTo>
                      <a:pt x="2" y="44"/>
                      <a:pt x="0" y="87"/>
                      <a:pt x="1" y="131"/>
                    </a:cubicBezTo>
                    <a:cubicBezTo>
                      <a:pt x="1" y="131"/>
                      <a:pt x="1" y="131"/>
                      <a:pt x="1" y="131"/>
                    </a:cubicBezTo>
                    <a:cubicBezTo>
                      <a:pt x="2" y="87"/>
                      <a:pt x="3" y="44"/>
                      <a:pt x="5" y="1"/>
                    </a:cubicBezTo>
                    <a:cubicBezTo>
                      <a:pt x="5" y="0"/>
                      <a:pt x="4" y="0"/>
                      <a:pt x="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8" name="îṣļîḑé-Freeform 554"/>
              <p:cNvSpPr/>
              <p:nvPr/>
            </p:nvSpPr>
            <p:spPr bwMode="auto">
              <a:xfrm>
                <a:off x="5114" y="2140"/>
                <a:ext cx="6" cy="150"/>
              </a:xfrm>
              <a:custGeom>
                <a:avLst/>
                <a:gdLst>
                  <a:gd name="T0" fmla="*/ 5 w 6"/>
                  <a:gd name="T1" fmla="*/ 1 h 137"/>
                  <a:gd name="T2" fmla="*/ 0 w 6"/>
                  <a:gd name="T3" fmla="*/ 136 h 137"/>
                  <a:gd name="T4" fmla="*/ 1 w 6"/>
                  <a:gd name="T5" fmla="*/ 136 h 137"/>
                  <a:gd name="T6" fmla="*/ 6 w 6"/>
                  <a:gd name="T7" fmla="*/ 1 h 137"/>
                  <a:gd name="T8" fmla="*/ 5 w 6"/>
                  <a:gd name="T9" fmla="*/ 1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37">
                    <a:moveTo>
                      <a:pt x="5" y="1"/>
                    </a:moveTo>
                    <a:cubicBezTo>
                      <a:pt x="2" y="46"/>
                      <a:pt x="0" y="91"/>
                      <a:pt x="0" y="136"/>
                    </a:cubicBezTo>
                    <a:cubicBezTo>
                      <a:pt x="0" y="136"/>
                      <a:pt x="1" y="137"/>
                      <a:pt x="1" y="136"/>
                    </a:cubicBezTo>
                    <a:cubicBezTo>
                      <a:pt x="1" y="91"/>
                      <a:pt x="3" y="46"/>
                      <a:pt x="6" y="1"/>
                    </a:cubicBezTo>
                    <a:cubicBezTo>
                      <a:pt x="6" y="1"/>
                      <a:pt x="5" y="0"/>
                      <a:pt x="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9" name="îṣļîḑé-Freeform 555"/>
              <p:cNvSpPr/>
              <p:nvPr/>
            </p:nvSpPr>
            <p:spPr bwMode="auto">
              <a:xfrm>
                <a:off x="5131" y="2139"/>
                <a:ext cx="8" cy="149"/>
              </a:xfrm>
              <a:custGeom>
                <a:avLst/>
                <a:gdLst>
                  <a:gd name="T0" fmla="*/ 6 w 7"/>
                  <a:gd name="T1" fmla="*/ 0 h 136"/>
                  <a:gd name="T2" fmla="*/ 1 w 7"/>
                  <a:gd name="T3" fmla="*/ 135 h 136"/>
                  <a:gd name="T4" fmla="*/ 2 w 7"/>
                  <a:gd name="T5" fmla="*/ 136 h 136"/>
                  <a:gd name="T6" fmla="*/ 7 w 7"/>
                  <a:gd name="T7" fmla="*/ 0 h 136"/>
                  <a:gd name="T8" fmla="*/ 6 w 7"/>
                  <a:gd name="T9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36">
                    <a:moveTo>
                      <a:pt x="6" y="0"/>
                    </a:moveTo>
                    <a:cubicBezTo>
                      <a:pt x="3" y="45"/>
                      <a:pt x="0" y="90"/>
                      <a:pt x="1" y="135"/>
                    </a:cubicBezTo>
                    <a:cubicBezTo>
                      <a:pt x="1" y="136"/>
                      <a:pt x="2" y="136"/>
                      <a:pt x="2" y="136"/>
                    </a:cubicBezTo>
                    <a:cubicBezTo>
                      <a:pt x="3" y="90"/>
                      <a:pt x="3" y="45"/>
                      <a:pt x="7" y="0"/>
                    </a:cubicBezTo>
                    <a:cubicBezTo>
                      <a:pt x="7" y="0"/>
                      <a:pt x="6" y="0"/>
                      <a:pt x="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0" name="îṣļîḑé-Freeform 556"/>
              <p:cNvSpPr/>
              <p:nvPr/>
            </p:nvSpPr>
            <p:spPr bwMode="auto">
              <a:xfrm>
                <a:off x="5147" y="2135"/>
                <a:ext cx="9" cy="139"/>
              </a:xfrm>
              <a:custGeom>
                <a:avLst/>
                <a:gdLst>
                  <a:gd name="T0" fmla="*/ 7 w 8"/>
                  <a:gd name="T1" fmla="*/ 0 h 126"/>
                  <a:gd name="T2" fmla="*/ 0 w 8"/>
                  <a:gd name="T3" fmla="*/ 125 h 126"/>
                  <a:gd name="T4" fmla="*/ 1 w 8"/>
                  <a:gd name="T5" fmla="*/ 125 h 126"/>
                  <a:gd name="T6" fmla="*/ 7 w 8"/>
                  <a:gd name="T7" fmla="*/ 0 h 126"/>
                  <a:gd name="T8" fmla="*/ 7 w 8"/>
                  <a:gd name="T9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126">
                    <a:moveTo>
                      <a:pt x="7" y="0"/>
                    </a:moveTo>
                    <a:cubicBezTo>
                      <a:pt x="5" y="42"/>
                      <a:pt x="2" y="83"/>
                      <a:pt x="0" y="125"/>
                    </a:cubicBezTo>
                    <a:cubicBezTo>
                      <a:pt x="0" y="125"/>
                      <a:pt x="1" y="126"/>
                      <a:pt x="1" y="125"/>
                    </a:cubicBezTo>
                    <a:cubicBezTo>
                      <a:pt x="3" y="83"/>
                      <a:pt x="6" y="42"/>
                      <a:pt x="7" y="0"/>
                    </a:cubicBezTo>
                    <a:cubicBezTo>
                      <a:pt x="8" y="0"/>
                      <a:pt x="7" y="0"/>
                      <a:pt x="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1" name="îṣļîḑé-Freeform 557"/>
              <p:cNvSpPr/>
              <p:nvPr/>
            </p:nvSpPr>
            <p:spPr bwMode="auto">
              <a:xfrm>
                <a:off x="5158" y="2122"/>
                <a:ext cx="12" cy="160"/>
              </a:xfrm>
              <a:custGeom>
                <a:avLst/>
                <a:gdLst>
                  <a:gd name="T0" fmla="*/ 10 w 11"/>
                  <a:gd name="T1" fmla="*/ 0 h 145"/>
                  <a:gd name="T2" fmla="*/ 0 w 11"/>
                  <a:gd name="T3" fmla="*/ 144 h 145"/>
                  <a:gd name="T4" fmla="*/ 1 w 11"/>
                  <a:gd name="T5" fmla="*/ 144 h 145"/>
                  <a:gd name="T6" fmla="*/ 11 w 11"/>
                  <a:gd name="T7" fmla="*/ 0 h 145"/>
                  <a:gd name="T8" fmla="*/ 10 w 11"/>
                  <a:gd name="T9" fmla="*/ 0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45">
                    <a:moveTo>
                      <a:pt x="10" y="0"/>
                    </a:moveTo>
                    <a:cubicBezTo>
                      <a:pt x="5" y="48"/>
                      <a:pt x="3" y="96"/>
                      <a:pt x="0" y="144"/>
                    </a:cubicBezTo>
                    <a:cubicBezTo>
                      <a:pt x="0" y="144"/>
                      <a:pt x="1" y="145"/>
                      <a:pt x="1" y="144"/>
                    </a:cubicBezTo>
                    <a:cubicBezTo>
                      <a:pt x="5" y="96"/>
                      <a:pt x="6" y="48"/>
                      <a:pt x="11" y="0"/>
                    </a:cubicBezTo>
                    <a:cubicBezTo>
                      <a:pt x="11" y="0"/>
                      <a:pt x="10" y="0"/>
                      <a:pt x="1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2" name="îṣļîḑé-Freeform 558"/>
              <p:cNvSpPr/>
              <p:nvPr/>
            </p:nvSpPr>
            <p:spPr bwMode="auto">
              <a:xfrm>
                <a:off x="5029" y="2364"/>
                <a:ext cx="3" cy="106"/>
              </a:xfrm>
              <a:custGeom>
                <a:avLst/>
                <a:gdLst>
                  <a:gd name="T0" fmla="*/ 3 w 3"/>
                  <a:gd name="T1" fmla="*/ 1 h 96"/>
                  <a:gd name="T2" fmla="*/ 2 w 3"/>
                  <a:gd name="T3" fmla="*/ 0 h 96"/>
                  <a:gd name="T4" fmla="*/ 2 w 3"/>
                  <a:gd name="T5" fmla="*/ 96 h 96"/>
                  <a:gd name="T6" fmla="*/ 3 w 3"/>
                  <a:gd name="T7" fmla="*/ 96 h 96"/>
                  <a:gd name="T8" fmla="*/ 3 w 3"/>
                  <a:gd name="T9" fmla="*/ 1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96">
                    <a:moveTo>
                      <a:pt x="3" y="1"/>
                    </a:moveTo>
                    <a:cubicBezTo>
                      <a:pt x="3" y="0"/>
                      <a:pt x="2" y="0"/>
                      <a:pt x="2" y="0"/>
                    </a:cubicBezTo>
                    <a:cubicBezTo>
                      <a:pt x="0" y="32"/>
                      <a:pt x="0" y="64"/>
                      <a:pt x="2" y="96"/>
                    </a:cubicBezTo>
                    <a:cubicBezTo>
                      <a:pt x="2" y="96"/>
                      <a:pt x="3" y="96"/>
                      <a:pt x="3" y="96"/>
                    </a:cubicBezTo>
                    <a:cubicBezTo>
                      <a:pt x="2" y="64"/>
                      <a:pt x="1" y="32"/>
                      <a:pt x="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3" name="îṣļîḑé-Freeform 559"/>
              <p:cNvSpPr/>
              <p:nvPr/>
            </p:nvSpPr>
            <p:spPr bwMode="auto">
              <a:xfrm>
                <a:off x="5047" y="2359"/>
                <a:ext cx="7" cy="103"/>
              </a:xfrm>
              <a:custGeom>
                <a:avLst/>
                <a:gdLst>
                  <a:gd name="T0" fmla="*/ 7 w 7"/>
                  <a:gd name="T1" fmla="*/ 1 h 94"/>
                  <a:gd name="T2" fmla="*/ 6 w 7"/>
                  <a:gd name="T3" fmla="*/ 0 h 94"/>
                  <a:gd name="T4" fmla="*/ 3 w 7"/>
                  <a:gd name="T5" fmla="*/ 94 h 94"/>
                  <a:gd name="T6" fmla="*/ 3 w 7"/>
                  <a:gd name="T7" fmla="*/ 94 h 94"/>
                  <a:gd name="T8" fmla="*/ 7 w 7"/>
                  <a:gd name="T9" fmla="*/ 1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94">
                    <a:moveTo>
                      <a:pt x="7" y="1"/>
                    </a:moveTo>
                    <a:cubicBezTo>
                      <a:pt x="7" y="0"/>
                      <a:pt x="6" y="0"/>
                      <a:pt x="6" y="0"/>
                    </a:cubicBezTo>
                    <a:cubicBezTo>
                      <a:pt x="3" y="31"/>
                      <a:pt x="0" y="63"/>
                      <a:pt x="3" y="94"/>
                    </a:cubicBezTo>
                    <a:cubicBezTo>
                      <a:pt x="3" y="94"/>
                      <a:pt x="4" y="94"/>
                      <a:pt x="3" y="94"/>
                    </a:cubicBezTo>
                    <a:cubicBezTo>
                      <a:pt x="3" y="63"/>
                      <a:pt x="4" y="32"/>
                      <a:pt x="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4" name="îṣļîḑé-Freeform 560"/>
              <p:cNvSpPr/>
              <p:nvPr/>
            </p:nvSpPr>
            <p:spPr bwMode="auto">
              <a:xfrm>
                <a:off x="5064" y="2359"/>
                <a:ext cx="4" cy="100"/>
              </a:xfrm>
              <a:custGeom>
                <a:avLst/>
                <a:gdLst>
                  <a:gd name="T0" fmla="*/ 1 w 3"/>
                  <a:gd name="T1" fmla="*/ 1 h 91"/>
                  <a:gd name="T2" fmla="*/ 0 w 3"/>
                  <a:gd name="T3" fmla="*/ 0 h 91"/>
                  <a:gd name="T4" fmla="*/ 2 w 3"/>
                  <a:gd name="T5" fmla="*/ 91 h 91"/>
                  <a:gd name="T6" fmla="*/ 3 w 3"/>
                  <a:gd name="T7" fmla="*/ 91 h 91"/>
                  <a:gd name="T8" fmla="*/ 1 w 3"/>
                  <a:gd name="T9" fmla="*/ 1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91">
                    <a:moveTo>
                      <a:pt x="1" y="1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30"/>
                      <a:pt x="0" y="61"/>
                      <a:pt x="2" y="91"/>
                    </a:cubicBezTo>
                    <a:cubicBezTo>
                      <a:pt x="2" y="91"/>
                      <a:pt x="3" y="91"/>
                      <a:pt x="3" y="91"/>
                    </a:cubicBezTo>
                    <a:cubicBezTo>
                      <a:pt x="1" y="61"/>
                      <a:pt x="1" y="31"/>
                      <a:pt x="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5" name="iS1ide-Freeform 561"/>
              <p:cNvSpPr/>
              <p:nvPr/>
            </p:nvSpPr>
            <p:spPr bwMode="auto">
              <a:xfrm>
                <a:off x="5095" y="2373"/>
                <a:ext cx="6" cy="88"/>
              </a:xfrm>
              <a:custGeom>
                <a:avLst/>
                <a:gdLst>
                  <a:gd name="T0" fmla="*/ 5 w 5"/>
                  <a:gd name="T1" fmla="*/ 1 h 80"/>
                  <a:gd name="T2" fmla="*/ 4 w 5"/>
                  <a:gd name="T3" fmla="*/ 1 h 80"/>
                  <a:gd name="T4" fmla="*/ 4 w 5"/>
                  <a:gd name="T5" fmla="*/ 79 h 80"/>
                  <a:gd name="T6" fmla="*/ 5 w 5"/>
                  <a:gd name="T7" fmla="*/ 79 h 80"/>
                  <a:gd name="T8" fmla="*/ 5 w 5"/>
                  <a:gd name="T9" fmla="*/ 1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80">
                    <a:moveTo>
                      <a:pt x="5" y="1"/>
                    </a:moveTo>
                    <a:cubicBezTo>
                      <a:pt x="5" y="0"/>
                      <a:pt x="4" y="0"/>
                      <a:pt x="4" y="1"/>
                    </a:cubicBezTo>
                    <a:cubicBezTo>
                      <a:pt x="1" y="27"/>
                      <a:pt x="0" y="53"/>
                      <a:pt x="4" y="79"/>
                    </a:cubicBezTo>
                    <a:cubicBezTo>
                      <a:pt x="4" y="80"/>
                      <a:pt x="5" y="80"/>
                      <a:pt x="5" y="79"/>
                    </a:cubicBezTo>
                    <a:cubicBezTo>
                      <a:pt x="2" y="53"/>
                      <a:pt x="2" y="27"/>
                      <a:pt x="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6" name="iS1ide-Freeform 562"/>
              <p:cNvSpPr/>
              <p:nvPr/>
            </p:nvSpPr>
            <p:spPr bwMode="auto">
              <a:xfrm>
                <a:off x="5114" y="2367"/>
                <a:ext cx="4" cy="94"/>
              </a:xfrm>
              <a:custGeom>
                <a:avLst/>
                <a:gdLst>
                  <a:gd name="T0" fmla="*/ 4 w 4"/>
                  <a:gd name="T1" fmla="*/ 1 h 85"/>
                  <a:gd name="T2" fmla="*/ 4 w 4"/>
                  <a:gd name="T3" fmla="*/ 1 h 85"/>
                  <a:gd name="T4" fmla="*/ 2 w 4"/>
                  <a:gd name="T5" fmla="*/ 84 h 85"/>
                  <a:gd name="T6" fmla="*/ 3 w 4"/>
                  <a:gd name="T7" fmla="*/ 84 h 85"/>
                  <a:gd name="T8" fmla="*/ 4 w 4"/>
                  <a:gd name="T9" fmla="*/ 1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85">
                    <a:moveTo>
                      <a:pt x="4" y="1"/>
                    </a:moveTo>
                    <a:cubicBezTo>
                      <a:pt x="4" y="1"/>
                      <a:pt x="4" y="0"/>
                      <a:pt x="4" y="1"/>
                    </a:cubicBezTo>
                    <a:cubicBezTo>
                      <a:pt x="0" y="28"/>
                      <a:pt x="0" y="57"/>
                      <a:pt x="2" y="84"/>
                    </a:cubicBezTo>
                    <a:cubicBezTo>
                      <a:pt x="2" y="85"/>
                      <a:pt x="3" y="85"/>
                      <a:pt x="3" y="84"/>
                    </a:cubicBezTo>
                    <a:cubicBezTo>
                      <a:pt x="2" y="56"/>
                      <a:pt x="1" y="29"/>
                      <a:pt x="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7" name="iS1ide-Freeform 563"/>
              <p:cNvSpPr/>
              <p:nvPr/>
            </p:nvSpPr>
            <p:spPr bwMode="auto">
              <a:xfrm>
                <a:off x="5128" y="2365"/>
                <a:ext cx="6" cy="99"/>
              </a:xfrm>
              <a:custGeom>
                <a:avLst/>
                <a:gdLst>
                  <a:gd name="T0" fmla="*/ 5 w 5"/>
                  <a:gd name="T1" fmla="*/ 1 h 90"/>
                  <a:gd name="T2" fmla="*/ 4 w 5"/>
                  <a:gd name="T3" fmla="*/ 1 h 90"/>
                  <a:gd name="T4" fmla="*/ 2 w 5"/>
                  <a:gd name="T5" fmla="*/ 90 h 90"/>
                  <a:gd name="T6" fmla="*/ 3 w 5"/>
                  <a:gd name="T7" fmla="*/ 90 h 90"/>
                  <a:gd name="T8" fmla="*/ 5 w 5"/>
                  <a:gd name="T9" fmla="*/ 1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90">
                    <a:moveTo>
                      <a:pt x="5" y="1"/>
                    </a:moveTo>
                    <a:cubicBezTo>
                      <a:pt x="5" y="1"/>
                      <a:pt x="4" y="0"/>
                      <a:pt x="4" y="1"/>
                    </a:cubicBezTo>
                    <a:cubicBezTo>
                      <a:pt x="1" y="30"/>
                      <a:pt x="0" y="60"/>
                      <a:pt x="2" y="90"/>
                    </a:cubicBezTo>
                    <a:cubicBezTo>
                      <a:pt x="2" y="90"/>
                      <a:pt x="3" y="90"/>
                      <a:pt x="3" y="90"/>
                    </a:cubicBezTo>
                    <a:cubicBezTo>
                      <a:pt x="2" y="60"/>
                      <a:pt x="2" y="31"/>
                      <a:pt x="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8" name="iS1ide-Freeform 564"/>
              <p:cNvSpPr/>
              <p:nvPr/>
            </p:nvSpPr>
            <p:spPr bwMode="auto">
              <a:xfrm>
                <a:off x="5147" y="2392"/>
                <a:ext cx="1" cy="69"/>
              </a:xfrm>
              <a:custGeom>
                <a:avLst/>
                <a:gdLst>
                  <a:gd name="T0" fmla="*/ 0 w 1"/>
                  <a:gd name="T1" fmla="*/ 0 h 63"/>
                  <a:gd name="T2" fmla="*/ 0 w 1"/>
                  <a:gd name="T3" fmla="*/ 62 h 63"/>
                  <a:gd name="T4" fmla="*/ 1 w 1"/>
                  <a:gd name="T5" fmla="*/ 62 h 63"/>
                  <a:gd name="T6" fmla="*/ 1 w 1"/>
                  <a:gd name="T7" fmla="*/ 1 h 63"/>
                  <a:gd name="T8" fmla="*/ 0 w 1"/>
                  <a:gd name="T9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63">
                    <a:moveTo>
                      <a:pt x="0" y="0"/>
                    </a:moveTo>
                    <a:cubicBezTo>
                      <a:pt x="0" y="21"/>
                      <a:pt x="0" y="42"/>
                      <a:pt x="0" y="62"/>
                    </a:cubicBezTo>
                    <a:cubicBezTo>
                      <a:pt x="0" y="63"/>
                      <a:pt x="1" y="63"/>
                      <a:pt x="1" y="62"/>
                    </a:cubicBezTo>
                    <a:cubicBezTo>
                      <a:pt x="1" y="42"/>
                      <a:pt x="1" y="21"/>
                      <a:pt x="1" y="1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9" name="iS1ide-Freeform 565"/>
              <p:cNvSpPr/>
              <p:nvPr/>
            </p:nvSpPr>
            <p:spPr bwMode="auto">
              <a:xfrm>
                <a:off x="5163" y="2365"/>
                <a:ext cx="4" cy="94"/>
              </a:xfrm>
              <a:custGeom>
                <a:avLst/>
                <a:gdLst>
                  <a:gd name="T0" fmla="*/ 2 w 3"/>
                  <a:gd name="T1" fmla="*/ 1 h 85"/>
                  <a:gd name="T2" fmla="*/ 0 w 3"/>
                  <a:gd name="T3" fmla="*/ 85 h 85"/>
                  <a:gd name="T4" fmla="*/ 1 w 3"/>
                  <a:gd name="T5" fmla="*/ 85 h 85"/>
                  <a:gd name="T6" fmla="*/ 3 w 3"/>
                  <a:gd name="T7" fmla="*/ 1 h 85"/>
                  <a:gd name="T8" fmla="*/ 2 w 3"/>
                  <a:gd name="T9" fmla="*/ 1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85">
                    <a:moveTo>
                      <a:pt x="2" y="1"/>
                    </a:moveTo>
                    <a:cubicBezTo>
                      <a:pt x="0" y="29"/>
                      <a:pt x="0" y="57"/>
                      <a:pt x="0" y="85"/>
                    </a:cubicBezTo>
                    <a:cubicBezTo>
                      <a:pt x="0" y="85"/>
                      <a:pt x="1" y="85"/>
                      <a:pt x="1" y="85"/>
                    </a:cubicBezTo>
                    <a:cubicBezTo>
                      <a:pt x="1" y="57"/>
                      <a:pt x="1" y="29"/>
                      <a:pt x="3" y="1"/>
                    </a:cubicBezTo>
                    <a:cubicBezTo>
                      <a:pt x="3" y="1"/>
                      <a:pt x="2" y="0"/>
                      <a:pt x="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0" name="iS1ide-Freeform 566"/>
              <p:cNvSpPr/>
              <p:nvPr/>
            </p:nvSpPr>
            <p:spPr bwMode="auto">
              <a:xfrm>
                <a:off x="5301" y="2172"/>
                <a:ext cx="5" cy="122"/>
              </a:xfrm>
              <a:custGeom>
                <a:avLst/>
                <a:gdLst>
                  <a:gd name="T0" fmla="*/ 4 w 4"/>
                  <a:gd name="T1" fmla="*/ 1 h 111"/>
                  <a:gd name="T2" fmla="*/ 4 w 4"/>
                  <a:gd name="T3" fmla="*/ 1 h 111"/>
                  <a:gd name="T4" fmla="*/ 2 w 4"/>
                  <a:gd name="T5" fmla="*/ 47 h 111"/>
                  <a:gd name="T6" fmla="*/ 0 w 4"/>
                  <a:gd name="T7" fmla="*/ 110 h 111"/>
                  <a:gd name="T8" fmla="*/ 1 w 4"/>
                  <a:gd name="T9" fmla="*/ 111 h 111"/>
                  <a:gd name="T10" fmla="*/ 3 w 4"/>
                  <a:gd name="T11" fmla="*/ 47 h 111"/>
                  <a:gd name="T12" fmla="*/ 4 w 4"/>
                  <a:gd name="T13" fmla="*/ 13 h 111"/>
                  <a:gd name="T14" fmla="*/ 4 w 4"/>
                  <a:gd name="T15" fmla="*/ 4 h 111"/>
                  <a:gd name="T16" fmla="*/ 4 w 4"/>
                  <a:gd name="T17" fmla="*/ 2 h 111"/>
                  <a:gd name="T18" fmla="*/ 4 w 4"/>
                  <a:gd name="T19" fmla="*/ 2 h 111"/>
                  <a:gd name="T20" fmla="*/ 4 w 4"/>
                  <a:gd name="T21" fmla="*/ 1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" h="111">
                    <a:moveTo>
                      <a:pt x="4" y="1"/>
                    </a:moveTo>
                    <a:cubicBezTo>
                      <a:pt x="4" y="1"/>
                      <a:pt x="4" y="0"/>
                      <a:pt x="4" y="1"/>
                    </a:cubicBezTo>
                    <a:cubicBezTo>
                      <a:pt x="1" y="15"/>
                      <a:pt x="2" y="32"/>
                      <a:pt x="2" y="47"/>
                    </a:cubicBezTo>
                    <a:cubicBezTo>
                      <a:pt x="1" y="68"/>
                      <a:pt x="0" y="89"/>
                      <a:pt x="0" y="110"/>
                    </a:cubicBezTo>
                    <a:cubicBezTo>
                      <a:pt x="0" y="111"/>
                      <a:pt x="1" y="111"/>
                      <a:pt x="1" y="111"/>
                    </a:cubicBezTo>
                    <a:cubicBezTo>
                      <a:pt x="1" y="89"/>
                      <a:pt x="2" y="68"/>
                      <a:pt x="3" y="47"/>
                    </a:cubicBezTo>
                    <a:cubicBezTo>
                      <a:pt x="3" y="36"/>
                      <a:pt x="4" y="25"/>
                      <a:pt x="4" y="13"/>
                    </a:cubicBezTo>
                    <a:cubicBezTo>
                      <a:pt x="4" y="10"/>
                      <a:pt x="4" y="7"/>
                      <a:pt x="4" y="4"/>
                    </a:cubicBezTo>
                    <a:cubicBezTo>
                      <a:pt x="4" y="3"/>
                      <a:pt x="4" y="3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1"/>
                      <a:pt x="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1" name="iS1ide-Freeform 567"/>
              <p:cNvSpPr/>
              <p:nvPr/>
            </p:nvSpPr>
            <p:spPr bwMode="auto">
              <a:xfrm>
                <a:off x="5318" y="2161"/>
                <a:ext cx="1" cy="133"/>
              </a:xfrm>
              <a:custGeom>
                <a:avLst/>
                <a:gdLst>
                  <a:gd name="T0" fmla="*/ 1 w 1"/>
                  <a:gd name="T1" fmla="*/ 0 h 121"/>
                  <a:gd name="T2" fmla="*/ 1 w 1"/>
                  <a:gd name="T3" fmla="*/ 0 h 121"/>
                  <a:gd name="T4" fmla="*/ 0 w 1"/>
                  <a:gd name="T5" fmla="*/ 120 h 121"/>
                  <a:gd name="T6" fmla="*/ 1 w 1"/>
                  <a:gd name="T7" fmla="*/ 121 h 121"/>
                  <a:gd name="T8" fmla="*/ 1 w 1"/>
                  <a:gd name="T9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2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40"/>
                      <a:pt x="0" y="80"/>
                      <a:pt x="0" y="120"/>
                    </a:cubicBezTo>
                    <a:cubicBezTo>
                      <a:pt x="0" y="121"/>
                      <a:pt x="1" y="121"/>
                      <a:pt x="1" y="121"/>
                    </a:cubicBezTo>
                    <a:cubicBezTo>
                      <a:pt x="1" y="80"/>
                      <a:pt x="1" y="40"/>
                      <a:pt x="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2" name="iS1ide-Freeform 568"/>
              <p:cNvSpPr/>
              <p:nvPr/>
            </p:nvSpPr>
            <p:spPr bwMode="auto">
              <a:xfrm>
                <a:off x="5310" y="1955"/>
                <a:ext cx="2" cy="102"/>
              </a:xfrm>
              <a:custGeom>
                <a:avLst/>
                <a:gdLst>
                  <a:gd name="T0" fmla="*/ 1 w 2"/>
                  <a:gd name="T1" fmla="*/ 0 h 93"/>
                  <a:gd name="T2" fmla="*/ 1 w 2"/>
                  <a:gd name="T3" fmla="*/ 0 h 93"/>
                  <a:gd name="T4" fmla="*/ 1 w 2"/>
                  <a:gd name="T5" fmla="*/ 0 h 93"/>
                  <a:gd name="T6" fmla="*/ 1 w 2"/>
                  <a:gd name="T7" fmla="*/ 92 h 93"/>
                  <a:gd name="T8" fmla="*/ 2 w 2"/>
                  <a:gd name="T9" fmla="*/ 92 h 93"/>
                  <a:gd name="T10" fmla="*/ 1 w 2"/>
                  <a:gd name="T11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93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31"/>
                      <a:pt x="0" y="61"/>
                      <a:pt x="1" y="92"/>
                    </a:cubicBezTo>
                    <a:cubicBezTo>
                      <a:pt x="1" y="93"/>
                      <a:pt x="2" y="93"/>
                      <a:pt x="2" y="92"/>
                    </a:cubicBezTo>
                    <a:cubicBezTo>
                      <a:pt x="2" y="62"/>
                      <a:pt x="2" y="31"/>
                      <a:pt x="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3" name="iS1ide-Freeform 569"/>
              <p:cNvSpPr/>
              <p:nvPr/>
            </p:nvSpPr>
            <p:spPr bwMode="auto">
              <a:xfrm>
                <a:off x="5322" y="1955"/>
                <a:ext cx="4" cy="100"/>
              </a:xfrm>
              <a:custGeom>
                <a:avLst/>
                <a:gdLst>
                  <a:gd name="T0" fmla="*/ 3 w 4"/>
                  <a:gd name="T1" fmla="*/ 0 h 91"/>
                  <a:gd name="T2" fmla="*/ 0 w 4"/>
                  <a:gd name="T3" fmla="*/ 90 h 91"/>
                  <a:gd name="T4" fmla="*/ 1 w 4"/>
                  <a:gd name="T5" fmla="*/ 91 h 91"/>
                  <a:gd name="T6" fmla="*/ 4 w 4"/>
                  <a:gd name="T7" fmla="*/ 0 h 91"/>
                  <a:gd name="T8" fmla="*/ 3 w 4"/>
                  <a:gd name="T9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91">
                    <a:moveTo>
                      <a:pt x="3" y="0"/>
                    </a:moveTo>
                    <a:cubicBezTo>
                      <a:pt x="1" y="30"/>
                      <a:pt x="0" y="60"/>
                      <a:pt x="0" y="90"/>
                    </a:cubicBezTo>
                    <a:cubicBezTo>
                      <a:pt x="0" y="91"/>
                      <a:pt x="1" y="91"/>
                      <a:pt x="1" y="91"/>
                    </a:cubicBezTo>
                    <a:cubicBezTo>
                      <a:pt x="1" y="61"/>
                      <a:pt x="2" y="30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4" name="ïšḻïďê-Freeform 570"/>
              <p:cNvSpPr/>
              <p:nvPr/>
            </p:nvSpPr>
            <p:spPr bwMode="auto">
              <a:xfrm>
                <a:off x="5303" y="2383"/>
                <a:ext cx="7" cy="80"/>
              </a:xfrm>
              <a:custGeom>
                <a:avLst/>
                <a:gdLst>
                  <a:gd name="T0" fmla="*/ 2 w 6"/>
                  <a:gd name="T1" fmla="*/ 0 h 73"/>
                  <a:gd name="T2" fmla="*/ 2 w 6"/>
                  <a:gd name="T3" fmla="*/ 0 h 73"/>
                  <a:gd name="T4" fmla="*/ 5 w 6"/>
                  <a:gd name="T5" fmla="*/ 72 h 73"/>
                  <a:gd name="T6" fmla="*/ 6 w 6"/>
                  <a:gd name="T7" fmla="*/ 72 h 73"/>
                  <a:gd name="T8" fmla="*/ 2 w 6"/>
                  <a:gd name="T9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73"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0" y="24"/>
                      <a:pt x="2" y="48"/>
                      <a:pt x="5" y="72"/>
                    </a:cubicBezTo>
                    <a:cubicBezTo>
                      <a:pt x="5" y="72"/>
                      <a:pt x="6" y="73"/>
                      <a:pt x="6" y="72"/>
                    </a:cubicBezTo>
                    <a:cubicBezTo>
                      <a:pt x="3" y="48"/>
                      <a:pt x="1" y="24"/>
                      <a:pt x="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5" name="ïšḻïďê-Freeform 571"/>
              <p:cNvSpPr/>
              <p:nvPr/>
            </p:nvSpPr>
            <p:spPr bwMode="auto">
              <a:xfrm>
                <a:off x="5323" y="2384"/>
                <a:ext cx="3" cy="64"/>
              </a:xfrm>
              <a:custGeom>
                <a:avLst/>
                <a:gdLst>
                  <a:gd name="T0" fmla="*/ 1 w 3"/>
                  <a:gd name="T1" fmla="*/ 1 h 58"/>
                  <a:gd name="T2" fmla="*/ 1 w 3"/>
                  <a:gd name="T3" fmla="*/ 1 h 58"/>
                  <a:gd name="T4" fmla="*/ 2 w 3"/>
                  <a:gd name="T5" fmla="*/ 58 h 58"/>
                  <a:gd name="T6" fmla="*/ 3 w 3"/>
                  <a:gd name="T7" fmla="*/ 58 h 58"/>
                  <a:gd name="T8" fmla="*/ 1 w 3"/>
                  <a:gd name="T9" fmla="*/ 1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58">
                    <a:moveTo>
                      <a:pt x="1" y="1"/>
                    </a:moveTo>
                    <a:cubicBezTo>
                      <a:pt x="1" y="1"/>
                      <a:pt x="1" y="0"/>
                      <a:pt x="1" y="1"/>
                    </a:cubicBezTo>
                    <a:cubicBezTo>
                      <a:pt x="0" y="20"/>
                      <a:pt x="1" y="39"/>
                      <a:pt x="2" y="58"/>
                    </a:cubicBezTo>
                    <a:cubicBezTo>
                      <a:pt x="2" y="58"/>
                      <a:pt x="3" y="58"/>
                      <a:pt x="3" y="58"/>
                    </a:cubicBezTo>
                    <a:cubicBezTo>
                      <a:pt x="1" y="39"/>
                      <a:pt x="1" y="20"/>
                      <a:pt x="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6" name="ïšḻïďê-Freeform 572"/>
              <p:cNvSpPr/>
              <p:nvPr/>
            </p:nvSpPr>
            <p:spPr bwMode="auto">
              <a:xfrm>
                <a:off x="5340" y="2377"/>
                <a:ext cx="9" cy="220"/>
              </a:xfrm>
              <a:custGeom>
                <a:avLst/>
                <a:gdLst>
                  <a:gd name="T0" fmla="*/ 1 w 8"/>
                  <a:gd name="T1" fmla="*/ 0 h 200"/>
                  <a:gd name="T2" fmla="*/ 0 w 8"/>
                  <a:gd name="T3" fmla="*/ 0 h 200"/>
                  <a:gd name="T4" fmla="*/ 7 w 8"/>
                  <a:gd name="T5" fmla="*/ 199 h 200"/>
                  <a:gd name="T6" fmla="*/ 8 w 8"/>
                  <a:gd name="T7" fmla="*/ 199 h 200"/>
                  <a:gd name="T8" fmla="*/ 1 w 8"/>
                  <a:gd name="T9" fmla="*/ 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200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2" y="66"/>
                      <a:pt x="1" y="133"/>
                      <a:pt x="7" y="199"/>
                    </a:cubicBezTo>
                    <a:cubicBezTo>
                      <a:pt x="7" y="200"/>
                      <a:pt x="8" y="200"/>
                      <a:pt x="8" y="199"/>
                    </a:cubicBezTo>
                    <a:cubicBezTo>
                      <a:pt x="4" y="133"/>
                      <a:pt x="3" y="67"/>
                      <a:pt x="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7" name="ïšḻïďê-Freeform 573"/>
              <p:cNvSpPr/>
              <p:nvPr/>
            </p:nvSpPr>
            <p:spPr bwMode="auto">
              <a:xfrm>
                <a:off x="5423" y="2400"/>
                <a:ext cx="6" cy="201"/>
              </a:xfrm>
              <a:custGeom>
                <a:avLst/>
                <a:gdLst>
                  <a:gd name="T0" fmla="*/ 2 w 5"/>
                  <a:gd name="T1" fmla="*/ 1 h 182"/>
                  <a:gd name="T2" fmla="*/ 1 w 5"/>
                  <a:gd name="T3" fmla="*/ 1 h 182"/>
                  <a:gd name="T4" fmla="*/ 4 w 5"/>
                  <a:gd name="T5" fmla="*/ 181 h 182"/>
                  <a:gd name="T6" fmla="*/ 5 w 5"/>
                  <a:gd name="T7" fmla="*/ 181 h 182"/>
                  <a:gd name="T8" fmla="*/ 2 w 5"/>
                  <a:gd name="T9" fmla="*/ 1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182">
                    <a:moveTo>
                      <a:pt x="2" y="1"/>
                    </a:moveTo>
                    <a:cubicBezTo>
                      <a:pt x="2" y="1"/>
                      <a:pt x="1" y="0"/>
                      <a:pt x="1" y="1"/>
                    </a:cubicBezTo>
                    <a:cubicBezTo>
                      <a:pt x="1" y="61"/>
                      <a:pt x="0" y="121"/>
                      <a:pt x="4" y="181"/>
                    </a:cubicBezTo>
                    <a:cubicBezTo>
                      <a:pt x="4" y="182"/>
                      <a:pt x="5" y="182"/>
                      <a:pt x="5" y="181"/>
                    </a:cubicBezTo>
                    <a:cubicBezTo>
                      <a:pt x="3" y="121"/>
                      <a:pt x="2" y="61"/>
                      <a:pt x="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8" name="ïšḻïďê-Freeform 574"/>
              <p:cNvSpPr/>
              <p:nvPr/>
            </p:nvSpPr>
            <p:spPr bwMode="auto">
              <a:xfrm>
                <a:off x="5127" y="2572"/>
                <a:ext cx="372" cy="416"/>
              </a:xfrm>
              <a:custGeom>
                <a:avLst/>
                <a:gdLst>
                  <a:gd name="T0" fmla="*/ 337 w 338"/>
                  <a:gd name="T1" fmla="*/ 28 h 378"/>
                  <a:gd name="T2" fmla="*/ 278 w 338"/>
                  <a:gd name="T3" fmla="*/ 50 h 378"/>
                  <a:gd name="T4" fmla="*/ 276 w 338"/>
                  <a:gd name="T5" fmla="*/ 0 h 378"/>
                  <a:gd name="T6" fmla="*/ 275 w 338"/>
                  <a:gd name="T7" fmla="*/ 0 h 378"/>
                  <a:gd name="T8" fmla="*/ 277 w 338"/>
                  <a:gd name="T9" fmla="*/ 50 h 378"/>
                  <a:gd name="T10" fmla="*/ 86 w 338"/>
                  <a:gd name="T11" fmla="*/ 132 h 378"/>
                  <a:gd name="T12" fmla="*/ 86 w 338"/>
                  <a:gd name="T13" fmla="*/ 82 h 378"/>
                  <a:gd name="T14" fmla="*/ 85 w 338"/>
                  <a:gd name="T15" fmla="*/ 82 h 378"/>
                  <a:gd name="T16" fmla="*/ 85 w 338"/>
                  <a:gd name="T17" fmla="*/ 132 h 378"/>
                  <a:gd name="T18" fmla="*/ 22 w 338"/>
                  <a:gd name="T19" fmla="*/ 160 h 378"/>
                  <a:gd name="T20" fmla="*/ 22 w 338"/>
                  <a:gd name="T21" fmla="*/ 137 h 378"/>
                  <a:gd name="T22" fmla="*/ 22 w 338"/>
                  <a:gd name="T23" fmla="*/ 137 h 378"/>
                  <a:gd name="T24" fmla="*/ 20 w 338"/>
                  <a:gd name="T25" fmla="*/ 161 h 378"/>
                  <a:gd name="T26" fmla="*/ 0 w 338"/>
                  <a:gd name="T27" fmla="*/ 170 h 378"/>
                  <a:gd name="T28" fmla="*/ 0 w 338"/>
                  <a:gd name="T29" fmla="*/ 171 h 378"/>
                  <a:gd name="T30" fmla="*/ 20 w 338"/>
                  <a:gd name="T31" fmla="*/ 162 h 378"/>
                  <a:gd name="T32" fmla="*/ 25 w 338"/>
                  <a:gd name="T33" fmla="*/ 346 h 378"/>
                  <a:gd name="T34" fmla="*/ 26 w 338"/>
                  <a:gd name="T35" fmla="*/ 346 h 378"/>
                  <a:gd name="T36" fmla="*/ 22 w 338"/>
                  <a:gd name="T37" fmla="*/ 161 h 378"/>
                  <a:gd name="T38" fmla="*/ 85 w 338"/>
                  <a:gd name="T39" fmla="*/ 134 h 378"/>
                  <a:gd name="T40" fmla="*/ 90 w 338"/>
                  <a:gd name="T41" fmla="*/ 377 h 378"/>
                  <a:gd name="T42" fmla="*/ 91 w 338"/>
                  <a:gd name="T43" fmla="*/ 377 h 378"/>
                  <a:gd name="T44" fmla="*/ 86 w 338"/>
                  <a:gd name="T45" fmla="*/ 134 h 378"/>
                  <a:gd name="T46" fmla="*/ 277 w 338"/>
                  <a:gd name="T47" fmla="*/ 53 h 378"/>
                  <a:gd name="T48" fmla="*/ 289 w 338"/>
                  <a:gd name="T49" fmla="*/ 187 h 378"/>
                  <a:gd name="T50" fmla="*/ 289 w 338"/>
                  <a:gd name="T51" fmla="*/ 187 h 378"/>
                  <a:gd name="T52" fmla="*/ 278 w 338"/>
                  <a:gd name="T53" fmla="*/ 52 h 378"/>
                  <a:gd name="T54" fmla="*/ 338 w 338"/>
                  <a:gd name="T55" fmla="*/ 29 h 378"/>
                  <a:gd name="T56" fmla="*/ 337 w 338"/>
                  <a:gd name="T57" fmla="*/ 28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38" h="378">
                    <a:moveTo>
                      <a:pt x="337" y="28"/>
                    </a:moveTo>
                    <a:cubicBezTo>
                      <a:pt x="317" y="35"/>
                      <a:pt x="298" y="42"/>
                      <a:pt x="278" y="50"/>
                    </a:cubicBezTo>
                    <a:cubicBezTo>
                      <a:pt x="277" y="33"/>
                      <a:pt x="276" y="17"/>
                      <a:pt x="276" y="0"/>
                    </a:cubicBezTo>
                    <a:cubicBezTo>
                      <a:pt x="276" y="0"/>
                      <a:pt x="275" y="0"/>
                      <a:pt x="275" y="0"/>
                    </a:cubicBezTo>
                    <a:cubicBezTo>
                      <a:pt x="276" y="17"/>
                      <a:pt x="276" y="33"/>
                      <a:pt x="277" y="50"/>
                    </a:cubicBezTo>
                    <a:cubicBezTo>
                      <a:pt x="213" y="75"/>
                      <a:pt x="149" y="104"/>
                      <a:pt x="86" y="132"/>
                    </a:cubicBezTo>
                    <a:cubicBezTo>
                      <a:pt x="86" y="115"/>
                      <a:pt x="86" y="99"/>
                      <a:pt x="86" y="82"/>
                    </a:cubicBezTo>
                    <a:cubicBezTo>
                      <a:pt x="86" y="82"/>
                      <a:pt x="85" y="82"/>
                      <a:pt x="85" y="82"/>
                    </a:cubicBezTo>
                    <a:cubicBezTo>
                      <a:pt x="85" y="99"/>
                      <a:pt x="85" y="115"/>
                      <a:pt x="85" y="132"/>
                    </a:cubicBezTo>
                    <a:cubicBezTo>
                      <a:pt x="64" y="142"/>
                      <a:pt x="43" y="151"/>
                      <a:pt x="22" y="160"/>
                    </a:cubicBezTo>
                    <a:cubicBezTo>
                      <a:pt x="22" y="153"/>
                      <a:pt x="22" y="145"/>
                      <a:pt x="22" y="137"/>
                    </a:cubicBezTo>
                    <a:cubicBezTo>
                      <a:pt x="22" y="137"/>
                      <a:pt x="22" y="137"/>
                      <a:pt x="22" y="137"/>
                    </a:cubicBezTo>
                    <a:cubicBezTo>
                      <a:pt x="21" y="145"/>
                      <a:pt x="21" y="153"/>
                      <a:pt x="20" y="161"/>
                    </a:cubicBezTo>
                    <a:cubicBezTo>
                      <a:pt x="14" y="164"/>
                      <a:pt x="7" y="167"/>
                      <a:pt x="0" y="170"/>
                    </a:cubicBezTo>
                    <a:cubicBezTo>
                      <a:pt x="0" y="170"/>
                      <a:pt x="0" y="171"/>
                      <a:pt x="0" y="171"/>
                    </a:cubicBezTo>
                    <a:cubicBezTo>
                      <a:pt x="7" y="168"/>
                      <a:pt x="14" y="165"/>
                      <a:pt x="20" y="162"/>
                    </a:cubicBezTo>
                    <a:cubicBezTo>
                      <a:pt x="17" y="223"/>
                      <a:pt x="20" y="285"/>
                      <a:pt x="25" y="346"/>
                    </a:cubicBezTo>
                    <a:cubicBezTo>
                      <a:pt x="25" y="346"/>
                      <a:pt x="26" y="346"/>
                      <a:pt x="26" y="346"/>
                    </a:cubicBezTo>
                    <a:cubicBezTo>
                      <a:pt x="22" y="284"/>
                      <a:pt x="21" y="223"/>
                      <a:pt x="22" y="161"/>
                    </a:cubicBezTo>
                    <a:cubicBezTo>
                      <a:pt x="43" y="152"/>
                      <a:pt x="64" y="143"/>
                      <a:pt x="85" y="134"/>
                    </a:cubicBezTo>
                    <a:cubicBezTo>
                      <a:pt x="84" y="215"/>
                      <a:pt x="83" y="297"/>
                      <a:pt x="90" y="377"/>
                    </a:cubicBezTo>
                    <a:cubicBezTo>
                      <a:pt x="90" y="378"/>
                      <a:pt x="91" y="378"/>
                      <a:pt x="91" y="377"/>
                    </a:cubicBezTo>
                    <a:cubicBezTo>
                      <a:pt x="87" y="296"/>
                      <a:pt x="86" y="215"/>
                      <a:pt x="86" y="134"/>
                    </a:cubicBezTo>
                    <a:cubicBezTo>
                      <a:pt x="149" y="106"/>
                      <a:pt x="213" y="78"/>
                      <a:pt x="277" y="53"/>
                    </a:cubicBezTo>
                    <a:cubicBezTo>
                      <a:pt x="280" y="98"/>
                      <a:pt x="284" y="142"/>
                      <a:pt x="289" y="187"/>
                    </a:cubicBezTo>
                    <a:cubicBezTo>
                      <a:pt x="289" y="187"/>
                      <a:pt x="289" y="188"/>
                      <a:pt x="289" y="187"/>
                    </a:cubicBezTo>
                    <a:cubicBezTo>
                      <a:pt x="285" y="142"/>
                      <a:pt x="281" y="97"/>
                      <a:pt x="278" y="52"/>
                    </a:cubicBezTo>
                    <a:cubicBezTo>
                      <a:pt x="298" y="44"/>
                      <a:pt x="318" y="37"/>
                      <a:pt x="338" y="29"/>
                    </a:cubicBezTo>
                    <a:cubicBezTo>
                      <a:pt x="338" y="29"/>
                      <a:pt x="338" y="28"/>
                      <a:pt x="337" y="2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9" name="ïšḻïďê-Freeform 575"/>
              <p:cNvSpPr/>
              <p:nvPr/>
            </p:nvSpPr>
            <p:spPr bwMode="auto">
              <a:xfrm>
                <a:off x="5108" y="2656"/>
                <a:ext cx="7" cy="170"/>
              </a:xfrm>
              <a:custGeom>
                <a:avLst/>
                <a:gdLst>
                  <a:gd name="T0" fmla="*/ 5 w 6"/>
                  <a:gd name="T1" fmla="*/ 1 h 155"/>
                  <a:gd name="T2" fmla="*/ 0 w 6"/>
                  <a:gd name="T3" fmla="*/ 154 h 155"/>
                  <a:gd name="T4" fmla="*/ 1 w 6"/>
                  <a:gd name="T5" fmla="*/ 155 h 155"/>
                  <a:gd name="T6" fmla="*/ 6 w 6"/>
                  <a:gd name="T7" fmla="*/ 1 h 155"/>
                  <a:gd name="T8" fmla="*/ 5 w 6"/>
                  <a:gd name="T9" fmla="*/ 1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55">
                    <a:moveTo>
                      <a:pt x="5" y="1"/>
                    </a:moveTo>
                    <a:cubicBezTo>
                      <a:pt x="5" y="52"/>
                      <a:pt x="3" y="103"/>
                      <a:pt x="0" y="154"/>
                    </a:cubicBezTo>
                    <a:cubicBezTo>
                      <a:pt x="0" y="155"/>
                      <a:pt x="1" y="155"/>
                      <a:pt x="1" y="155"/>
                    </a:cubicBezTo>
                    <a:cubicBezTo>
                      <a:pt x="4" y="103"/>
                      <a:pt x="6" y="52"/>
                      <a:pt x="6" y="1"/>
                    </a:cubicBezTo>
                    <a:cubicBezTo>
                      <a:pt x="6" y="0"/>
                      <a:pt x="5" y="0"/>
                      <a:pt x="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0" name="ïšḻïďê-Freeform 576"/>
              <p:cNvSpPr/>
              <p:nvPr/>
            </p:nvSpPr>
            <p:spPr bwMode="auto">
              <a:xfrm>
                <a:off x="4945" y="2657"/>
                <a:ext cx="8" cy="267"/>
              </a:xfrm>
              <a:custGeom>
                <a:avLst/>
                <a:gdLst>
                  <a:gd name="T0" fmla="*/ 5 w 7"/>
                  <a:gd name="T1" fmla="*/ 0 h 243"/>
                  <a:gd name="T2" fmla="*/ 5 w 7"/>
                  <a:gd name="T3" fmla="*/ 0 h 243"/>
                  <a:gd name="T4" fmla="*/ 6 w 7"/>
                  <a:gd name="T5" fmla="*/ 242 h 243"/>
                  <a:gd name="T6" fmla="*/ 7 w 7"/>
                  <a:gd name="T7" fmla="*/ 242 h 243"/>
                  <a:gd name="T8" fmla="*/ 5 w 7"/>
                  <a:gd name="T9" fmla="*/ 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243">
                    <a:moveTo>
                      <a:pt x="5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5" y="80"/>
                      <a:pt x="0" y="161"/>
                      <a:pt x="6" y="242"/>
                    </a:cubicBezTo>
                    <a:cubicBezTo>
                      <a:pt x="6" y="242"/>
                      <a:pt x="7" y="243"/>
                      <a:pt x="7" y="242"/>
                    </a:cubicBezTo>
                    <a:cubicBezTo>
                      <a:pt x="3" y="161"/>
                      <a:pt x="5" y="81"/>
                      <a:pt x="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1" name="ïšḻïďê-Freeform 577"/>
              <p:cNvSpPr/>
              <p:nvPr/>
            </p:nvSpPr>
            <p:spPr bwMode="auto">
              <a:xfrm>
                <a:off x="4223" y="2066"/>
                <a:ext cx="558" cy="127"/>
              </a:xfrm>
              <a:custGeom>
                <a:avLst/>
                <a:gdLst>
                  <a:gd name="T0" fmla="*/ 505 w 506"/>
                  <a:gd name="T1" fmla="*/ 114 h 115"/>
                  <a:gd name="T2" fmla="*/ 1 w 506"/>
                  <a:gd name="T3" fmla="*/ 1 h 115"/>
                  <a:gd name="T4" fmla="*/ 1 w 506"/>
                  <a:gd name="T5" fmla="*/ 2 h 115"/>
                  <a:gd name="T6" fmla="*/ 505 w 506"/>
                  <a:gd name="T7" fmla="*/ 115 h 115"/>
                  <a:gd name="T8" fmla="*/ 505 w 506"/>
                  <a:gd name="T9" fmla="*/ 114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6" h="115">
                    <a:moveTo>
                      <a:pt x="505" y="114"/>
                    </a:moveTo>
                    <a:cubicBezTo>
                      <a:pt x="338" y="72"/>
                      <a:pt x="165" y="54"/>
                      <a:pt x="1" y="1"/>
                    </a:cubicBezTo>
                    <a:cubicBezTo>
                      <a:pt x="0" y="0"/>
                      <a:pt x="0" y="2"/>
                      <a:pt x="1" y="2"/>
                    </a:cubicBezTo>
                    <a:cubicBezTo>
                      <a:pt x="165" y="55"/>
                      <a:pt x="337" y="77"/>
                      <a:pt x="505" y="115"/>
                    </a:cubicBezTo>
                    <a:cubicBezTo>
                      <a:pt x="506" y="115"/>
                      <a:pt x="505" y="114"/>
                      <a:pt x="505" y="11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2" name="i$liḋe-Freeform 578"/>
              <p:cNvSpPr/>
              <p:nvPr/>
            </p:nvSpPr>
            <p:spPr bwMode="auto">
              <a:xfrm>
                <a:off x="4244" y="2165"/>
                <a:ext cx="500" cy="81"/>
              </a:xfrm>
              <a:custGeom>
                <a:avLst/>
                <a:gdLst>
                  <a:gd name="T0" fmla="*/ 453 w 453"/>
                  <a:gd name="T1" fmla="*/ 73 h 74"/>
                  <a:gd name="T2" fmla="*/ 0 w 453"/>
                  <a:gd name="T3" fmla="*/ 0 h 74"/>
                  <a:gd name="T4" fmla="*/ 0 w 453"/>
                  <a:gd name="T5" fmla="*/ 0 h 74"/>
                  <a:gd name="T6" fmla="*/ 453 w 453"/>
                  <a:gd name="T7" fmla="*/ 74 h 74"/>
                  <a:gd name="T8" fmla="*/ 453 w 453"/>
                  <a:gd name="T9" fmla="*/ 73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3" h="74">
                    <a:moveTo>
                      <a:pt x="453" y="73"/>
                    </a:moveTo>
                    <a:cubicBezTo>
                      <a:pt x="301" y="52"/>
                      <a:pt x="148" y="4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47" y="41"/>
                      <a:pt x="301" y="56"/>
                      <a:pt x="453" y="74"/>
                    </a:cubicBezTo>
                    <a:cubicBezTo>
                      <a:pt x="453" y="74"/>
                      <a:pt x="453" y="73"/>
                      <a:pt x="453" y="7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3" name="i$liḋe-Freeform 579"/>
              <p:cNvSpPr/>
              <p:nvPr/>
            </p:nvSpPr>
            <p:spPr bwMode="auto">
              <a:xfrm>
                <a:off x="4452" y="2312"/>
                <a:ext cx="91" cy="14"/>
              </a:xfrm>
              <a:custGeom>
                <a:avLst/>
                <a:gdLst>
                  <a:gd name="T0" fmla="*/ 83 w 83"/>
                  <a:gd name="T1" fmla="*/ 12 h 12"/>
                  <a:gd name="T2" fmla="*/ 0 w 83"/>
                  <a:gd name="T3" fmla="*/ 0 h 12"/>
                  <a:gd name="T4" fmla="*/ 83 w 83"/>
                  <a:gd name="T5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3" h="12">
                    <a:moveTo>
                      <a:pt x="83" y="12"/>
                    </a:moveTo>
                    <a:cubicBezTo>
                      <a:pt x="55" y="9"/>
                      <a:pt x="28" y="5"/>
                      <a:pt x="0" y="0"/>
                    </a:cubicBezTo>
                    <a:cubicBezTo>
                      <a:pt x="27" y="6"/>
                      <a:pt x="55" y="10"/>
                      <a:pt x="83" y="1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4" name="i$liḋe-Freeform 580"/>
              <p:cNvSpPr/>
              <p:nvPr/>
            </p:nvSpPr>
            <p:spPr bwMode="auto">
              <a:xfrm>
                <a:off x="4543" y="2326"/>
                <a:ext cx="198" cy="19"/>
              </a:xfrm>
              <a:custGeom>
                <a:avLst/>
                <a:gdLst>
                  <a:gd name="T0" fmla="*/ 180 w 180"/>
                  <a:gd name="T1" fmla="*/ 17 h 18"/>
                  <a:gd name="T2" fmla="*/ 51 w 180"/>
                  <a:gd name="T3" fmla="*/ 3 h 18"/>
                  <a:gd name="T4" fmla="*/ 0 w 180"/>
                  <a:gd name="T5" fmla="*/ 0 h 18"/>
                  <a:gd name="T6" fmla="*/ 39 w 180"/>
                  <a:gd name="T7" fmla="*/ 3 h 18"/>
                  <a:gd name="T8" fmla="*/ 180 w 180"/>
                  <a:gd name="T9" fmla="*/ 18 h 18"/>
                  <a:gd name="T10" fmla="*/ 180 w 180"/>
                  <a:gd name="T11" fmla="*/ 17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0" h="18">
                    <a:moveTo>
                      <a:pt x="180" y="17"/>
                    </a:moveTo>
                    <a:cubicBezTo>
                      <a:pt x="137" y="10"/>
                      <a:pt x="94" y="7"/>
                      <a:pt x="51" y="3"/>
                    </a:cubicBezTo>
                    <a:cubicBezTo>
                      <a:pt x="34" y="2"/>
                      <a:pt x="17" y="1"/>
                      <a:pt x="0" y="0"/>
                    </a:cubicBezTo>
                    <a:cubicBezTo>
                      <a:pt x="13" y="1"/>
                      <a:pt x="26" y="2"/>
                      <a:pt x="39" y="3"/>
                    </a:cubicBezTo>
                    <a:cubicBezTo>
                      <a:pt x="86" y="7"/>
                      <a:pt x="133" y="10"/>
                      <a:pt x="180" y="18"/>
                    </a:cubicBezTo>
                    <a:cubicBezTo>
                      <a:pt x="180" y="18"/>
                      <a:pt x="180" y="17"/>
                      <a:pt x="180" y="1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5" name="i$liḋe-Freeform 581"/>
              <p:cNvSpPr/>
              <p:nvPr/>
            </p:nvSpPr>
            <p:spPr bwMode="auto">
              <a:xfrm>
                <a:off x="4445" y="2311"/>
                <a:ext cx="7" cy="1"/>
              </a:xfrm>
              <a:custGeom>
                <a:avLst/>
                <a:gdLst>
                  <a:gd name="T0" fmla="*/ 0 w 6"/>
                  <a:gd name="T1" fmla="*/ 0 h 1"/>
                  <a:gd name="T2" fmla="*/ 6 w 6"/>
                  <a:gd name="T3" fmla="*/ 1 h 1"/>
                  <a:gd name="T4" fmla="*/ 0 w 6"/>
                  <a:gd name="T5" fmla="*/ 0 h 1"/>
                  <a:gd name="T6" fmla="*/ 0 w 6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1">
                    <a:moveTo>
                      <a:pt x="0" y="0"/>
                    </a:moveTo>
                    <a:cubicBezTo>
                      <a:pt x="2" y="1"/>
                      <a:pt x="4" y="1"/>
                      <a:pt x="6" y="1"/>
                    </a:cubicBezTo>
                    <a:cubicBezTo>
                      <a:pt x="4" y="1"/>
                      <a:pt x="2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6" name="i$liḋe-Freeform 582"/>
              <p:cNvSpPr/>
              <p:nvPr/>
            </p:nvSpPr>
            <p:spPr bwMode="auto">
              <a:xfrm>
                <a:off x="3695" y="1957"/>
                <a:ext cx="1174" cy="412"/>
              </a:xfrm>
              <a:custGeom>
                <a:avLst/>
                <a:gdLst>
                  <a:gd name="T0" fmla="*/ 1012 w 1066"/>
                  <a:gd name="T1" fmla="*/ 99 h 374"/>
                  <a:gd name="T2" fmla="*/ 893 w 1066"/>
                  <a:gd name="T3" fmla="*/ 165 h 374"/>
                  <a:gd name="T4" fmla="*/ 630 w 1066"/>
                  <a:gd name="T5" fmla="*/ 34 h 374"/>
                  <a:gd name="T6" fmla="*/ 476 w 1066"/>
                  <a:gd name="T7" fmla="*/ 59 h 374"/>
                  <a:gd name="T8" fmla="*/ 474 w 1066"/>
                  <a:gd name="T9" fmla="*/ 59 h 374"/>
                  <a:gd name="T10" fmla="*/ 417 w 1066"/>
                  <a:gd name="T11" fmla="*/ 22 h 374"/>
                  <a:gd name="T12" fmla="*/ 387 w 1066"/>
                  <a:gd name="T13" fmla="*/ 40 h 374"/>
                  <a:gd name="T14" fmla="*/ 382 w 1066"/>
                  <a:gd name="T15" fmla="*/ 83 h 374"/>
                  <a:gd name="T16" fmla="*/ 381 w 1066"/>
                  <a:gd name="T17" fmla="*/ 84 h 374"/>
                  <a:gd name="T18" fmla="*/ 254 w 1066"/>
                  <a:gd name="T19" fmla="*/ 55 h 374"/>
                  <a:gd name="T20" fmla="*/ 231 w 1066"/>
                  <a:gd name="T21" fmla="*/ 115 h 374"/>
                  <a:gd name="T22" fmla="*/ 230 w 1066"/>
                  <a:gd name="T23" fmla="*/ 115 h 374"/>
                  <a:gd name="T24" fmla="*/ 123 w 1066"/>
                  <a:gd name="T25" fmla="*/ 78 h 374"/>
                  <a:gd name="T26" fmla="*/ 109 w 1066"/>
                  <a:gd name="T27" fmla="*/ 141 h 374"/>
                  <a:gd name="T28" fmla="*/ 104 w 1066"/>
                  <a:gd name="T29" fmla="*/ 120 h 374"/>
                  <a:gd name="T30" fmla="*/ 108 w 1066"/>
                  <a:gd name="T31" fmla="*/ 102 h 374"/>
                  <a:gd name="T32" fmla="*/ 73 w 1066"/>
                  <a:gd name="T33" fmla="*/ 148 h 374"/>
                  <a:gd name="T34" fmla="*/ 71 w 1066"/>
                  <a:gd name="T35" fmla="*/ 148 h 374"/>
                  <a:gd name="T36" fmla="*/ 71 w 1066"/>
                  <a:gd name="T37" fmla="*/ 151 h 374"/>
                  <a:gd name="T38" fmla="*/ 73 w 1066"/>
                  <a:gd name="T39" fmla="*/ 150 h 374"/>
                  <a:gd name="T40" fmla="*/ 104 w 1066"/>
                  <a:gd name="T41" fmla="*/ 298 h 374"/>
                  <a:gd name="T42" fmla="*/ 109 w 1066"/>
                  <a:gd name="T43" fmla="*/ 142 h 374"/>
                  <a:gd name="T44" fmla="*/ 133 w 1066"/>
                  <a:gd name="T45" fmla="*/ 289 h 374"/>
                  <a:gd name="T46" fmla="*/ 230 w 1066"/>
                  <a:gd name="T47" fmla="*/ 116 h 374"/>
                  <a:gd name="T48" fmla="*/ 190 w 1066"/>
                  <a:gd name="T49" fmla="*/ 254 h 374"/>
                  <a:gd name="T50" fmla="*/ 197 w 1066"/>
                  <a:gd name="T51" fmla="*/ 287 h 374"/>
                  <a:gd name="T52" fmla="*/ 225 w 1066"/>
                  <a:gd name="T53" fmla="*/ 303 h 374"/>
                  <a:gd name="T54" fmla="*/ 245 w 1066"/>
                  <a:gd name="T55" fmla="*/ 274 h 374"/>
                  <a:gd name="T56" fmla="*/ 246 w 1066"/>
                  <a:gd name="T57" fmla="*/ 274 h 374"/>
                  <a:gd name="T58" fmla="*/ 278 w 1066"/>
                  <a:gd name="T59" fmla="*/ 374 h 374"/>
                  <a:gd name="T60" fmla="*/ 341 w 1066"/>
                  <a:gd name="T61" fmla="*/ 273 h 374"/>
                  <a:gd name="T62" fmla="*/ 329 w 1066"/>
                  <a:gd name="T63" fmla="*/ 257 h 374"/>
                  <a:gd name="T64" fmla="*/ 275 w 1066"/>
                  <a:gd name="T65" fmla="*/ 137 h 374"/>
                  <a:gd name="T66" fmla="*/ 252 w 1066"/>
                  <a:gd name="T67" fmla="*/ 112 h 374"/>
                  <a:gd name="T68" fmla="*/ 384 w 1066"/>
                  <a:gd name="T69" fmla="*/ 293 h 374"/>
                  <a:gd name="T70" fmla="*/ 414 w 1066"/>
                  <a:gd name="T71" fmla="*/ 78 h 374"/>
                  <a:gd name="T72" fmla="*/ 415 w 1066"/>
                  <a:gd name="T73" fmla="*/ 78 h 374"/>
                  <a:gd name="T74" fmla="*/ 486 w 1066"/>
                  <a:gd name="T75" fmla="*/ 321 h 374"/>
                  <a:gd name="T76" fmla="*/ 724 w 1066"/>
                  <a:gd name="T77" fmla="*/ 125 h 374"/>
                  <a:gd name="T78" fmla="*/ 994 w 1066"/>
                  <a:gd name="T79" fmla="*/ 300 h 374"/>
                  <a:gd name="T80" fmla="*/ 1065 w 1066"/>
                  <a:gd name="T81" fmla="*/ 202 h 374"/>
                  <a:gd name="T82" fmla="*/ 227 w 1066"/>
                  <a:gd name="T83" fmla="*/ 278 h 374"/>
                  <a:gd name="T84" fmla="*/ 245 w 1066"/>
                  <a:gd name="T85" fmla="*/ 274 h 374"/>
                  <a:gd name="T86" fmla="*/ 247 w 1066"/>
                  <a:gd name="T87" fmla="*/ 262 h 374"/>
                  <a:gd name="T88" fmla="*/ 228 w 1066"/>
                  <a:gd name="T89" fmla="*/ 259 h 374"/>
                  <a:gd name="T90" fmla="*/ 246 w 1066"/>
                  <a:gd name="T91" fmla="*/ 261 h 374"/>
                  <a:gd name="T92" fmla="*/ 475 w 1066"/>
                  <a:gd name="T93" fmla="*/ 60 h 374"/>
                  <a:gd name="T94" fmla="*/ 476 w 1066"/>
                  <a:gd name="T95" fmla="*/ 64 h 374"/>
                  <a:gd name="T96" fmla="*/ 476 w 1066"/>
                  <a:gd name="T97" fmla="*/ 64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066" h="374">
                    <a:moveTo>
                      <a:pt x="1065" y="202"/>
                    </a:moveTo>
                    <a:cubicBezTo>
                      <a:pt x="1044" y="197"/>
                      <a:pt x="1024" y="192"/>
                      <a:pt x="1003" y="188"/>
                    </a:cubicBezTo>
                    <a:cubicBezTo>
                      <a:pt x="1005" y="158"/>
                      <a:pt x="1008" y="128"/>
                      <a:pt x="1012" y="99"/>
                    </a:cubicBezTo>
                    <a:cubicBezTo>
                      <a:pt x="1012" y="98"/>
                      <a:pt x="1011" y="98"/>
                      <a:pt x="1011" y="98"/>
                    </a:cubicBezTo>
                    <a:cubicBezTo>
                      <a:pt x="1008" y="128"/>
                      <a:pt x="1004" y="158"/>
                      <a:pt x="1002" y="188"/>
                    </a:cubicBezTo>
                    <a:cubicBezTo>
                      <a:pt x="966" y="180"/>
                      <a:pt x="929" y="173"/>
                      <a:pt x="893" y="165"/>
                    </a:cubicBezTo>
                    <a:cubicBezTo>
                      <a:pt x="836" y="153"/>
                      <a:pt x="780" y="139"/>
                      <a:pt x="724" y="124"/>
                    </a:cubicBezTo>
                    <a:cubicBezTo>
                      <a:pt x="647" y="103"/>
                      <a:pt x="569" y="82"/>
                      <a:pt x="491" y="63"/>
                    </a:cubicBezTo>
                    <a:cubicBezTo>
                      <a:pt x="537" y="53"/>
                      <a:pt x="583" y="44"/>
                      <a:pt x="630" y="34"/>
                    </a:cubicBezTo>
                    <a:cubicBezTo>
                      <a:pt x="630" y="34"/>
                      <a:pt x="630" y="33"/>
                      <a:pt x="629" y="33"/>
                    </a:cubicBezTo>
                    <a:cubicBezTo>
                      <a:pt x="582" y="42"/>
                      <a:pt x="534" y="52"/>
                      <a:pt x="487" y="62"/>
                    </a:cubicBezTo>
                    <a:cubicBezTo>
                      <a:pt x="483" y="61"/>
                      <a:pt x="480" y="60"/>
                      <a:pt x="476" y="59"/>
                    </a:cubicBezTo>
                    <a:cubicBezTo>
                      <a:pt x="475" y="39"/>
                      <a:pt x="474" y="20"/>
                      <a:pt x="473" y="0"/>
                    </a:cubicBezTo>
                    <a:cubicBezTo>
                      <a:pt x="473" y="0"/>
                      <a:pt x="472" y="0"/>
                      <a:pt x="472" y="0"/>
                    </a:cubicBezTo>
                    <a:cubicBezTo>
                      <a:pt x="473" y="20"/>
                      <a:pt x="474" y="39"/>
                      <a:pt x="474" y="59"/>
                    </a:cubicBezTo>
                    <a:cubicBezTo>
                      <a:pt x="455" y="54"/>
                      <a:pt x="436" y="50"/>
                      <a:pt x="416" y="46"/>
                    </a:cubicBezTo>
                    <a:cubicBezTo>
                      <a:pt x="417" y="38"/>
                      <a:pt x="417" y="30"/>
                      <a:pt x="418" y="22"/>
                    </a:cubicBezTo>
                    <a:cubicBezTo>
                      <a:pt x="418" y="22"/>
                      <a:pt x="417" y="22"/>
                      <a:pt x="417" y="22"/>
                    </a:cubicBezTo>
                    <a:cubicBezTo>
                      <a:pt x="417" y="30"/>
                      <a:pt x="416" y="38"/>
                      <a:pt x="416" y="46"/>
                    </a:cubicBezTo>
                    <a:cubicBezTo>
                      <a:pt x="406" y="44"/>
                      <a:pt x="397" y="42"/>
                      <a:pt x="387" y="40"/>
                    </a:cubicBezTo>
                    <a:cubicBezTo>
                      <a:pt x="387" y="40"/>
                      <a:pt x="387" y="40"/>
                      <a:pt x="387" y="40"/>
                    </a:cubicBezTo>
                    <a:cubicBezTo>
                      <a:pt x="397" y="42"/>
                      <a:pt x="406" y="44"/>
                      <a:pt x="416" y="46"/>
                    </a:cubicBezTo>
                    <a:cubicBezTo>
                      <a:pt x="415" y="57"/>
                      <a:pt x="415" y="67"/>
                      <a:pt x="414" y="77"/>
                    </a:cubicBezTo>
                    <a:cubicBezTo>
                      <a:pt x="403" y="79"/>
                      <a:pt x="393" y="81"/>
                      <a:pt x="382" y="83"/>
                    </a:cubicBezTo>
                    <a:cubicBezTo>
                      <a:pt x="381" y="72"/>
                      <a:pt x="381" y="61"/>
                      <a:pt x="380" y="50"/>
                    </a:cubicBezTo>
                    <a:cubicBezTo>
                      <a:pt x="380" y="50"/>
                      <a:pt x="380" y="50"/>
                      <a:pt x="380" y="50"/>
                    </a:cubicBezTo>
                    <a:cubicBezTo>
                      <a:pt x="380" y="61"/>
                      <a:pt x="381" y="72"/>
                      <a:pt x="381" y="84"/>
                    </a:cubicBezTo>
                    <a:cubicBezTo>
                      <a:pt x="359" y="88"/>
                      <a:pt x="336" y="93"/>
                      <a:pt x="314" y="97"/>
                    </a:cubicBezTo>
                    <a:cubicBezTo>
                      <a:pt x="293" y="102"/>
                      <a:pt x="273" y="106"/>
                      <a:pt x="252" y="110"/>
                    </a:cubicBezTo>
                    <a:cubicBezTo>
                      <a:pt x="253" y="92"/>
                      <a:pt x="253" y="73"/>
                      <a:pt x="254" y="55"/>
                    </a:cubicBezTo>
                    <a:cubicBezTo>
                      <a:pt x="254" y="55"/>
                      <a:pt x="254" y="55"/>
                      <a:pt x="254" y="55"/>
                    </a:cubicBezTo>
                    <a:cubicBezTo>
                      <a:pt x="252" y="74"/>
                      <a:pt x="251" y="92"/>
                      <a:pt x="251" y="111"/>
                    </a:cubicBezTo>
                    <a:cubicBezTo>
                      <a:pt x="244" y="112"/>
                      <a:pt x="237" y="113"/>
                      <a:pt x="231" y="115"/>
                    </a:cubicBezTo>
                    <a:cubicBezTo>
                      <a:pt x="231" y="101"/>
                      <a:pt x="231" y="87"/>
                      <a:pt x="231" y="74"/>
                    </a:cubicBezTo>
                    <a:cubicBezTo>
                      <a:pt x="231" y="74"/>
                      <a:pt x="230" y="74"/>
                      <a:pt x="230" y="74"/>
                    </a:cubicBezTo>
                    <a:cubicBezTo>
                      <a:pt x="230" y="87"/>
                      <a:pt x="230" y="101"/>
                      <a:pt x="230" y="115"/>
                    </a:cubicBezTo>
                    <a:cubicBezTo>
                      <a:pt x="206" y="120"/>
                      <a:pt x="182" y="125"/>
                      <a:pt x="159" y="130"/>
                    </a:cubicBezTo>
                    <a:cubicBezTo>
                      <a:pt x="148" y="132"/>
                      <a:pt x="138" y="134"/>
                      <a:pt x="127" y="137"/>
                    </a:cubicBezTo>
                    <a:cubicBezTo>
                      <a:pt x="126" y="117"/>
                      <a:pt x="124" y="98"/>
                      <a:pt x="123" y="78"/>
                    </a:cubicBezTo>
                    <a:cubicBezTo>
                      <a:pt x="123" y="78"/>
                      <a:pt x="123" y="78"/>
                      <a:pt x="123" y="78"/>
                    </a:cubicBezTo>
                    <a:cubicBezTo>
                      <a:pt x="124" y="98"/>
                      <a:pt x="125" y="117"/>
                      <a:pt x="127" y="137"/>
                    </a:cubicBezTo>
                    <a:cubicBezTo>
                      <a:pt x="121" y="138"/>
                      <a:pt x="115" y="139"/>
                      <a:pt x="109" y="141"/>
                    </a:cubicBezTo>
                    <a:cubicBezTo>
                      <a:pt x="109" y="127"/>
                      <a:pt x="109" y="114"/>
                      <a:pt x="108" y="101"/>
                    </a:cubicBezTo>
                    <a:cubicBezTo>
                      <a:pt x="108" y="101"/>
                      <a:pt x="108" y="98"/>
                      <a:pt x="107" y="100"/>
                    </a:cubicBezTo>
                    <a:cubicBezTo>
                      <a:pt x="105" y="106"/>
                      <a:pt x="105" y="114"/>
                      <a:pt x="104" y="120"/>
                    </a:cubicBezTo>
                    <a:cubicBezTo>
                      <a:pt x="104" y="121"/>
                      <a:pt x="104" y="121"/>
                      <a:pt x="104" y="120"/>
                    </a:cubicBezTo>
                    <a:cubicBezTo>
                      <a:pt x="105" y="114"/>
                      <a:pt x="105" y="107"/>
                      <a:pt x="107" y="100"/>
                    </a:cubicBezTo>
                    <a:cubicBezTo>
                      <a:pt x="108" y="99"/>
                      <a:pt x="108" y="102"/>
                      <a:pt x="108" y="102"/>
                    </a:cubicBezTo>
                    <a:cubicBezTo>
                      <a:pt x="108" y="105"/>
                      <a:pt x="108" y="108"/>
                      <a:pt x="108" y="111"/>
                    </a:cubicBezTo>
                    <a:cubicBezTo>
                      <a:pt x="108" y="121"/>
                      <a:pt x="108" y="131"/>
                      <a:pt x="108" y="141"/>
                    </a:cubicBezTo>
                    <a:cubicBezTo>
                      <a:pt x="96" y="143"/>
                      <a:pt x="85" y="146"/>
                      <a:pt x="73" y="148"/>
                    </a:cubicBezTo>
                    <a:cubicBezTo>
                      <a:pt x="74" y="117"/>
                      <a:pt x="75" y="86"/>
                      <a:pt x="74" y="55"/>
                    </a:cubicBezTo>
                    <a:cubicBezTo>
                      <a:pt x="74" y="55"/>
                      <a:pt x="73" y="54"/>
                      <a:pt x="73" y="55"/>
                    </a:cubicBezTo>
                    <a:cubicBezTo>
                      <a:pt x="73" y="86"/>
                      <a:pt x="72" y="117"/>
                      <a:pt x="71" y="148"/>
                    </a:cubicBezTo>
                    <a:cubicBezTo>
                      <a:pt x="47" y="154"/>
                      <a:pt x="24" y="159"/>
                      <a:pt x="0" y="165"/>
                    </a:cubicBezTo>
                    <a:cubicBezTo>
                      <a:pt x="0" y="165"/>
                      <a:pt x="0" y="165"/>
                      <a:pt x="0" y="165"/>
                    </a:cubicBezTo>
                    <a:cubicBezTo>
                      <a:pt x="24" y="161"/>
                      <a:pt x="48" y="156"/>
                      <a:pt x="71" y="151"/>
                    </a:cubicBezTo>
                    <a:cubicBezTo>
                      <a:pt x="70" y="190"/>
                      <a:pt x="70" y="228"/>
                      <a:pt x="73" y="267"/>
                    </a:cubicBezTo>
                    <a:cubicBezTo>
                      <a:pt x="73" y="267"/>
                      <a:pt x="74" y="267"/>
                      <a:pt x="74" y="267"/>
                    </a:cubicBezTo>
                    <a:cubicBezTo>
                      <a:pt x="70" y="228"/>
                      <a:pt x="72" y="189"/>
                      <a:pt x="73" y="150"/>
                    </a:cubicBezTo>
                    <a:cubicBezTo>
                      <a:pt x="85" y="148"/>
                      <a:pt x="96" y="145"/>
                      <a:pt x="108" y="142"/>
                    </a:cubicBezTo>
                    <a:cubicBezTo>
                      <a:pt x="108" y="152"/>
                      <a:pt x="108" y="162"/>
                      <a:pt x="107" y="172"/>
                    </a:cubicBezTo>
                    <a:cubicBezTo>
                      <a:pt x="106" y="214"/>
                      <a:pt x="104" y="256"/>
                      <a:pt x="104" y="298"/>
                    </a:cubicBezTo>
                    <a:cubicBezTo>
                      <a:pt x="104" y="298"/>
                      <a:pt x="105" y="298"/>
                      <a:pt x="105" y="298"/>
                    </a:cubicBezTo>
                    <a:cubicBezTo>
                      <a:pt x="105" y="250"/>
                      <a:pt x="107" y="203"/>
                      <a:pt x="108" y="155"/>
                    </a:cubicBezTo>
                    <a:cubicBezTo>
                      <a:pt x="108" y="151"/>
                      <a:pt x="108" y="147"/>
                      <a:pt x="109" y="142"/>
                    </a:cubicBezTo>
                    <a:cubicBezTo>
                      <a:pt x="115" y="141"/>
                      <a:pt x="121" y="140"/>
                      <a:pt x="127" y="138"/>
                    </a:cubicBezTo>
                    <a:cubicBezTo>
                      <a:pt x="130" y="188"/>
                      <a:pt x="132" y="238"/>
                      <a:pt x="132" y="289"/>
                    </a:cubicBezTo>
                    <a:cubicBezTo>
                      <a:pt x="132" y="289"/>
                      <a:pt x="133" y="289"/>
                      <a:pt x="133" y="289"/>
                    </a:cubicBezTo>
                    <a:cubicBezTo>
                      <a:pt x="133" y="238"/>
                      <a:pt x="130" y="188"/>
                      <a:pt x="127" y="138"/>
                    </a:cubicBezTo>
                    <a:cubicBezTo>
                      <a:pt x="136" y="136"/>
                      <a:pt x="146" y="134"/>
                      <a:pt x="155" y="132"/>
                    </a:cubicBezTo>
                    <a:cubicBezTo>
                      <a:pt x="180" y="127"/>
                      <a:pt x="205" y="122"/>
                      <a:pt x="230" y="116"/>
                    </a:cubicBezTo>
                    <a:cubicBezTo>
                      <a:pt x="230" y="164"/>
                      <a:pt x="229" y="211"/>
                      <a:pt x="227" y="259"/>
                    </a:cubicBezTo>
                    <a:cubicBezTo>
                      <a:pt x="215" y="257"/>
                      <a:pt x="203" y="255"/>
                      <a:pt x="191" y="254"/>
                    </a:cubicBezTo>
                    <a:cubicBezTo>
                      <a:pt x="190" y="254"/>
                      <a:pt x="190" y="254"/>
                      <a:pt x="190" y="254"/>
                    </a:cubicBezTo>
                    <a:cubicBezTo>
                      <a:pt x="203" y="256"/>
                      <a:pt x="215" y="257"/>
                      <a:pt x="227" y="259"/>
                    </a:cubicBezTo>
                    <a:cubicBezTo>
                      <a:pt x="227" y="266"/>
                      <a:pt x="227" y="272"/>
                      <a:pt x="227" y="278"/>
                    </a:cubicBezTo>
                    <a:cubicBezTo>
                      <a:pt x="217" y="281"/>
                      <a:pt x="207" y="284"/>
                      <a:pt x="197" y="287"/>
                    </a:cubicBezTo>
                    <a:cubicBezTo>
                      <a:pt x="197" y="287"/>
                      <a:pt x="197" y="287"/>
                      <a:pt x="197" y="287"/>
                    </a:cubicBezTo>
                    <a:cubicBezTo>
                      <a:pt x="207" y="284"/>
                      <a:pt x="217" y="282"/>
                      <a:pt x="227" y="279"/>
                    </a:cubicBezTo>
                    <a:cubicBezTo>
                      <a:pt x="226" y="287"/>
                      <a:pt x="226" y="295"/>
                      <a:pt x="225" y="303"/>
                    </a:cubicBezTo>
                    <a:cubicBezTo>
                      <a:pt x="225" y="303"/>
                      <a:pt x="226" y="303"/>
                      <a:pt x="226" y="303"/>
                    </a:cubicBezTo>
                    <a:cubicBezTo>
                      <a:pt x="227" y="295"/>
                      <a:pt x="227" y="287"/>
                      <a:pt x="227" y="279"/>
                    </a:cubicBezTo>
                    <a:cubicBezTo>
                      <a:pt x="233" y="277"/>
                      <a:pt x="239" y="276"/>
                      <a:pt x="245" y="274"/>
                    </a:cubicBezTo>
                    <a:cubicBezTo>
                      <a:pt x="245" y="284"/>
                      <a:pt x="245" y="293"/>
                      <a:pt x="244" y="303"/>
                    </a:cubicBezTo>
                    <a:cubicBezTo>
                      <a:pt x="244" y="303"/>
                      <a:pt x="245" y="303"/>
                      <a:pt x="245" y="303"/>
                    </a:cubicBezTo>
                    <a:cubicBezTo>
                      <a:pt x="245" y="293"/>
                      <a:pt x="246" y="284"/>
                      <a:pt x="246" y="274"/>
                    </a:cubicBezTo>
                    <a:cubicBezTo>
                      <a:pt x="257" y="272"/>
                      <a:pt x="267" y="269"/>
                      <a:pt x="278" y="267"/>
                    </a:cubicBezTo>
                    <a:cubicBezTo>
                      <a:pt x="278" y="303"/>
                      <a:pt x="277" y="338"/>
                      <a:pt x="277" y="374"/>
                    </a:cubicBezTo>
                    <a:cubicBezTo>
                      <a:pt x="277" y="374"/>
                      <a:pt x="278" y="374"/>
                      <a:pt x="278" y="374"/>
                    </a:cubicBezTo>
                    <a:cubicBezTo>
                      <a:pt x="279" y="338"/>
                      <a:pt x="279" y="302"/>
                      <a:pt x="279" y="267"/>
                    </a:cubicBezTo>
                    <a:cubicBezTo>
                      <a:pt x="299" y="269"/>
                      <a:pt x="320" y="272"/>
                      <a:pt x="341" y="274"/>
                    </a:cubicBezTo>
                    <a:cubicBezTo>
                      <a:pt x="341" y="274"/>
                      <a:pt x="341" y="273"/>
                      <a:pt x="341" y="273"/>
                    </a:cubicBezTo>
                    <a:cubicBezTo>
                      <a:pt x="321" y="271"/>
                      <a:pt x="301" y="269"/>
                      <a:pt x="282" y="266"/>
                    </a:cubicBezTo>
                    <a:cubicBezTo>
                      <a:pt x="297" y="263"/>
                      <a:pt x="313" y="260"/>
                      <a:pt x="329" y="257"/>
                    </a:cubicBezTo>
                    <a:cubicBezTo>
                      <a:pt x="330" y="257"/>
                      <a:pt x="329" y="257"/>
                      <a:pt x="329" y="257"/>
                    </a:cubicBezTo>
                    <a:cubicBezTo>
                      <a:pt x="312" y="259"/>
                      <a:pt x="296" y="262"/>
                      <a:pt x="279" y="266"/>
                    </a:cubicBezTo>
                    <a:cubicBezTo>
                      <a:pt x="279" y="223"/>
                      <a:pt x="278" y="180"/>
                      <a:pt x="276" y="137"/>
                    </a:cubicBezTo>
                    <a:cubicBezTo>
                      <a:pt x="276" y="137"/>
                      <a:pt x="275" y="136"/>
                      <a:pt x="275" y="137"/>
                    </a:cubicBezTo>
                    <a:cubicBezTo>
                      <a:pt x="277" y="180"/>
                      <a:pt x="278" y="223"/>
                      <a:pt x="278" y="266"/>
                    </a:cubicBezTo>
                    <a:cubicBezTo>
                      <a:pt x="267" y="264"/>
                      <a:pt x="257" y="263"/>
                      <a:pt x="247" y="261"/>
                    </a:cubicBezTo>
                    <a:cubicBezTo>
                      <a:pt x="249" y="211"/>
                      <a:pt x="250" y="162"/>
                      <a:pt x="252" y="112"/>
                    </a:cubicBezTo>
                    <a:cubicBezTo>
                      <a:pt x="273" y="107"/>
                      <a:pt x="294" y="103"/>
                      <a:pt x="314" y="99"/>
                    </a:cubicBezTo>
                    <a:cubicBezTo>
                      <a:pt x="337" y="94"/>
                      <a:pt x="359" y="90"/>
                      <a:pt x="381" y="85"/>
                    </a:cubicBezTo>
                    <a:cubicBezTo>
                      <a:pt x="384" y="154"/>
                      <a:pt x="384" y="224"/>
                      <a:pt x="384" y="293"/>
                    </a:cubicBezTo>
                    <a:cubicBezTo>
                      <a:pt x="384" y="294"/>
                      <a:pt x="385" y="294"/>
                      <a:pt x="385" y="293"/>
                    </a:cubicBezTo>
                    <a:cubicBezTo>
                      <a:pt x="385" y="224"/>
                      <a:pt x="385" y="154"/>
                      <a:pt x="382" y="85"/>
                    </a:cubicBezTo>
                    <a:cubicBezTo>
                      <a:pt x="393" y="83"/>
                      <a:pt x="403" y="81"/>
                      <a:pt x="414" y="78"/>
                    </a:cubicBezTo>
                    <a:cubicBezTo>
                      <a:pt x="411" y="150"/>
                      <a:pt x="408" y="222"/>
                      <a:pt x="408" y="293"/>
                    </a:cubicBezTo>
                    <a:cubicBezTo>
                      <a:pt x="408" y="294"/>
                      <a:pt x="408" y="294"/>
                      <a:pt x="408" y="293"/>
                    </a:cubicBezTo>
                    <a:cubicBezTo>
                      <a:pt x="408" y="222"/>
                      <a:pt x="411" y="150"/>
                      <a:pt x="415" y="78"/>
                    </a:cubicBezTo>
                    <a:cubicBezTo>
                      <a:pt x="435" y="74"/>
                      <a:pt x="455" y="70"/>
                      <a:pt x="475" y="66"/>
                    </a:cubicBezTo>
                    <a:cubicBezTo>
                      <a:pt x="478" y="151"/>
                      <a:pt x="481" y="236"/>
                      <a:pt x="485" y="320"/>
                    </a:cubicBezTo>
                    <a:cubicBezTo>
                      <a:pt x="485" y="321"/>
                      <a:pt x="486" y="321"/>
                      <a:pt x="486" y="321"/>
                    </a:cubicBezTo>
                    <a:cubicBezTo>
                      <a:pt x="483" y="236"/>
                      <a:pt x="481" y="151"/>
                      <a:pt x="476" y="66"/>
                    </a:cubicBezTo>
                    <a:cubicBezTo>
                      <a:pt x="480" y="65"/>
                      <a:pt x="484" y="64"/>
                      <a:pt x="488" y="63"/>
                    </a:cubicBezTo>
                    <a:cubicBezTo>
                      <a:pt x="567" y="83"/>
                      <a:pt x="646" y="104"/>
                      <a:pt x="724" y="125"/>
                    </a:cubicBezTo>
                    <a:cubicBezTo>
                      <a:pt x="780" y="140"/>
                      <a:pt x="836" y="155"/>
                      <a:pt x="893" y="167"/>
                    </a:cubicBezTo>
                    <a:cubicBezTo>
                      <a:pt x="929" y="174"/>
                      <a:pt x="965" y="182"/>
                      <a:pt x="1002" y="189"/>
                    </a:cubicBezTo>
                    <a:cubicBezTo>
                      <a:pt x="999" y="226"/>
                      <a:pt x="996" y="263"/>
                      <a:pt x="994" y="300"/>
                    </a:cubicBezTo>
                    <a:cubicBezTo>
                      <a:pt x="994" y="301"/>
                      <a:pt x="995" y="301"/>
                      <a:pt x="995" y="301"/>
                    </a:cubicBezTo>
                    <a:cubicBezTo>
                      <a:pt x="997" y="264"/>
                      <a:pt x="1000" y="227"/>
                      <a:pt x="1003" y="190"/>
                    </a:cubicBezTo>
                    <a:cubicBezTo>
                      <a:pt x="1023" y="194"/>
                      <a:pt x="1044" y="198"/>
                      <a:pt x="1065" y="202"/>
                    </a:cubicBezTo>
                    <a:cubicBezTo>
                      <a:pt x="1066" y="203"/>
                      <a:pt x="1066" y="202"/>
                      <a:pt x="1065" y="202"/>
                    </a:cubicBezTo>
                    <a:close/>
                    <a:moveTo>
                      <a:pt x="245" y="274"/>
                    </a:moveTo>
                    <a:cubicBezTo>
                      <a:pt x="239" y="275"/>
                      <a:pt x="233" y="277"/>
                      <a:pt x="227" y="278"/>
                    </a:cubicBezTo>
                    <a:cubicBezTo>
                      <a:pt x="228" y="272"/>
                      <a:pt x="228" y="266"/>
                      <a:pt x="228" y="259"/>
                    </a:cubicBezTo>
                    <a:cubicBezTo>
                      <a:pt x="234" y="260"/>
                      <a:pt x="240" y="261"/>
                      <a:pt x="246" y="262"/>
                    </a:cubicBezTo>
                    <a:cubicBezTo>
                      <a:pt x="246" y="266"/>
                      <a:pt x="246" y="270"/>
                      <a:pt x="245" y="274"/>
                    </a:cubicBezTo>
                    <a:close/>
                    <a:moveTo>
                      <a:pt x="276" y="266"/>
                    </a:moveTo>
                    <a:cubicBezTo>
                      <a:pt x="266" y="268"/>
                      <a:pt x="256" y="271"/>
                      <a:pt x="246" y="273"/>
                    </a:cubicBezTo>
                    <a:cubicBezTo>
                      <a:pt x="246" y="270"/>
                      <a:pt x="247" y="266"/>
                      <a:pt x="247" y="262"/>
                    </a:cubicBezTo>
                    <a:cubicBezTo>
                      <a:pt x="257" y="263"/>
                      <a:pt x="266" y="265"/>
                      <a:pt x="276" y="266"/>
                    </a:cubicBezTo>
                    <a:close/>
                    <a:moveTo>
                      <a:pt x="246" y="261"/>
                    </a:moveTo>
                    <a:cubicBezTo>
                      <a:pt x="240" y="260"/>
                      <a:pt x="234" y="260"/>
                      <a:pt x="228" y="259"/>
                    </a:cubicBezTo>
                    <a:cubicBezTo>
                      <a:pt x="230" y="211"/>
                      <a:pt x="231" y="164"/>
                      <a:pt x="231" y="116"/>
                    </a:cubicBezTo>
                    <a:cubicBezTo>
                      <a:pt x="237" y="115"/>
                      <a:pt x="244" y="113"/>
                      <a:pt x="251" y="112"/>
                    </a:cubicBezTo>
                    <a:cubicBezTo>
                      <a:pt x="249" y="162"/>
                      <a:pt x="248" y="211"/>
                      <a:pt x="246" y="261"/>
                    </a:cubicBezTo>
                    <a:close/>
                    <a:moveTo>
                      <a:pt x="415" y="77"/>
                    </a:moveTo>
                    <a:cubicBezTo>
                      <a:pt x="415" y="67"/>
                      <a:pt x="416" y="57"/>
                      <a:pt x="416" y="47"/>
                    </a:cubicBezTo>
                    <a:cubicBezTo>
                      <a:pt x="436" y="51"/>
                      <a:pt x="455" y="55"/>
                      <a:pt x="475" y="60"/>
                    </a:cubicBezTo>
                    <a:cubicBezTo>
                      <a:pt x="475" y="61"/>
                      <a:pt x="475" y="63"/>
                      <a:pt x="475" y="64"/>
                    </a:cubicBezTo>
                    <a:cubicBezTo>
                      <a:pt x="455" y="68"/>
                      <a:pt x="435" y="73"/>
                      <a:pt x="415" y="77"/>
                    </a:cubicBezTo>
                    <a:close/>
                    <a:moveTo>
                      <a:pt x="476" y="64"/>
                    </a:moveTo>
                    <a:cubicBezTo>
                      <a:pt x="476" y="63"/>
                      <a:pt x="476" y="61"/>
                      <a:pt x="476" y="60"/>
                    </a:cubicBezTo>
                    <a:cubicBezTo>
                      <a:pt x="479" y="61"/>
                      <a:pt x="482" y="62"/>
                      <a:pt x="485" y="62"/>
                    </a:cubicBezTo>
                    <a:cubicBezTo>
                      <a:pt x="482" y="63"/>
                      <a:pt x="479" y="63"/>
                      <a:pt x="476" y="6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7" name="i$liḋe-Freeform 583"/>
              <p:cNvSpPr/>
              <p:nvPr/>
            </p:nvSpPr>
            <p:spPr bwMode="auto">
              <a:xfrm>
                <a:off x="3609" y="486"/>
                <a:ext cx="379" cy="307"/>
              </a:xfrm>
              <a:custGeom>
                <a:avLst/>
                <a:gdLst>
                  <a:gd name="T0" fmla="*/ 343 w 344"/>
                  <a:gd name="T1" fmla="*/ 53 h 279"/>
                  <a:gd name="T2" fmla="*/ 271 w 344"/>
                  <a:gd name="T3" fmla="*/ 101 h 279"/>
                  <a:gd name="T4" fmla="*/ 269 w 344"/>
                  <a:gd name="T5" fmla="*/ 0 h 279"/>
                  <a:gd name="T6" fmla="*/ 268 w 344"/>
                  <a:gd name="T7" fmla="*/ 0 h 279"/>
                  <a:gd name="T8" fmla="*/ 270 w 344"/>
                  <a:gd name="T9" fmla="*/ 102 h 279"/>
                  <a:gd name="T10" fmla="*/ 74 w 344"/>
                  <a:gd name="T11" fmla="*/ 224 h 279"/>
                  <a:gd name="T12" fmla="*/ 72 w 344"/>
                  <a:gd name="T13" fmla="*/ 156 h 279"/>
                  <a:gd name="T14" fmla="*/ 71 w 344"/>
                  <a:gd name="T15" fmla="*/ 155 h 279"/>
                  <a:gd name="T16" fmla="*/ 73 w 344"/>
                  <a:gd name="T17" fmla="*/ 224 h 279"/>
                  <a:gd name="T18" fmla="*/ 0 w 344"/>
                  <a:gd name="T19" fmla="*/ 279 h 279"/>
                  <a:gd name="T20" fmla="*/ 0 w 344"/>
                  <a:gd name="T21" fmla="*/ 279 h 279"/>
                  <a:gd name="T22" fmla="*/ 73 w 344"/>
                  <a:gd name="T23" fmla="*/ 226 h 279"/>
                  <a:gd name="T24" fmla="*/ 75 w 344"/>
                  <a:gd name="T25" fmla="*/ 274 h 279"/>
                  <a:gd name="T26" fmla="*/ 75 w 344"/>
                  <a:gd name="T27" fmla="*/ 274 h 279"/>
                  <a:gd name="T28" fmla="*/ 74 w 344"/>
                  <a:gd name="T29" fmla="*/ 225 h 279"/>
                  <a:gd name="T30" fmla="*/ 270 w 344"/>
                  <a:gd name="T31" fmla="*/ 104 h 279"/>
                  <a:gd name="T32" fmla="*/ 271 w 344"/>
                  <a:gd name="T33" fmla="*/ 174 h 279"/>
                  <a:gd name="T34" fmla="*/ 272 w 344"/>
                  <a:gd name="T35" fmla="*/ 174 h 279"/>
                  <a:gd name="T36" fmla="*/ 271 w 344"/>
                  <a:gd name="T37" fmla="*/ 103 h 279"/>
                  <a:gd name="T38" fmla="*/ 344 w 344"/>
                  <a:gd name="T39" fmla="*/ 54 h 279"/>
                  <a:gd name="T40" fmla="*/ 343 w 344"/>
                  <a:gd name="T41" fmla="*/ 53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44" h="279">
                    <a:moveTo>
                      <a:pt x="343" y="53"/>
                    </a:moveTo>
                    <a:cubicBezTo>
                      <a:pt x="320" y="70"/>
                      <a:pt x="295" y="86"/>
                      <a:pt x="271" y="101"/>
                    </a:cubicBezTo>
                    <a:cubicBezTo>
                      <a:pt x="270" y="68"/>
                      <a:pt x="270" y="34"/>
                      <a:pt x="269" y="0"/>
                    </a:cubicBezTo>
                    <a:cubicBezTo>
                      <a:pt x="269" y="0"/>
                      <a:pt x="268" y="0"/>
                      <a:pt x="268" y="0"/>
                    </a:cubicBezTo>
                    <a:cubicBezTo>
                      <a:pt x="269" y="34"/>
                      <a:pt x="269" y="68"/>
                      <a:pt x="270" y="102"/>
                    </a:cubicBezTo>
                    <a:cubicBezTo>
                      <a:pt x="205" y="143"/>
                      <a:pt x="137" y="181"/>
                      <a:pt x="74" y="224"/>
                    </a:cubicBezTo>
                    <a:cubicBezTo>
                      <a:pt x="73" y="201"/>
                      <a:pt x="73" y="178"/>
                      <a:pt x="72" y="156"/>
                    </a:cubicBezTo>
                    <a:cubicBezTo>
                      <a:pt x="72" y="155"/>
                      <a:pt x="71" y="155"/>
                      <a:pt x="71" y="155"/>
                    </a:cubicBezTo>
                    <a:cubicBezTo>
                      <a:pt x="72" y="178"/>
                      <a:pt x="73" y="201"/>
                      <a:pt x="73" y="224"/>
                    </a:cubicBezTo>
                    <a:cubicBezTo>
                      <a:pt x="48" y="242"/>
                      <a:pt x="23" y="260"/>
                      <a:pt x="0" y="279"/>
                    </a:cubicBezTo>
                    <a:cubicBezTo>
                      <a:pt x="0" y="279"/>
                      <a:pt x="0" y="279"/>
                      <a:pt x="0" y="279"/>
                    </a:cubicBezTo>
                    <a:cubicBezTo>
                      <a:pt x="24" y="260"/>
                      <a:pt x="48" y="243"/>
                      <a:pt x="73" y="226"/>
                    </a:cubicBezTo>
                    <a:cubicBezTo>
                      <a:pt x="74" y="242"/>
                      <a:pt x="74" y="258"/>
                      <a:pt x="75" y="274"/>
                    </a:cubicBezTo>
                    <a:cubicBezTo>
                      <a:pt x="75" y="274"/>
                      <a:pt x="75" y="274"/>
                      <a:pt x="75" y="274"/>
                    </a:cubicBezTo>
                    <a:cubicBezTo>
                      <a:pt x="75" y="258"/>
                      <a:pt x="74" y="242"/>
                      <a:pt x="74" y="225"/>
                    </a:cubicBezTo>
                    <a:cubicBezTo>
                      <a:pt x="138" y="183"/>
                      <a:pt x="205" y="145"/>
                      <a:pt x="270" y="104"/>
                    </a:cubicBezTo>
                    <a:cubicBezTo>
                      <a:pt x="270" y="127"/>
                      <a:pt x="271" y="150"/>
                      <a:pt x="271" y="174"/>
                    </a:cubicBezTo>
                    <a:cubicBezTo>
                      <a:pt x="271" y="174"/>
                      <a:pt x="272" y="175"/>
                      <a:pt x="272" y="174"/>
                    </a:cubicBezTo>
                    <a:cubicBezTo>
                      <a:pt x="272" y="150"/>
                      <a:pt x="271" y="127"/>
                      <a:pt x="271" y="103"/>
                    </a:cubicBezTo>
                    <a:cubicBezTo>
                      <a:pt x="296" y="87"/>
                      <a:pt x="320" y="71"/>
                      <a:pt x="344" y="54"/>
                    </a:cubicBezTo>
                    <a:cubicBezTo>
                      <a:pt x="344" y="54"/>
                      <a:pt x="344" y="53"/>
                      <a:pt x="343" y="5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8" name="i$liḋe-Freeform 584"/>
              <p:cNvSpPr/>
              <p:nvPr/>
            </p:nvSpPr>
            <p:spPr bwMode="auto">
              <a:xfrm>
                <a:off x="4339" y="832"/>
                <a:ext cx="11" cy="193"/>
              </a:xfrm>
              <a:custGeom>
                <a:avLst/>
                <a:gdLst>
                  <a:gd name="T0" fmla="*/ 9 w 10"/>
                  <a:gd name="T1" fmla="*/ 0 h 176"/>
                  <a:gd name="T2" fmla="*/ 0 w 10"/>
                  <a:gd name="T3" fmla="*/ 175 h 176"/>
                  <a:gd name="T4" fmla="*/ 2 w 10"/>
                  <a:gd name="T5" fmla="*/ 175 h 176"/>
                  <a:gd name="T6" fmla="*/ 9 w 10"/>
                  <a:gd name="T7" fmla="*/ 0 h 176"/>
                  <a:gd name="T8" fmla="*/ 9 w 10"/>
                  <a:gd name="T9" fmla="*/ 0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176">
                    <a:moveTo>
                      <a:pt x="9" y="0"/>
                    </a:moveTo>
                    <a:cubicBezTo>
                      <a:pt x="9" y="58"/>
                      <a:pt x="3" y="117"/>
                      <a:pt x="0" y="175"/>
                    </a:cubicBezTo>
                    <a:cubicBezTo>
                      <a:pt x="0" y="176"/>
                      <a:pt x="2" y="176"/>
                      <a:pt x="2" y="175"/>
                    </a:cubicBezTo>
                    <a:cubicBezTo>
                      <a:pt x="4" y="117"/>
                      <a:pt x="10" y="59"/>
                      <a:pt x="9" y="0"/>
                    </a:cubicBezTo>
                    <a:cubicBezTo>
                      <a:pt x="9" y="0"/>
                      <a:pt x="9" y="0"/>
                      <a:pt x="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9" name="i$liḋe-Freeform 585"/>
              <p:cNvSpPr/>
              <p:nvPr/>
            </p:nvSpPr>
            <p:spPr bwMode="auto">
              <a:xfrm>
                <a:off x="4193" y="767"/>
                <a:ext cx="6" cy="86"/>
              </a:xfrm>
              <a:custGeom>
                <a:avLst/>
                <a:gdLst>
                  <a:gd name="T0" fmla="*/ 4 w 6"/>
                  <a:gd name="T1" fmla="*/ 1 h 78"/>
                  <a:gd name="T2" fmla="*/ 4 w 6"/>
                  <a:gd name="T3" fmla="*/ 1 h 78"/>
                  <a:gd name="T4" fmla="*/ 0 w 6"/>
                  <a:gd name="T5" fmla="*/ 77 h 78"/>
                  <a:gd name="T6" fmla="*/ 1 w 6"/>
                  <a:gd name="T7" fmla="*/ 78 h 78"/>
                  <a:gd name="T8" fmla="*/ 4 w 6"/>
                  <a:gd name="T9" fmla="*/ 1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78">
                    <a:moveTo>
                      <a:pt x="4" y="1"/>
                    </a:moveTo>
                    <a:cubicBezTo>
                      <a:pt x="4" y="0"/>
                      <a:pt x="4" y="0"/>
                      <a:pt x="4" y="1"/>
                    </a:cubicBezTo>
                    <a:cubicBezTo>
                      <a:pt x="5" y="26"/>
                      <a:pt x="3" y="52"/>
                      <a:pt x="0" y="77"/>
                    </a:cubicBezTo>
                    <a:cubicBezTo>
                      <a:pt x="0" y="78"/>
                      <a:pt x="1" y="78"/>
                      <a:pt x="1" y="78"/>
                    </a:cubicBezTo>
                    <a:cubicBezTo>
                      <a:pt x="4" y="52"/>
                      <a:pt x="6" y="26"/>
                      <a:pt x="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0" name="i$liḋe-Freeform 586"/>
              <p:cNvSpPr/>
              <p:nvPr/>
            </p:nvSpPr>
            <p:spPr bwMode="auto">
              <a:xfrm>
                <a:off x="4203" y="777"/>
                <a:ext cx="7" cy="76"/>
              </a:xfrm>
              <a:custGeom>
                <a:avLst/>
                <a:gdLst>
                  <a:gd name="T0" fmla="*/ 6 w 7"/>
                  <a:gd name="T1" fmla="*/ 0 h 69"/>
                  <a:gd name="T2" fmla="*/ 0 w 7"/>
                  <a:gd name="T3" fmla="*/ 68 h 69"/>
                  <a:gd name="T4" fmla="*/ 0 w 7"/>
                  <a:gd name="T5" fmla="*/ 69 h 69"/>
                  <a:gd name="T6" fmla="*/ 7 w 7"/>
                  <a:gd name="T7" fmla="*/ 0 h 69"/>
                  <a:gd name="T8" fmla="*/ 6 w 7"/>
                  <a:gd name="T9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69">
                    <a:moveTo>
                      <a:pt x="6" y="0"/>
                    </a:moveTo>
                    <a:cubicBezTo>
                      <a:pt x="5" y="23"/>
                      <a:pt x="1" y="45"/>
                      <a:pt x="0" y="68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2" y="46"/>
                      <a:pt x="5" y="23"/>
                      <a:pt x="7" y="0"/>
                    </a:cubicBezTo>
                    <a:cubicBezTo>
                      <a:pt x="7" y="0"/>
                      <a:pt x="6" y="0"/>
                      <a:pt x="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1" name="îṥļîḑé-Freeform 587"/>
              <p:cNvSpPr/>
              <p:nvPr/>
            </p:nvSpPr>
            <p:spPr bwMode="auto">
              <a:xfrm>
                <a:off x="4218" y="780"/>
                <a:ext cx="4" cy="109"/>
              </a:xfrm>
              <a:custGeom>
                <a:avLst/>
                <a:gdLst>
                  <a:gd name="T0" fmla="*/ 4 w 4"/>
                  <a:gd name="T1" fmla="*/ 0 h 99"/>
                  <a:gd name="T2" fmla="*/ 0 w 4"/>
                  <a:gd name="T3" fmla="*/ 99 h 99"/>
                  <a:gd name="T4" fmla="*/ 1 w 4"/>
                  <a:gd name="T5" fmla="*/ 99 h 99"/>
                  <a:gd name="T6" fmla="*/ 4 w 4"/>
                  <a:gd name="T7" fmla="*/ 0 h 99"/>
                  <a:gd name="T8" fmla="*/ 4 w 4"/>
                  <a:gd name="T9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99">
                    <a:moveTo>
                      <a:pt x="4" y="0"/>
                    </a:moveTo>
                    <a:cubicBezTo>
                      <a:pt x="1" y="33"/>
                      <a:pt x="0" y="66"/>
                      <a:pt x="0" y="99"/>
                    </a:cubicBezTo>
                    <a:cubicBezTo>
                      <a:pt x="0" y="99"/>
                      <a:pt x="1" y="99"/>
                      <a:pt x="1" y="99"/>
                    </a:cubicBezTo>
                    <a:cubicBezTo>
                      <a:pt x="1" y="66"/>
                      <a:pt x="1" y="33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2" name="îṥļîḑé-Freeform 588"/>
              <p:cNvSpPr/>
              <p:nvPr/>
            </p:nvSpPr>
            <p:spPr bwMode="auto">
              <a:xfrm>
                <a:off x="4229" y="793"/>
                <a:ext cx="7" cy="104"/>
              </a:xfrm>
              <a:custGeom>
                <a:avLst/>
                <a:gdLst>
                  <a:gd name="T0" fmla="*/ 6 w 6"/>
                  <a:gd name="T1" fmla="*/ 0 h 94"/>
                  <a:gd name="T2" fmla="*/ 1 w 6"/>
                  <a:gd name="T3" fmla="*/ 93 h 94"/>
                  <a:gd name="T4" fmla="*/ 1 w 6"/>
                  <a:gd name="T5" fmla="*/ 94 h 94"/>
                  <a:gd name="T6" fmla="*/ 6 w 6"/>
                  <a:gd name="T7" fmla="*/ 0 h 94"/>
                  <a:gd name="T8" fmla="*/ 6 w 6"/>
                  <a:gd name="T9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94">
                    <a:moveTo>
                      <a:pt x="6" y="0"/>
                    </a:moveTo>
                    <a:cubicBezTo>
                      <a:pt x="2" y="31"/>
                      <a:pt x="0" y="62"/>
                      <a:pt x="1" y="93"/>
                    </a:cubicBezTo>
                    <a:cubicBezTo>
                      <a:pt x="1" y="94"/>
                      <a:pt x="1" y="94"/>
                      <a:pt x="1" y="94"/>
                    </a:cubicBezTo>
                    <a:cubicBezTo>
                      <a:pt x="1" y="62"/>
                      <a:pt x="3" y="31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3" name="îṥļîḑé-Freeform 589"/>
              <p:cNvSpPr/>
              <p:nvPr/>
            </p:nvSpPr>
            <p:spPr bwMode="auto">
              <a:xfrm>
                <a:off x="4178" y="742"/>
                <a:ext cx="145" cy="232"/>
              </a:xfrm>
              <a:custGeom>
                <a:avLst/>
                <a:gdLst>
                  <a:gd name="T0" fmla="*/ 130 w 131"/>
                  <a:gd name="T1" fmla="*/ 107 h 211"/>
                  <a:gd name="T2" fmla="*/ 117 w 131"/>
                  <a:gd name="T3" fmla="*/ 96 h 211"/>
                  <a:gd name="T4" fmla="*/ 117 w 131"/>
                  <a:gd name="T5" fmla="*/ 95 h 211"/>
                  <a:gd name="T6" fmla="*/ 117 w 131"/>
                  <a:gd name="T7" fmla="*/ 95 h 211"/>
                  <a:gd name="T8" fmla="*/ 102 w 131"/>
                  <a:gd name="T9" fmla="*/ 83 h 211"/>
                  <a:gd name="T10" fmla="*/ 102 w 131"/>
                  <a:gd name="T11" fmla="*/ 82 h 211"/>
                  <a:gd name="T12" fmla="*/ 102 w 131"/>
                  <a:gd name="T13" fmla="*/ 82 h 211"/>
                  <a:gd name="T14" fmla="*/ 102 w 131"/>
                  <a:gd name="T15" fmla="*/ 83 h 211"/>
                  <a:gd name="T16" fmla="*/ 89 w 131"/>
                  <a:gd name="T17" fmla="*/ 72 h 211"/>
                  <a:gd name="T18" fmla="*/ 91 w 131"/>
                  <a:gd name="T19" fmla="*/ 60 h 211"/>
                  <a:gd name="T20" fmla="*/ 90 w 131"/>
                  <a:gd name="T21" fmla="*/ 60 h 211"/>
                  <a:gd name="T22" fmla="*/ 89 w 131"/>
                  <a:gd name="T23" fmla="*/ 72 h 211"/>
                  <a:gd name="T24" fmla="*/ 77 w 131"/>
                  <a:gd name="T25" fmla="*/ 62 h 211"/>
                  <a:gd name="T26" fmla="*/ 77 w 131"/>
                  <a:gd name="T27" fmla="*/ 57 h 211"/>
                  <a:gd name="T28" fmla="*/ 77 w 131"/>
                  <a:gd name="T29" fmla="*/ 57 h 211"/>
                  <a:gd name="T30" fmla="*/ 76 w 131"/>
                  <a:gd name="T31" fmla="*/ 62 h 211"/>
                  <a:gd name="T32" fmla="*/ 4 w 131"/>
                  <a:gd name="T33" fmla="*/ 4 h 211"/>
                  <a:gd name="T34" fmla="*/ 4 w 131"/>
                  <a:gd name="T35" fmla="*/ 0 h 211"/>
                  <a:gd name="T36" fmla="*/ 3 w 131"/>
                  <a:gd name="T37" fmla="*/ 0 h 211"/>
                  <a:gd name="T38" fmla="*/ 0 w 131"/>
                  <a:gd name="T39" fmla="*/ 80 h 211"/>
                  <a:gd name="T40" fmla="*/ 1 w 131"/>
                  <a:gd name="T41" fmla="*/ 81 h 211"/>
                  <a:gd name="T42" fmla="*/ 4 w 131"/>
                  <a:gd name="T43" fmla="*/ 4 h 211"/>
                  <a:gd name="T44" fmla="*/ 62 w 131"/>
                  <a:gd name="T45" fmla="*/ 51 h 211"/>
                  <a:gd name="T46" fmla="*/ 60 w 131"/>
                  <a:gd name="T47" fmla="*/ 150 h 211"/>
                  <a:gd name="T48" fmla="*/ 61 w 131"/>
                  <a:gd name="T49" fmla="*/ 151 h 211"/>
                  <a:gd name="T50" fmla="*/ 62 w 131"/>
                  <a:gd name="T51" fmla="*/ 51 h 211"/>
                  <a:gd name="T52" fmla="*/ 76 w 131"/>
                  <a:gd name="T53" fmla="*/ 62 h 211"/>
                  <a:gd name="T54" fmla="*/ 71 w 131"/>
                  <a:gd name="T55" fmla="*/ 157 h 211"/>
                  <a:gd name="T56" fmla="*/ 72 w 131"/>
                  <a:gd name="T57" fmla="*/ 157 h 211"/>
                  <a:gd name="T58" fmla="*/ 77 w 131"/>
                  <a:gd name="T59" fmla="*/ 63 h 211"/>
                  <a:gd name="T60" fmla="*/ 89 w 131"/>
                  <a:gd name="T61" fmla="*/ 73 h 211"/>
                  <a:gd name="T62" fmla="*/ 83 w 131"/>
                  <a:gd name="T63" fmla="*/ 177 h 211"/>
                  <a:gd name="T64" fmla="*/ 84 w 131"/>
                  <a:gd name="T65" fmla="*/ 177 h 211"/>
                  <a:gd name="T66" fmla="*/ 89 w 131"/>
                  <a:gd name="T67" fmla="*/ 73 h 211"/>
                  <a:gd name="T68" fmla="*/ 101 w 131"/>
                  <a:gd name="T69" fmla="*/ 83 h 211"/>
                  <a:gd name="T70" fmla="*/ 100 w 131"/>
                  <a:gd name="T71" fmla="*/ 190 h 211"/>
                  <a:gd name="T72" fmla="*/ 101 w 131"/>
                  <a:gd name="T73" fmla="*/ 191 h 211"/>
                  <a:gd name="T74" fmla="*/ 102 w 131"/>
                  <a:gd name="T75" fmla="*/ 84 h 211"/>
                  <a:gd name="T76" fmla="*/ 117 w 131"/>
                  <a:gd name="T77" fmla="*/ 96 h 211"/>
                  <a:gd name="T78" fmla="*/ 113 w 131"/>
                  <a:gd name="T79" fmla="*/ 211 h 211"/>
                  <a:gd name="T80" fmla="*/ 114 w 131"/>
                  <a:gd name="T81" fmla="*/ 211 h 211"/>
                  <a:gd name="T82" fmla="*/ 117 w 131"/>
                  <a:gd name="T83" fmla="*/ 96 h 211"/>
                  <a:gd name="T84" fmla="*/ 130 w 131"/>
                  <a:gd name="T85" fmla="*/ 107 h 211"/>
                  <a:gd name="T86" fmla="*/ 130 w 131"/>
                  <a:gd name="T87" fmla="*/ 107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31" h="211">
                    <a:moveTo>
                      <a:pt x="130" y="107"/>
                    </a:moveTo>
                    <a:cubicBezTo>
                      <a:pt x="126" y="103"/>
                      <a:pt x="122" y="100"/>
                      <a:pt x="117" y="96"/>
                    </a:cubicBezTo>
                    <a:cubicBezTo>
                      <a:pt x="117" y="96"/>
                      <a:pt x="117" y="96"/>
                      <a:pt x="117" y="95"/>
                    </a:cubicBezTo>
                    <a:cubicBezTo>
                      <a:pt x="117" y="95"/>
                      <a:pt x="117" y="95"/>
                      <a:pt x="117" y="95"/>
                    </a:cubicBezTo>
                    <a:cubicBezTo>
                      <a:pt x="112" y="91"/>
                      <a:pt x="107" y="87"/>
                      <a:pt x="102" y="83"/>
                    </a:cubicBezTo>
                    <a:cubicBezTo>
                      <a:pt x="102" y="83"/>
                      <a:pt x="102" y="82"/>
                      <a:pt x="102" y="82"/>
                    </a:cubicBezTo>
                    <a:cubicBezTo>
                      <a:pt x="102" y="82"/>
                      <a:pt x="102" y="81"/>
                      <a:pt x="102" y="82"/>
                    </a:cubicBezTo>
                    <a:cubicBezTo>
                      <a:pt x="102" y="82"/>
                      <a:pt x="102" y="82"/>
                      <a:pt x="102" y="83"/>
                    </a:cubicBezTo>
                    <a:cubicBezTo>
                      <a:pt x="97" y="79"/>
                      <a:pt x="93" y="76"/>
                      <a:pt x="89" y="72"/>
                    </a:cubicBezTo>
                    <a:cubicBezTo>
                      <a:pt x="90" y="68"/>
                      <a:pt x="90" y="64"/>
                      <a:pt x="91" y="60"/>
                    </a:cubicBezTo>
                    <a:cubicBezTo>
                      <a:pt x="91" y="60"/>
                      <a:pt x="90" y="60"/>
                      <a:pt x="90" y="60"/>
                    </a:cubicBezTo>
                    <a:cubicBezTo>
                      <a:pt x="90" y="64"/>
                      <a:pt x="89" y="68"/>
                      <a:pt x="89" y="72"/>
                    </a:cubicBezTo>
                    <a:cubicBezTo>
                      <a:pt x="85" y="69"/>
                      <a:pt x="81" y="65"/>
                      <a:pt x="77" y="62"/>
                    </a:cubicBezTo>
                    <a:cubicBezTo>
                      <a:pt x="77" y="60"/>
                      <a:pt x="77" y="59"/>
                      <a:pt x="77" y="57"/>
                    </a:cubicBezTo>
                    <a:cubicBezTo>
                      <a:pt x="77" y="57"/>
                      <a:pt x="77" y="57"/>
                      <a:pt x="77" y="57"/>
                    </a:cubicBezTo>
                    <a:cubicBezTo>
                      <a:pt x="77" y="59"/>
                      <a:pt x="76" y="60"/>
                      <a:pt x="76" y="62"/>
                    </a:cubicBezTo>
                    <a:cubicBezTo>
                      <a:pt x="52" y="42"/>
                      <a:pt x="28" y="22"/>
                      <a:pt x="4" y="4"/>
                    </a:cubicBezTo>
                    <a:cubicBezTo>
                      <a:pt x="4" y="3"/>
                      <a:pt x="4" y="1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3" y="27"/>
                      <a:pt x="1" y="54"/>
                      <a:pt x="0" y="80"/>
                    </a:cubicBezTo>
                    <a:cubicBezTo>
                      <a:pt x="0" y="81"/>
                      <a:pt x="1" y="81"/>
                      <a:pt x="1" y="81"/>
                    </a:cubicBezTo>
                    <a:cubicBezTo>
                      <a:pt x="2" y="55"/>
                      <a:pt x="4" y="30"/>
                      <a:pt x="4" y="4"/>
                    </a:cubicBezTo>
                    <a:cubicBezTo>
                      <a:pt x="23" y="19"/>
                      <a:pt x="43" y="35"/>
                      <a:pt x="62" y="51"/>
                    </a:cubicBezTo>
                    <a:cubicBezTo>
                      <a:pt x="62" y="84"/>
                      <a:pt x="60" y="117"/>
                      <a:pt x="60" y="150"/>
                    </a:cubicBezTo>
                    <a:cubicBezTo>
                      <a:pt x="60" y="151"/>
                      <a:pt x="61" y="151"/>
                      <a:pt x="61" y="151"/>
                    </a:cubicBezTo>
                    <a:cubicBezTo>
                      <a:pt x="61" y="117"/>
                      <a:pt x="62" y="84"/>
                      <a:pt x="62" y="51"/>
                    </a:cubicBezTo>
                    <a:cubicBezTo>
                      <a:pt x="67" y="55"/>
                      <a:pt x="71" y="58"/>
                      <a:pt x="76" y="62"/>
                    </a:cubicBezTo>
                    <a:cubicBezTo>
                      <a:pt x="73" y="94"/>
                      <a:pt x="71" y="125"/>
                      <a:pt x="71" y="157"/>
                    </a:cubicBezTo>
                    <a:cubicBezTo>
                      <a:pt x="71" y="158"/>
                      <a:pt x="72" y="158"/>
                      <a:pt x="72" y="157"/>
                    </a:cubicBezTo>
                    <a:cubicBezTo>
                      <a:pt x="73" y="126"/>
                      <a:pt x="74" y="94"/>
                      <a:pt x="77" y="63"/>
                    </a:cubicBezTo>
                    <a:cubicBezTo>
                      <a:pt x="81" y="66"/>
                      <a:pt x="85" y="69"/>
                      <a:pt x="89" y="73"/>
                    </a:cubicBezTo>
                    <a:cubicBezTo>
                      <a:pt x="85" y="107"/>
                      <a:pt x="83" y="142"/>
                      <a:pt x="83" y="177"/>
                    </a:cubicBezTo>
                    <a:cubicBezTo>
                      <a:pt x="83" y="177"/>
                      <a:pt x="84" y="178"/>
                      <a:pt x="84" y="177"/>
                    </a:cubicBezTo>
                    <a:cubicBezTo>
                      <a:pt x="85" y="142"/>
                      <a:pt x="86" y="108"/>
                      <a:pt x="89" y="73"/>
                    </a:cubicBezTo>
                    <a:cubicBezTo>
                      <a:pt x="93" y="77"/>
                      <a:pt x="97" y="80"/>
                      <a:pt x="101" y="83"/>
                    </a:cubicBezTo>
                    <a:cubicBezTo>
                      <a:pt x="98" y="119"/>
                      <a:pt x="98" y="155"/>
                      <a:pt x="100" y="190"/>
                    </a:cubicBezTo>
                    <a:cubicBezTo>
                      <a:pt x="100" y="191"/>
                      <a:pt x="101" y="191"/>
                      <a:pt x="101" y="191"/>
                    </a:cubicBezTo>
                    <a:cubicBezTo>
                      <a:pt x="99" y="155"/>
                      <a:pt x="99" y="119"/>
                      <a:pt x="102" y="84"/>
                    </a:cubicBezTo>
                    <a:cubicBezTo>
                      <a:pt x="107" y="88"/>
                      <a:pt x="112" y="92"/>
                      <a:pt x="117" y="96"/>
                    </a:cubicBezTo>
                    <a:cubicBezTo>
                      <a:pt x="111" y="134"/>
                      <a:pt x="110" y="172"/>
                      <a:pt x="113" y="211"/>
                    </a:cubicBezTo>
                    <a:cubicBezTo>
                      <a:pt x="113" y="211"/>
                      <a:pt x="114" y="211"/>
                      <a:pt x="114" y="211"/>
                    </a:cubicBezTo>
                    <a:cubicBezTo>
                      <a:pt x="111" y="172"/>
                      <a:pt x="112" y="134"/>
                      <a:pt x="117" y="96"/>
                    </a:cubicBezTo>
                    <a:cubicBezTo>
                      <a:pt x="122" y="100"/>
                      <a:pt x="126" y="104"/>
                      <a:pt x="130" y="107"/>
                    </a:cubicBezTo>
                    <a:cubicBezTo>
                      <a:pt x="130" y="107"/>
                      <a:pt x="131" y="107"/>
                      <a:pt x="130" y="10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4" name="îṥļîḑé-Freeform 590"/>
              <p:cNvSpPr/>
              <p:nvPr/>
            </p:nvSpPr>
            <p:spPr bwMode="auto">
              <a:xfrm>
                <a:off x="3258" y="1"/>
                <a:ext cx="312" cy="404"/>
              </a:xfrm>
              <a:custGeom>
                <a:avLst/>
                <a:gdLst>
                  <a:gd name="T0" fmla="*/ 283 w 283"/>
                  <a:gd name="T1" fmla="*/ 356 h 367"/>
                  <a:gd name="T2" fmla="*/ 251 w 283"/>
                  <a:gd name="T3" fmla="*/ 328 h 367"/>
                  <a:gd name="T4" fmla="*/ 250 w 283"/>
                  <a:gd name="T5" fmla="*/ 219 h 367"/>
                  <a:gd name="T6" fmla="*/ 249 w 283"/>
                  <a:gd name="T7" fmla="*/ 219 h 367"/>
                  <a:gd name="T8" fmla="*/ 250 w 283"/>
                  <a:gd name="T9" fmla="*/ 327 h 367"/>
                  <a:gd name="T10" fmla="*/ 37 w 283"/>
                  <a:gd name="T11" fmla="*/ 132 h 367"/>
                  <a:gd name="T12" fmla="*/ 34 w 283"/>
                  <a:gd name="T13" fmla="*/ 1 h 367"/>
                  <a:gd name="T14" fmla="*/ 34 w 283"/>
                  <a:gd name="T15" fmla="*/ 1 h 367"/>
                  <a:gd name="T16" fmla="*/ 36 w 283"/>
                  <a:gd name="T17" fmla="*/ 131 h 367"/>
                  <a:gd name="T18" fmla="*/ 1 w 283"/>
                  <a:gd name="T19" fmla="*/ 97 h 367"/>
                  <a:gd name="T20" fmla="*/ 1 w 283"/>
                  <a:gd name="T21" fmla="*/ 98 h 367"/>
                  <a:gd name="T22" fmla="*/ 36 w 283"/>
                  <a:gd name="T23" fmla="*/ 132 h 367"/>
                  <a:gd name="T24" fmla="*/ 37 w 283"/>
                  <a:gd name="T25" fmla="*/ 189 h 367"/>
                  <a:gd name="T26" fmla="*/ 38 w 283"/>
                  <a:gd name="T27" fmla="*/ 189 h 367"/>
                  <a:gd name="T28" fmla="*/ 37 w 283"/>
                  <a:gd name="T29" fmla="*/ 133 h 367"/>
                  <a:gd name="T30" fmla="*/ 250 w 283"/>
                  <a:gd name="T31" fmla="*/ 328 h 367"/>
                  <a:gd name="T32" fmla="*/ 247 w 283"/>
                  <a:gd name="T33" fmla="*/ 366 h 367"/>
                  <a:gd name="T34" fmla="*/ 248 w 283"/>
                  <a:gd name="T35" fmla="*/ 366 h 367"/>
                  <a:gd name="T36" fmla="*/ 251 w 283"/>
                  <a:gd name="T37" fmla="*/ 329 h 367"/>
                  <a:gd name="T38" fmla="*/ 283 w 283"/>
                  <a:gd name="T39" fmla="*/ 357 h 367"/>
                  <a:gd name="T40" fmla="*/ 283 w 283"/>
                  <a:gd name="T41" fmla="*/ 356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83" h="367">
                    <a:moveTo>
                      <a:pt x="283" y="356"/>
                    </a:moveTo>
                    <a:cubicBezTo>
                      <a:pt x="272" y="346"/>
                      <a:pt x="262" y="337"/>
                      <a:pt x="251" y="328"/>
                    </a:cubicBezTo>
                    <a:cubicBezTo>
                      <a:pt x="253" y="292"/>
                      <a:pt x="252" y="255"/>
                      <a:pt x="250" y="219"/>
                    </a:cubicBezTo>
                    <a:cubicBezTo>
                      <a:pt x="250" y="219"/>
                      <a:pt x="249" y="219"/>
                      <a:pt x="249" y="219"/>
                    </a:cubicBezTo>
                    <a:cubicBezTo>
                      <a:pt x="251" y="255"/>
                      <a:pt x="252" y="291"/>
                      <a:pt x="250" y="327"/>
                    </a:cubicBezTo>
                    <a:cubicBezTo>
                      <a:pt x="178" y="263"/>
                      <a:pt x="106" y="198"/>
                      <a:pt x="37" y="132"/>
                    </a:cubicBezTo>
                    <a:cubicBezTo>
                      <a:pt x="36" y="88"/>
                      <a:pt x="36" y="45"/>
                      <a:pt x="34" y="1"/>
                    </a:cubicBezTo>
                    <a:cubicBezTo>
                      <a:pt x="34" y="0"/>
                      <a:pt x="34" y="0"/>
                      <a:pt x="34" y="1"/>
                    </a:cubicBezTo>
                    <a:cubicBezTo>
                      <a:pt x="35" y="44"/>
                      <a:pt x="35" y="88"/>
                      <a:pt x="36" y="131"/>
                    </a:cubicBezTo>
                    <a:cubicBezTo>
                      <a:pt x="24" y="120"/>
                      <a:pt x="12" y="109"/>
                      <a:pt x="1" y="97"/>
                    </a:cubicBezTo>
                    <a:cubicBezTo>
                      <a:pt x="1" y="97"/>
                      <a:pt x="0" y="97"/>
                      <a:pt x="1" y="98"/>
                    </a:cubicBezTo>
                    <a:cubicBezTo>
                      <a:pt x="12" y="109"/>
                      <a:pt x="24" y="121"/>
                      <a:pt x="36" y="132"/>
                    </a:cubicBezTo>
                    <a:cubicBezTo>
                      <a:pt x="36" y="151"/>
                      <a:pt x="36" y="170"/>
                      <a:pt x="37" y="189"/>
                    </a:cubicBezTo>
                    <a:cubicBezTo>
                      <a:pt x="37" y="190"/>
                      <a:pt x="38" y="190"/>
                      <a:pt x="38" y="189"/>
                    </a:cubicBezTo>
                    <a:cubicBezTo>
                      <a:pt x="37" y="171"/>
                      <a:pt x="37" y="152"/>
                      <a:pt x="37" y="133"/>
                    </a:cubicBezTo>
                    <a:cubicBezTo>
                      <a:pt x="106" y="200"/>
                      <a:pt x="178" y="265"/>
                      <a:pt x="250" y="328"/>
                    </a:cubicBezTo>
                    <a:cubicBezTo>
                      <a:pt x="249" y="341"/>
                      <a:pt x="248" y="353"/>
                      <a:pt x="247" y="366"/>
                    </a:cubicBezTo>
                    <a:cubicBezTo>
                      <a:pt x="247" y="367"/>
                      <a:pt x="248" y="367"/>
                      <a:pt x="248" y="366"/>
                    </a:cubicBezTo>
                    <a:cubicBezTo>
                      <a:pt x="249" y="354"/>
                      <a:pt x="250" y="341"/>
                      <a:pt x="251" y="329"/>
                    </a:cubicBezTo>
                    <a:cubicBezTo>
                      <a:pt x="262" y="338"/>
                      <a:pt x="272" y="347"/>
                      <a:pt x="283" y="357"/>
                    </a:cubicBezTo>
                    <a:cubicBezTo>
                      <a:pt x="283" y="357"/>
                      <a:pt x="283" y="356"/>
                      <a:pt x="283" y="35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5" name="îṥļîḑé-Freeform 591"/>
              <p:cNvSpPr/>
              <p:nvPr/>
            </p:nvSpPr>
            <p:spPr bwMode="auto">
              <a:xfrm>
                <a:off x="2966" y="357"/>
                <a:ext cx="7" cy="152"/>
              </a:xfrm>
              <a:custGeom>
                <a:avLst/>
                <a:gdLst>
                  <a:gd name="T0" fmla="*/ 1 w 6"/>
                  <a:gd name="T1" fmla="*/ 0 h 139"/>
                  <a:gd name="T2" fmla="*/ 0 w 6"/>
                  <a:gd name="T3" fmla="*/ 0 h 139"/>
                  <a:gd name="T4" fmla="*/ 3 w 6"/>
                  <a:gd name="T5" fmla="*/ 138 h 139"/>
                  <a:gd name="T6" fmla="*/ 4 w 6"/>
                  <a:gd name="T7" fmla="*/ 138 h 139"/>
                  <a:gd name="T8" fmla="*/ 1 w 6"/>
                  <a:gd name="T9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39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3" y="46"/>
                      <a:pt x="5" y="92"/>
                      <a:pt x="3" y="138"/>
                    </a:cubicBezTo>
                    <a:cubicBezTo>
                      <a:pt x="3" y="139"/>
                      <a:pt x="4" y="139"/>
                      <a:pt x="4" y="138"/>
                    </a:cubicBezTo>
                    <a:cubicBezTo>
                      <a:pt x="6" y="92"/>
                      <a:pt x="5" y="46"/>
                      <a:pt x="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6" name="îṥļîḑé-Freeform 592"/>
              <p:cNvSpPr/>
              <p:nvPr/>
            </p:nvSpPr>
            <p:spPr bwMode="auto">
              <a:xfrm>
                <a:off x="2848" y="501"/>
                <a:ext cx="207" cy="157"/>
              </a:xfrm>
              <a:custGeom>
                <a:avLst/>
                <a:gdLst>
                  <a:gd name="T0" fmla="*/ 187 w 188"/>
                  <a:gd name="T1" fmla="*/ 0 h 143"/>
                  <a:gd name="T2" fmla="*/ 1 w 188"/>
                  <a:gd name="T3" fmla="*/ 142 h 143"/>
                  <a:gd name="T4" fmla="*/ 1 w 188"/>
                  <a:gd name="T5" fmla="*/ 143 h 143"/>
                  <a:gd name="T6" fmla="*/ 188 w 188"/>
                  <a:gd name="T7" fmla="*/ 1 h 143"/>
                  <a:gd name="T8" fmla="*/ 187 w 188"/>
                  <a:gd name="T9" fmla="*/ 0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8" h="143">
                    <a:moveTo>
                      <a:pt x="187" y="0"/>
                    </a:moveTo>
                    <a:cubicBezTo>
                      <a:pt x="123" y="46"/>
                      <a:pt x="63" y="96"/>
                      <a:pt x="1" y="142"/>
                    </a:cubicBezTo>
                    <a:cubicBezTo>
                      <a:pt x="0" y="143"/>
                      <a:pt x="1" y="143"/>
                      <a:pt x="1" y="143"/>
                    </a:cubicBezTo>
                    <a:cubicBezTo>
                      <a:pt x="64" y="96"/>
                      <a:pt x="124" y="46"/>
                      <a:pt x="188" y="1"/>
                    </a:cubicBezTo>
                    <a:cubicBezTo>
                      <a:pt x="188" y="1"/>
                      <a:pt x="188" y="0"/>
                      <a:pt x="18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7" name="îṥļîḑé-Freeform 593"/>
              <p:cNvSpPr/>
              <p:nvPr/>
            </p:nvSpPr>
            <p:spPr bwMode="auto">
              <a:xfrm>
                <a:off x="3623" y="921"/>
                <a:ext cx="380" cy="210"/>
              </a:xfrm>
              <a:custGeom>
                <a:avLst/>
                <a:gdLst>
                  <a:gd name="T0" fmla="*/ 344 w 345"/>
                  <a:gd name="T1" fmla="*/ 1 h 191"/>
                  <a:gd name="T2" fmla="*/ 177 w 345"/>
                  <a:gd name="T3" fmla="*/ 97 h 191"/>
                  <a:gd name="T4" fmla="*/ 0 w 345"/>
                  <a:gd name="T5" fmla="*/ 191 h 191"/>
                  <a:gd name="T6" fmla="*/ 0 w 345"/>
                  <a:gd name="T7" fmla="*/ 191 h 191"/>
                  <a:gd name="T8" fmla="*/ 171 w 345"/>
                  <a:gd name="T9" fmla="*/ 101 h 191"/>
                  <a:gd name="T10" fmla="*/ 344 w 345"/>
                  <a:gd name="T11" fmla="*/ 1 h 191"/>
                  <a:gd name="T12" fmla="*/ 344 w 345"/>
                  <a:gd name="T13" fmla="*/ 1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5" h="191">
                    <a:moveTo>
                      <a:pt x="344" y="1"/>
                    </a:moveTo>
                    <a:cubicBezTo>
                      <a:pt x="287" y="31"/>
                      <a:pt x="233" y="65"/>
                      <a:pt x="177" y="97"/>
                    </a:cubicBezTo>
                    <a:cubicBezTo>
                      <a:pt x="119" y="130"/>
                      <a:pt x="60" y="162"/>
                      <a:pt x="0" y="191"/>
                    </a:cubicBezTo>
                    <a:cubicBezTo>
                      <a:pt x="0" y="191"/>
                      <a:pt x="0" y="191"/>
                      <a:pt x="0" y="191"/>
                    </a:cubicBezTo>
                    <a:cubicBezTo>
                      <a:pt x="59" y="165"/>
                      <a:pt x="115" y="133"/>
                      <a:pt x="171" y="101"/>
                    </a:cubicBezTo>
                    <a:cubicBezTo>
                      <a:pt x="229" y="68"/>
                      <a:pt x="286" y="34"/>
                      <a:pt x="344" y="1"/>
                    </a:cubicBezTo>
                    <a:cubicBezTo>
                      <a:pt x="345" y="1"/>
                      <a:pt x="344" y="0"/>
                      <a:pt x="34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8" name="íṡľíḍè-Freeform 594"/>
              <p:cNvSpPr/>
              <p:nvPr/>
            </p:nvSpPr>
            <p:spPr bwMode="auto">
              <a:xfrm>
                <a:off x="2400" y="833"/>
                <a:ext cx="452" cy="309"/>
              </a:xfrm>
              <a:custGeom>
                <a:avLst/>
                <a:gdLst>
                  <a:gd name="T0" fmla="*/ 409 w 410"/>
                  <a:gd name="T1" fmla="*/ 221 h 281"/>
                  <a:gd name="T2" fmla="*/ 237 w 410"/>
                  <a:gd name="T3" fmla="*/ 144 h 281"/>
                  <a:gd name="T4" fmla="*/ 326 w 410"/>
                  <a:gd name="T5" fmla="*/ 92 h 281"/>
                  <a:gd name="T6" fmla="*/ 407 w 410"/>
                  <a:gd name="T7" fmla="*/ 135 h 281"/>
                  <a:gd name="T8" fmla="*/ 408 w 410"/>
                  <a:gd name="T9" fmla="*/ 134 h 281"/>
                  <a:gd name="T10" fmla="*/ 327 w 410"/>
                  <a:gd name="T11" fmla="*/ 92 h 281"/>
                  <a:gd name="T12" fmla="*/ 331 w 410"/>
                  <a:gd name="T13" fmla="*/ 89 h 281"/>
                  <a:gd name="T14" fmla="*/ 331 w 410"/>
                  <a:gd name="T15" fmla="*/ 89 h 281"/>
                  <a:gd name="T16" fmla="*/ 326 w 410"/>
                  <a:gd name="T17" fmla="*/ 91 h 281"/>
                  <a:gd name="T18" fmla="*/ 176 w 410"/>
                  <a:gd name="T19" fmla="*/ 1 h 281"/>
                  <a:gd name="T20" fmla="*/ 176 w 410"/>
                  <a:gd name="T21" fmla="*/ 1 h 281"/>
                  <a:gd name="T22" fmla="*/ 325 w 410"/>
                  <a:gd name="T23" fmla="*/ 92 h 281"/>
                  <a:gd name="T24" fmla="*/ 236 w 410"/>
                  <a:gd name="T25" fmla="*/ 144 h 281"/>
                  <a:gd name="T26" fmla="*/ 202 w 410"/>
                  <a:gd name="T27" fmla="*/ 124 h 281"/>
                  <a:gd name="T28" fmla="*/ 202 w 410"/>
                  <a:gd name="T29" fmla="*/ 124 h 281"/>
                  <a:gd name="T30" fmla="*/ 235 w 410"/>
                  <a:gd name="T31" fmla="*/ 144 h 281"/>
                  <a:gd name="T32" fmla="*/ 0 w 410"/>
                  <a:gd name="T33" fmla="*/ 281 h 281"/>
                  <a:gd name="T34" fmla="*/ 0 w 410"/>
                  <a:gd name="T35" fmla="*/ 281 h 281"/>
                  <a:gd name="T36" fmla="*/ 236 w 410"/>
                  <a:gd name="T37" fmla="*/ 145 h 281"/>
                  <a:gd name="T38" fmla="*/ 409 w 410"/>
                  <a:gd name="T39" fmla="*/ 221 h 281"/>
                  <a:gd name="T40" fmla="*/ 409 w 410"/>
                  <a:gd name="T41" fmla="*/ 221 h 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10" h="281">
                    <a:moveTo>
                      <a:pt x="409" y="221"/>
                    </a:moveTo>
                    <a:cubicBezTo>
                      <a:pt x="351" y="197"/>
                      <a:pt x="292" y="175"/>
                      <a:pt x="237" y="144"/>
                    </a:cubicBezTo>
                    <a:cubicBezTo>
                      <a:pt x="266" y="127"/>
                      <a:pt x="296" y="110"/>
                      <a:pt x="326" y="92"/>
                    </a:cubicBezTo>
                    <a:cubicBezTo>
                      <a:pt x="353" y="107"/>
                      <a:pt x="380" y="121"/>
                      <a:pt x="407" y="135"/>
                    </a:cubicBezTo>
                    <a:cubicBezTo>
                      <a:pt x="408" y="135"/>
                      <a:pt x="408" y="134"/>
                      <a:pt x="408" y="134"/>
                    </a:cubicBezTo>
                    <a:cubicBezTo>
                      <a:pt x="380" y="121"/>
                      <a:pt x="354" y="106"/>
                      <a:pt x="327" y="92"/>
                    </a:cubicBezTo>
                    <a:cubicBezTo>
                      <a:pt x="328" y="91"/>
                      <a:pt x="330" y="90"/>
                      <a:pt x="331" y="89"/>
                    </a:cubicBezTo>
                    <a:cubicBezTo>
                      <a:pt x="331" y="89"/>
                      <a:pt x="331" y="89"/>
                      <a:pt x="331" y="89"/>
                    </a:cubicBezTo>
                    <a:cubicBezTo>
                      <a:pt x="329" y="90"/>
                      <a:pt x="328" y="91"/>
                      <a:pt x="326" y="91"/>
                    </a:cubicBezTo>
                    <a:cubicBezTo>
                      <a:pt x="275" y="63"/>
                      <a:pt x="225" y="32"/>
                      <a:pt x="176" y="1"/>
                    </a:cubicBezTo>
                    <a:cubicBezTo>
                      <a:pt x="175" y="0"/>
                      <a:pt x="175" y="1"/>
                      <a:pt x="176" y="1"/>
                    </a:cubicBezTo>
                    <a:cubicBezTo>
                      <a:pt x="225" y="33"/>
                      <a:pt x="274" y="64"/>
                      <a:pt x="325" y="92"/>
                    </a:cubicBezTo>
                    <a:cubicBezTo>
                      <a:pt x="295" y="109"/>
                      <a:pt x="265" y="126"/>
                      <a:pt x="236" y="144"/>
                    </a:cubicBezTo>
                    <a:cubicBezTo>
                      <a:pt x="224" y="138"/>
                      <a:pt x="213" y="131"/>
                      <a:pt x="202" y="124"/>
                    </a:cubicBezTo>
                    <a:cubicBezTo>
                      <a:pt x="202" y="124"/>
                      <a:pt x="202" y="124"/>
                      <a:pt x="202" y="124"/>
                    </a:cubicBezTo>
                    <a:cubicBezTo>
                      <a:pt x="213" y="131"/>
                      <a:pt x="224" y="138"/>
                      <a:pt x="235" y="144"/>
                    </a:cubicBezTo>
                    <a:cubicBezTo>
                      <a:pt x="157" y="190"/>
                      <a:pt x="79" y="236"/>
                      <a:pt x="0" y="281"/>
                    </a:cubicBezTo>
                    <a:cubicBezTo>
                      <a:pt x="0" y="281"/>
                      <a:pt x="0" y="281"/>
                      <a:pt x="0" y="281"/>
                    </a:cubicBezTo>
                    <a:cubicBezTo>
                      <a:pt x="79" y="236"/>
                      <a:pt x="157" y="190"/>
                      <a:pt x="236" y="145"/>
                    </a:cubicBezTo>
                    <a:cubicBezTo>
                      <a:pt x="291" y="176"/>
                      <a:pt x="351" y="198"/>
                      <a:pt x="409" y="221"/>
                    </a:cubicBezTo>
                    <a:cubicBezTo>
                      <a:pt x="410" y="222"/>
                      <a:pt x="410" y="221"/>
                      <a:pt x="409" y="22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9" name="íṡľíḍè-Freeform 595"/>
              <p:cNvSpPr/>
              <p:nvPr/>
            </p:nvSpPr>
            <p:spPr bwMode="auto">
              <a:xfrm>
                <a:off x="2788" y="914"/>
                <a:ext cx="1" cy="21"/>
              </a:xfrm>
              <a:custGeom>
                <a:avLst/>
                <a:gdLst>
                  <a:gd name="T0" fmla="*/ 0 w 1"/>
                  <a:gd name="T1" fmla="*/ 0 h 19"/>
                  <a:gd name="T2" fmla="*/ 0 w 1"/>
                  <a:gd name="T3" fmla="*/ 18 h 19"/>
                  <a:gd name="T4" fmla="*/ 1 w 1"/>
                  <a:gd name="T5" fmla="*/ 19 h 19"/>
                  <a:gd name="T6" fmla="*/ 1 w 1"/>
                  <a:gd name="T7" fmla="*/ 0 h 19"/>
                  <a:gd name="T8" fmla="*/ 0 w 1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9">
                    <a:moveTo>
                      <a:pt x="0" y="0"/>
                    </a:moveTo>
                    <a:cubicBezTo>
                      <a:pt x="0" y="18"/>
                      <a:pt x="0" y="18"/>
                      <a:pt x="0" y="18"/>
                    </a:cubicBezTo>
                    <a:cubicBezTo>
                      <a:pt x="0" y="19"/>
                      <a:pt x="1" y="19"/>
                      <a:pt x="1" y="19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0" name="íṡľíḍè-Freeform 596"/>
              <p:cNvSpPr/>
              <p:nvPr/>
            </p:nvSpPr>
            <p:spPr bwMode="auto">
              <a:xfrm>
                <a:off x="2422" y="909"/>
                <a:ext cx="106" cy="149"/>
              </a:xfrm>
              <a:custGeom>
                <a:avLst/>
                <a:gdLst>
                  <a:gd name="T0" fmla="*/ 95 w 96"/>
                  <a:gd name="T1" fmla="*/ 28 h 136"/>
                  <a:gd name="T2" fmla="*/ 52 w 96"/>
                  <a:gd name="T3" fmla="*/ 58 h 136"/>
                  <a:gd name="T4" fmla="*/ 51 w 96"/>
                  <a:gd name="T5" fmla="*/ 0 h 136"/>
                  <a:gd name="T6" fmla="*/ 50 w 96"/>
                  <a:gd name="T7" fmla="*/ 0 h 136"/>
                  <a:gd name="T8" fmla="*/ 52 w 96"/>
                  <a:gd name="T9" fmla="*/ 58 h 136"/>
                  <a:gd name="T10" fmla="*/ 0 w 96"/>
                  <a:gd name="T11" fmla="*/ 90 h 136"/>
                  <a:gd name="T12" fmla="*/ 1 w 96"/>
                  <a:gd name="T13" fmla="*/ 90 h 136"/>
                  <a:gd name="T14" fmla="*/ 52 w 96"/>
                  <a:gd name="T15" fmla="*/ 59 h 136"/>
                  <a:gd name="T16" fmla="*/ 54 w 96"/>
                  <a:gd name="T17" fmla="*/ 135 h 136"/>
                  <a:gd name="T18" fmla="*/ 54 w 96"/>
                  <a:gd name="T19" fmla="*/ 135 h 136"/>
                  <a:gd name="T20" fmla="*/ 52 w 96"/>
                  <a:gd name="T21" fmla="*/ 58 h 136"/>
                  <a:gd name="T22" fmla="*/ 96 w 96"/>
                  <a:gd name="T23" fmla="*/ 29 h 136"/>
                  <a:gd name="T24" fmla="*/ 95 w 96"/>
                  <a:gd name="T25" fmla="*/ 28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6" h="136">
                    <a:moveTo>
                      <a:pt x="95" y="28"/>
                    </a:moveTo>
                    <a:cubicBezTo>
                      <a:pt x="81" y="38"/>
                      <a:pt x="67" y="48"/>
                      <a:pt x="52" y="58"/>
                    </a:cubicBezTo>
                    <a:cubicBezTo>
                      <a:pt x="52" y="38"/>
                      <a:pt x="51" y="19"/>
                      <a:pt x="51" y="0"/>
                    </a:cubicBezTo>
                    <a:cubicBezTo>
                      <a:pt x="51" y="0"/>
                      <a:pt x="50" y="0"/>
                      <a:pt x="50" y="0"/>
                    </a:cubicBezTo>
                    <a:cubicBezTo>
                      <a:pt x="51" y="19"/>
                      <a:pt x="51" y="39"/>
                      <a:pt x="52" y="58"/>
                    </a:cubicBezTo>
                    <a:cubicBezTo>
                      <a:pt x="35" y="69"/>
                      <a:pt x="18" y="80"/>
                      <a:pt x="0" y="90"/>
                    </a:cubicBezTo>
                    <a:cubicBezTo>
                      <a:pt x="0" y="90"/>
                      <a:pt x="0" y="90"/>
                      <a:pt x="1" y="90"/>
                    </a:cubicBezTo>
                    <a:cubicBezTo>
                      <a:pt x="18" y="80"/>
                      <a:pt x="35" y="70"/>
                      <a:pt x="52" y="59"/>
                    </a:cubicBezTo>
                    <a:cubicBezTo>
                      <a:pt x="52" y="84"/>
                      <a:pt x="53" y="110"/>
                      <a:pt x="54" y="135"/>
                    </a:cubicBezTo>
                    <a:cubicBezTo>
                      <a:pt x="54" y="136"/>
                      <a:pt x="54" y="136"/>
                      <a:pt x="54" y="135"/>
                    </a:cubicBezTo>
                    <a:cubicBezTo>
                      <a:pt x="53" y="110"/>
                      <a:pt x="53" y="84"/>
                      <a:pt x="52" y="58"/>
                    </a:cubicBezTo>
                    <a:cubicBezTo>
                      <a:pt x="67" y="49"/>
                      <a:pt x="82" y="39"/>
                      <a:pt x="96" y="29"/>
                    </a:cubicBezTo>
                    <a:cubicBezTo>
                      <a:pt x="96" y="29"/>
                      <a:pt x="96" y="28"/>
                      <a:pt x="95" y="2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1" name="íṡľíḍè-Freeform 597"/>
              <p:cNvSpPr/>
              <p:nvPr/>
            </p:nvSpPr>
            <p:spPr bwMode="auto">
              <a:xfrm>
                <a:off x="2493" y="599"/>
                <a:ext cx="298" cy="266"/>
              </a:xfrm>
              <a:custGeom>
                <a:avLst/>
                <a:gdLst>
                  <a:gd name="T0" fmla="*/ 232 w 270"/>
                  <a:gd name="T1" fmla="*/ 138 h 242"/>
                  <a:gd name="T2" fmla="*/ 234 w 270"/>
                  <a:gd name="T3" fmla="*/ 80 h 242"/>
                  <a:gd name="T4" fmla="*/ 146 w 270"/>
                  <a:gd name="T5" fmla="*/ 71 h 242"/>
                  <a:gd name="T6" fmla="*/ 166 w 270"/>
                  <a:gd name="T7" fmla="*/ 51 h 242"/>
                  <a:gd name="T8" fmla="*/ 146 w 270"/>
                  <a:gd name="T9" fmla="*/ 66 h 242"/>
                  <a:gd name="T10" fmla="*/ 145 w 270"/>
                  <a:gd name="T11" fmla="*/ 0 h 242"/>
                  <a:gd name="T12" fmla="*/ 142 w 270"/>
                  <a:gd name="T13" fmla="*/ 68 h 242"/>
                  <a:gd name="T14" fmla="*/ 111 w 270"/>
                  <a:gd name="T15" fmla="*/ 42 h 242"/>
                  <a:gd name="T16" fmla="*/ 139 w 270"/>
                  <a:gd name="T17" fmla="*/ 71 h 242"/>
                  <a:gd name="T18" fmla="*/ 114 w 270"/>
                  <a:gd name="T19" fmla="*/ 52 h 242"/>
                  <a:gd name="T20" fmla="*/ 47 w 270"/>
                  <a:gd name="T21" fmla="*/ 149 h 242"/>
                  <a:gd name="T22" fmla="*/ 45 w 270"/>
                  <a:gd name="T23" fmla="*/ 115 h 242"/>
                  <a:gd name="T24" fmla="*/ 14 w 270"/>
                  <a:gd name="T25" fmla="*/ 175 h 242"/>
                  <a:gd name="T26" fmla="*/ 46 w 270"/>
                  <a:gd name="T27" fmla="*/ 151 h 242"/>
                  <a:gd name="T28" fmla="*/ 0 w 270"/>
                  <a:gd name="T29" fmla="*/ 242 h 242"/>
                  <a:gd name="T30" fmla="*/ 53 w 270"/>
                  <a:gd name="T31" fmla="*/ 206 h 242"/>
                  <a:gd name="T32" fmla="*/ 56 w 270"/>
                  <a:gd name="T33" fmla="*/ 220 h 242"/>
                  <a:gd name="T34" fmla="*/ 98 w 270"/>
                  <a:gd name="T35" fmla="*/ 174 h 242"/>
                  <a:gd name="T36" fmla="*/ 53 w 270"/>
                  <a:gd name="T37" fmla="*/ 205 h 242"/>
                  <a:gd name="T38" fmla="*/ 139 w 270"/>
                  <a:gd name="T39" fmla="*/ 72 h 242"/>
                  <a:gd name="T40" fmla="*/ 149 w 270"/>
                  <a:gd name="T41" fmla="*/ 177 h 242"/>
                  <a:gd name="T42" fmla="*/ 146 w 270"/>
                  <a:gd name="T43" fmla="*/ 78 h 242"/>
                  <a:gd name="T44" fmla="*/ 229 w 270"/>
                  <a:gd name="T45" fmla="*/ 229 h 242"/>
                  <a:gd name="T46" fmla="*/ 231 w 270"/>
                  <a:gd name="T47" fmla="*/ 143 h 242"/>
                  <a:gd name="T48" fmla="*/ 243 w 270"/>
                  <a:gd name="T49" fmla="*/ 150 h 242"/>
                  <a:gd name="T50" fmla="*/ 232 w 270"/>
                  <a:gd name="T51" fmla="*/ 139 h 242"/>
                  <a:gd name="T52" fmla="*/ 269 w 270"/>
                  <a:gd name="T53" fmla="*/ 167 h 242"/>
                  <a:gd name="T54" fmla="*/ 142 w 270"/>
                  <a:gd name="T55" fmla="*/ 70 h 242"/>
                  <a:gd name="T56" fmla="*/ 145 w 270"/>
                  <a:gd name="T57" fmla="*/ 76 h 242"/>
                  <a:gd name="T58" fmla="*/ 230 w 270"/>
                  <a:gd name="T59" fmla="*/ 141 h 242"/>
                  <a:gd name="T60" fmla="*/ 146 w 270"/>
                  <a:gd name="T61" fmla="*/ 72 h 242"/>
                  <a:gd name="T62" fmla="*/ 230 w 270"/>
                  <a:gd name="T63" fmla="*/ 141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70" h="242">
                    <a:moveTo>
                      <a:pt x="269" y="167"/>
                    </a:moveTo>
                    <a:cubicBezTo>
                      <a:pt x="257" y="157"/>
                      <a:pt x="244" y="148"/>
                      <a:pt x="232" y="138"/>
                    </a:cubicBezTo>
                    <a:cubicBezTo>
                      <a:pt x="232" y="119"/>
                      <a:pt x="233" y="100"/>
                      <a:pt x="234" y="80"/>
                    </a:cubicBezTo>
                    <a:cubicBezTo>
                      <a:pt x="234" y="80"/>
                      <a:pt x="234" y="80"/>
                      <a:pt x="234" y="80"/>
                    </a:cubicBezTo>
                    <a:cubicBezTo>
                      <a:pt x="232" y="99"/>
                      <a:pt x="231" y="118"/>
                      <a:pt x="231" y="137"/>
                    </a:cubicBezTo>
                    <a:cubicBezTo>
                      <a:pt x="202" y="116"/>
                      <a:pt x="173" y="94"/>
                      <a:pt x="146" y="71"/>
                    </a:cubicBezTo>
                    <a:cubicBezTo>
                      <a:pt x="146" y="70"/>
                      <a:pt x="146" y="69"/>
                      <a:pt x="146" y="67"/>
                    </a:cubicBezTo>
                    <a:cubicBezTo>
                      <a:pt x="152" y="62"/>
                      <a:pt x="159" y="56"/>
                      <a:pt x="166" y="51"/>
                    </a:cubicBezTo>
                    <a:cubicBezTo>
                      <a:pt x="166" y="50"/>
                      <a:pt x="166" y="49"/>
                      <a:pt x="165" y="50"/>
                    </a:cubicBezTo>
                    <a:cubicBezTo>
                      <a:pt x="159" y="55"/>
                      <a:pt x="152" y="60"/>
                      <a:pt x="146" y="66"/>
                    </a:cubicBezTo>
                    <a:cubicBezTo>
                      <a:pt x="145" y="44"/>
                      <a:pt x="145" y="22"/>
                      <a:pt x="146" y="0"/>
                    </a:cubicBezTo>
                    <a:cubicBezTo>
                      <a:pt x="146" y="0"/>
                      <a:pt x="145" y="0"/>
                      <a:pt x="145" y="0"/>
                    </a:cubicBezTo>
                    <a:cubicBezTo>
                      <a:pt x="145" y="22"/>
                      <a:pt x="145" y="44"/>
                      <a:pt x="145" y="66"/>
                    </a:cubicBezTo>
                    <a:cubicBezTo>
                      <a:pt x="144" y="67"/>
                      <a:pt x="143" y="68"/>
                      <a:pt x="142" y="68"/>
                    </a:cubicBezTo>
                    <a:cubicBezTo>
                      <a:pt x="132" y="60"/>
                      <a:pt x="121" y="51"/>
                      <a:pt x="111" y="42"/>
                    </a:cubicBezTo>
                    <a:cubicBezTo>
                      <a:pt x="111" y="42"/>
                      <a:pt x="110" y="42"/>
                      <a:pt x="111" y="42"/>
                    </a:cubicBezTo>
                    <a:cubicBezTo>
                      <a:pt x="121" y="51"/>
                      <a:pt x="131" y="60"/>
                      <a:pt x="142" y="69"/>
                    </a:cubicBezTo>
                    <a:cubicBezTo>
                      <a:pt x="141" y="70"/>
                      <a:pt x="140" y="70"/>
                      <a:pt x="139" y="71"/>
                    </a:cubicBezTo>
                    <a:cubicBezTo>
                      <a:pt x="131" y="65"/>
                      <a:pt x="122" y="58"/>
                      <a:pt x="114" y="52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22" y="59"/>
                      <a:pt x="130" y="65"/>
                      <a:pt x="138" y="72"/>
                    </a:cubicBezTo>
                    <a:cubicBezTo>
                      <a:pt x="108" y="97"/>
                      <a:pt x="78" y="124"/>
                      <a:pt x="47" y="149"/>
                    </a:cubicBezTo>
                    <a:cubicBezTo>
                      <a:pt x="46" y="138"/>
                      <a:pt x="46" y="127"/>
                      <a:pt x="46" y="115"/>
                    </a:cubicBezTo>
                    <a:cubicBezTo>
                      <a:pt x="46" y="115"/>
                      <a:pt x="45" y="115"/>
                      <a:pt x="45" y="115"/>
                    </a:cubicBezTo>
                    <a:cubicBezTo>
                      <a:pt x="45" y="127"/>
                      <a:pt x="46" y="138"/>
                      <a:pt x="46" y="150"/>
                    </a:cubicBezTo>
                    <a:cubicBezTo>
                      <a:pt x="36" y="159"/>
                      <a:pt x="25" y="167"/>
                      <a:pt x="14" y="175"/>
                    </a:cubicBezTo>
                    <a:cubicBezTo>
                      <a:pt x="14" y="175"/>
                      <a:pt x="14" y="176"/>
                      <a:pt x="14" y="175"/>
                    </a:cubicBezTo>
                    <a:cubicBezTo>
                      <a:pt x="25" y="168"/>
                      <a:pt x="36" y="159"/>
                      <a:pt x="46" y="151"/>
                    </a:cubicBezTo>
                    <a:cubicBezTo>
                      <a:pt x="48" y="169"/>
                      <a:pt x="50" y="187"/>
                      <a:pt x="53" y="206"/>
                    </a:cubicBezTo>
                    <a:cubicBezTo>
                      <a:pt x="35" y="218"/>
                      <a:pt x="18" y="230"/>
                      <a:pt x="0" y="242"/>
                    </a:cubicBezTo>
                    <a:cubicBezTo>
                      <a:pt x="0" y="242"/>
                      <a:pt x="0" y="242"/>
                      <a:pt x="1" y="242"/>
                    </a:cubicBezTo>
                    <a:cubicBezTo>
                      <a:pt x="18" y="230"/>
                      <a:pt x="35" y="218"/>
                      <a:pt x="53" y="206"/>
                    </a:cubicBezTo>
                    <a:cubicBezTo>
                      <a:pt x="54" y="211"/>
                      <a:pt x="54" y="216"/>
                      <a:pt x="55" y="220"/>
                    </a:cubicBezTo>
                    <a:cubicBezTo>
                      <a:pt x="55" y="221"/>
                      <a:pt x="56" y="221"/>
                      <a:pt x="56" y="220"/>
                    </a:cubicBezTo>
                    <a:cubicBezTo>
                      <a:pt x="55" y="215"/>
                      <a:pt x="54" y="211"/>
                      <a:pt x="53" y="206"/>
                    </a:cubicBezTo>
                    <a:cubicBezTo>
                      <a:pt x="68" y="195"/>
                      <a:pt x="83" y="185"/>
                      <a:pt x="98" y="174"/>
                    </a:cubicBezTo>
                    <a:cubicBezTo>
                      <a:pt x="98" y="174"/>
                      <a:pt x="97" y="173"/>
                      <a:pt x="97" y="173"/>
                    </a:cubicBezTo>
                    <a:cubicBezTo>
                      <a:pt x="83" y="184"/>
                      <a:pt x="68" y="195"/>
                      <a:pt x="53" y="205"/>
                    </a:cubicBezTo>
                    <a:cubicBezTo>
                      <a:pt x="50" y="187"/>
                      <a:pt x="48" y="169"/>
                      <a:pt x="47" y="150"/>
                    </a:cubicBezTo>
                    <a:cubicBezTo>
                      <a:pt x="79" y="125"/>
                      <a:pt x="108" y="98"/>
                      <a:pt x="139" y="72"/>
                    </a:cubicBezTo>
                    <a:cubicBezTo>
                      <a:pt x="141" y="74"/>
                      <a:pt x="143" y="76"/>
                      <a:pt x="145" y="77"/>
                    </a:cubicBezTo>
                    <a:cubicBezTo>
                      <a:pt x="145" y="110"/>
                      <a:pt x="147" y="144"/>
                      <a:pt x="149" y="177"/>
                    </a:cubicBezTo>
                    <a:cubicBezTo>
                      <a:pt x="149" y="177"/>
                      <a:pt x="149" y="178"/>
                      <a:pt x="149" y="177"/>
                    </a:cubicBezTo>
                    <a:cubicBezTo>
                      <a:pt x="148" y="144"/>
                      <a:pt x="146" y="111"/>
                      <a:pt x="146" y="78"/>
                    </a:cubicBezTo>
                    <a:cubicBezTo>
                      <a:pt x="173" y="100"/>
                      <a:pt x="202" y="121"/>
                      <a:pt x="230" y="142"/>
                    </a:cubicBezTo>
                    <a:cubicBezTo>
                      <a:pt x="229" y="171"/>
                      <a:pt x="229" y="200"/>
                      <a:pt x="229" y="229"/>
                    </a:cubicBezTo>
                    <a:cubicBezTo>
                      <a:pt x="229" y="229"/>
                      <a:pt x="230" y="229"/>
                      <a:pt x="230" y="229"/>
                    </a:cubicBezTo>
                    <a:cubicBezTo>
                      <a:pt x="230" y="200"/>
                      <a:pt x="230" y="171"/>
                      <a:pt x="231" y="143"/>
                    </a:cubicBezTo>
                    <a:cubicBezTo>
                      <a:pt x="235" y="145"/>
                      <a:pt x="239" y="148"/>
                      <a:pt x="242" y="151"/>
                    </a:cubicBezTo>
                    <a:cubicBezTo>
                      <a:pt x="243" y="151"/>
                      <a:pt x="243" y="150"/>
                      <a:pt x="243" y="150"/>
                    </a:cubicBezTo>
                    <a:cubicBezTo>
                      <a:pt x="239" y="147"/>
                      <a:pt x="235" y="144"/>
                      <a:pt x="231" y="142"/>
                    </a:cubicBezTo>
                    <a:cubicBezTo>
                      <a:pt x="231" y="141"/>
                      <a:pt x="232" y="140"/>
                      <a:pt x="232" y="139"/>
                    </a:cubicBezTo>
                    <a:cubicBezTo>
                      <a:pt x="244" y="149"/>
                      <a:pt x="257" y="158"/>
                      <a:pt x="269" y="167"/>
                    </a:cubicBezTo>
                    <a:cubicBezTo>
                      <a:pt x="269" y="168"/>
                      <a:pt x="270" y="167"/>
                      <a:pt x="269" y="167"/>
                    </a:cubicBezTo>
                    <a:close/>
                    <a:moveTo>
                      <a:pt x="140" y="72"/>
                    </a:moveTo>
                    <a:cubicBezTo>
                      <a:pt x="141" y="71"/>
                      <a:pt x="142" y="70"/>
                      <a:pt x="142" y="70"/>
                    </a:cubicBezTo>
                    <a:cubicBezTo>
                      <a:pt x="143" y="70"/>
                      <a:pt x="144" y="71"/>
                      <a:pt x="145" y="72"/>
                    </a:cubicBezTo>
                    <a:cubicBezTo>
                      <a:pt x="145" y="73"/>
                      <a:pt x="145" y="74"/>
                      <a:pt x="145" y="76"/>
                    </a:cubicBezTo>
                    <a:cubicBezTo>
                      <a:pt x="143" y="74"/>
                      <a:pt x="142" y="73"/>
                      <a:pt x="140" y="72"/>
                    </a:cubicBezTo>
                    <a:close/>
                    <a:moveTo>
                      <a:pt x="230" y="141"/>
                    </a:moveTo>
                    <a:cubicBezTo>
                      <a:pt x="202" y="120"/>
                      <a:pt x="174" y="98"/>
                      <a:pt x="146" y="76"/>
                    </a:cubicBezTo>
                    <a:cubicBezTo>
                      <a:pt x="146" y="75"/>
                      <a:pt x="146" y="74"/>
                      <a:pt x="146" y="72"/>
                    </a:cubicBezTo>
                    <a:cubicBezTo>
                      <a:pt x="173" y="95"/>
                      <a:pt x="202" y="117"/>
                      <a:pt x="231" y="139"/>
                    </a:cubicBezTo>
                    <a:cubicBezTo>
                      <a:pt x="230" y="139"/>
                      <a:pt x="230" y="140"/>
                      <a:pt x="230" y="14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2" name="íṡľíḍè-Freeform 598"/>
              <p:cNvSpPr/>
              <p:nvPr/>
            </p:nvSpPr>
            <p:spPr bwMode="auto">
              <a:xfrm>
                <a:off x="2985" y="1257"/>
                <a:ext cx="2" cy="85"/>
              </a:xfrm>
              <a:custGeom>
                <a:avLst/>
                <a:gdLst>
                  <a:gd name="T0" fmla="*/ 0 w 2"/>
                  <a:gd name="T1" fmla="*/ 0 h 77"/>
                  <a:gd name="T2" fmla="*/ 0 w 2"/>
                  <a:gd name="T3" fmla="*/ 0 h 77"/>
                  <a:gd name="T4" fmla="*/ 1 w 2"/>
                  <a:gd name="T5" fmla="*/ 77 h 77"/>
                  <a:gd name="T6" fmla="*/ 2 w 2"/>
                  <a:gd name="T7" fmla="*/ 77 h 77"/>
                  <a:gd name="T8" fmla="*/ 0 w 2"/>
                  <a:gd name="T9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77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26"/>
                      <a:pt x="2" y="51"/>
                      <a:pt x="1" y="77"/>
                    </a:cubicBezTo>
                    <a:cubicBezTo>
                      <a:pt x="1" y="77"/>
                      <a:pt x="2" y="77"/>
                      <a:pt x="2" y="77"/>
                    </a:cubicBezTo>
                    <a:cubicBezTo>
                      <a:pt x="2" y="51"/>
                      <a:pt x="2" y="26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3" name="íṡľíḍè-Freeform 599"/>
              <p:cNvSpPr/>
              <p:nvPr/>
            </p:nvSpPr>
            <p:spPr bwMode="auto">
              <a:xfrm>
                <a:off x="2872" y="1359"/>
                <a:ext cx="5" cy="57"/>
              </a:xfrm>
              <a:custGeom>
                <a:avLst/>
                <a:gdLst>
                  <a:gd name="T0" fmla="*/ 1 w 4"/>
                  <a:gd name="T1" fmla="*/ 0 h 52"/>
                  <a:gd name="T2" fmla="*/ 0 w 4"/>
                  <a:gd name="T3" fmla="*/ 0 h 52"/>
                  <a:gd name="T4" fmla="*/ 3 w 4"/>
                  <a:gd name="T5" fmla="*/ 52 h 52"/>
                  <a:gd name="T6" fmla="*/ 4 w 4"/>
                  <a:gd name="T7" fmla="*/ 52 h 52"/>
                  <a:gd name="T8" fmla="*/ 1 w 4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52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2" y="17"/>
                      <a:pt x="2" y="35"/>
                      <a:pt x="3" y="52"/>
                    </a:cubicBezTo>
                    <a:cubicBezTo>
                      <a:pt x="3" y="52"/>
                      <a:pt x="4" y="52"/>
                      <a:pt x="4" y="52"/>
                    </a:cubicBezTo>
                    <a:cubicBezTo>
                      <a:pt x="3" y="35"/>
                      <a:pt x="2" y="17"/>
                      <a:pt x="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4" name="íṡľíḍè-Freeform 600"/>
              <p:cNvSpPr/>
              <p:nvPr/>
            </p:nvSpPr>
            <p:spPr bwMode="auto">
              <a:xfrm>
                <a:off x="2881" y="1353"/>
                <a:ext cx="7" cy="71"/>
              </a:xfrm>
              <a:custGeom>
                <a:avLst/>
                <a:gdLst>
                  <a:gd name="T0" fmla="*/ 1 w 6"/>
                  <a:gd name="T1" fmla="*/ 0 h 64"/>
                  <a:gd name="T2" fmla="*/ 0 w 6"/>
                  <a:gd name="T3" fmla="*/ 0 h 64"/>
                  <a:gd name="T4" fmla="*/ 5 w 6"/>
                  <a:gd name="T5" fmla="*/ 63 h 64"/>
                  <a:gd name="T6" fmla="*/ 6 w 6"/>
                  <a:gd name="T7" fmla="*/ 63 h 64"/>
                  <a:gd name="T8" fmla="*/ 1 w 6"/>
                  <a:gd name="T9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4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2" y="21"/>
                      <a:pt x="3" y="42"/>
                      <a:pt x="5" y="63"/>
                    </a:cubicBezTo>
                    <a:cubicBezTo>
                      <a:pt x="5" y="64"/>
                      <a:pt x="6" y="64"/>
                      <a:pt x="6" y="63"/>
                    </a:cubicBezTo>
                    <a:cubicBezTo>
                      <a:pt x="4" y="42"/>
                      <a:pt x="3" y="21"/>
                      <a:pt x="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5" name="ïṧḷïḓê-Freeform 601"/>
              <p:cNvSpPr/>
              <p:nvPr/>
            </p:nvSpPr>
            <p:spPr bwMode="auto">
              <a:xfrm>
                <a:off x="2892" y="1356"/>
                <a:ext cx="5" cy="52"/>
              </a:xfrm>
              <a:custGeom>
                <a:avLst/>
                <a:gdLst>
                  <a:gd name="T0" fmla="*/ 3 w 4"/>
                  <a:gd name="T1" fmla="*/ 0 h 47"/>
                  <a:gd name="T2" fmla="*/ 2 w 4"/>
                  <a:gd name="T3" fmla="*/ 0 h 47"/>
                  <a:gd name="T4" fmla="*/ 4 w 4"/>
                  <a:gd name="T5" fmla="*/ 47 h 47"/>
                  <a:gd name="T6" fmla="*/ 4 w 4"/>
                  <a:gd name="T7" fmla="*/ 47 h 47"/>
                  <a:gd name="T8" fmla="*/ 3 w 4"/>
                  <a:gd name="T9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7">
                    <a:moveTo>
                      <a:pt x="3" y="0"/>
                    </a:moveTo>
                    <a:cubicBezTo>
                      <a:pt x="3" y="0"/>
                      <a:pt x="2" y="0"/>
                      <a:pt x="2" y="0"/>
                    </a:cubicBezTo>
                    <a:cubicBezTo>
                      <a:pt x="0" y="16"/>
                      <a:pt x="2" y="32"/>
                      <a:pt x="4" y="47"/>
                    </a:cubicBezTo>
                    <a:cubicBezTo>
                      <a:pt x="4" y="47"/>
                      <a:pt x="4" y="47"/>
                      <a:pt x="4" y="47"/>
                    </a:cubicBezTo>
                    <a:cubicBezTo>
                      <a:pt x="3" y="32"/>
                      <a:pt x="1" y="16"/>
                      <a:pt x="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6" name="ïṧḷïḓê-Freeform 602"/>
              <p:cNvSpPr/>
              <p:nvPr/>
            </p:nvSpPr>
            <p:spPr bwMode="auto">
              <a:xfrm>
                <a:off x="2903" y="1359"/>
                <a:ext cx="5" cy="60"/>
              </a:xfrm>
              <a:custGeom>
                <a:avLst/>
                <a:gdLst>
                  <a:gd name="T0" fmla="*/ 1 w 4"/>
                  <a:gd name="T1" fmla="*/ 0 h 55"/>
                  <a:gd name="T2" fmla="*/ 0 w 4"/>
                  <a:gd name="T3" fmla="*/ 0 h 55"/>
                  <a:gd name="T4" fmla="*/ 4 w 4"/>
                  <a:gd name="T5" fmla="*/ 55 h 55"/>
                  <a:gd name="T6" fmla="*/ 4 w 4"/>
                  <a:gd name="T7" fmla="*/ 55 h 55"/>
                  <a:gd name="T8" fmla="*/ 1 w 4"/>
                  <a:gd name="T9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55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2" y="18"/>
                      <a:pt x="4" y="37"/>
                      <a:pt x="4" y="55"/>
                    </a:cubicBezTo>
                    <a:cubicBezTo>
                      <a:pt x="4" y="55"/>
                      <a:pt x="4" y="55"/>
                      <a:pt x="4" y="55"/>
                    </a:cubicBezTo>
                    <a:cubicBezTo>
                      <a:pt x="4" y="37"/>
                      <a:pt x="3" y="18"/>
                      <a:pt x="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7" name="ïṧḷïḓê-Freeform 603"/>
              <p:cNvSpPr/>
              <p:nvPr/>
            </p:nvSpPr>
            <p:spPr bwMode="auto">
              <a:xfrm>
                <a:off x="2913" y="1362"/>
                <a:ext cx="5" cy="73"/>
              </a:xfrm>
              <a:custGeom>
                <a:avLst/>
                <a:gdLst>
                  <a:gd name="T0" fmla="*/ 0 w 4"/>
                  <a:gd name="T1" fmla="*/ 0 h 66"/>
                  <a:gd name="T2" fmla="*/ 0 w 4"/>
                  <a:gd name="T3" fmla="*/ 0 h 66"/>
                  <a:gd name="T4" fmla="*/ 3 w 4"/>
                  <a:gd name="T5" fmla="*/ 65 h 66"/>
                  <a:gd name="T6" fmla="*/ 4 w 4"/>
                  <a:gd name="T7" fmla="*/ 65 h 66"/>
                  <a:gd name="T8" fmla="*/ 0 w 4"/>
                  <a:gd name="T9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66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2"/>
                      <a:pt x="1" y="44"/>
                      <a:pt x="3" y="65"/>
                    </a:cubicBezTo>
                    <a:cubicBezTo>
                      <a:pt x="3" y="66"/>
                      <a:pt x="4" y="66"/>
                      <a:pt x="4" y="65"/>
                    </a:cubicBezTo>
                    <a:cubicBezTo>
                      <a:pt x="2" y="44"/>
                      <a:pt x="0" y="22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8" name="ïṧḷïḓê-Freeform 604"/>
              <p:cNvSpPr/>
              <p:nvPr/>
            </p:nvSpPr>
            <p:spPr bwMode="auto">
              <a:xfrm>
                <a:off x="2924" y="1367"/>
                <a:ext cx="2" cy="71"/>
              </a:xfrm>
              <a:custGeom>
                <a:avLst/>
                <a:gdLst>
                  <a:gd name="T0" fmla="*/ 2 w 2"/>
                  <a:gd name="T1" fmla="*/ 0 h 64"/>
                  <a:gd name="T2" fmla="*/ 1 w 2"/>
                  <a:gd name="T3" fmla="*/ 0 h 64"/>
                  <a:gd name="T4" fmla="*/ 1 w 2"/>
                  <a:gd name="T5" fmla="*/ 64 h 64"/>
                  <a:gd name="T6" fmla="*/ 2 w 2"/>
                  <a:gd name="T7" fmla="*/ 64 h 64"/>
                  <a:gd name="T8" fmla="*/ 2 w 2"/>
                  <a:gd name="T9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64">
                    <a:moveTo>
                      <a:pt x="2" y="0"/>
                    </a:moveTo>
                    <a:cubicBezTo>
                      <a:pt x="2" y="0"/>
                      <a:pt x="1" y="0"/>
                      <a:pt x="1" y="0"/>
                    </a:cubicBezTo>
                    <a:cubicBezTo>
                      <a:pt x="0" y="21"/>
                      <a:pt x="0" y="43"/>
                      <a:pt x="1" y="64"/>
                    </a:cubicBezTo>
                    <a:cubicBezTo>
                      <a:pt x="1" y="64"/>
                      <a:pt x="2" y="64"/>
                      <a:pt x="2" y="64"/>
                    </a:cubicBezTo>
                    <a:cubicBezTo>
                      <a:pt x="1" y="43"/>
                      <a:pt x="0" y="22"/>
                      <a:pt x="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9" name="ïṧḷïḓê-Freeform 605"/>
              <p:cNvSpPr/>
              <p:nvPr/>
            </p:nvSpPr>
            <p:spPr bwMode="auto">
              <a:xfrm>
                <a:off x="2935" y="1374"/>
                <a:ext cx="3" cy="66"/>
              </a:xfrm>
              <a:custGeom>
                <a:avLst/>
                <a:gdLst>
                  <a:gd name="T0" fmla="*/ 2 w 2"/>
                  <a:gd name="T1" fmla="*/ 1 h 60"/>
                  <a:gd name="T2" fmla="*/ 1 w 2"/>
                  <a:gd name="T3" fmla="*/ 1 h 60"/>
                  <a:gd name="T4" fmla="*/ 1 w 2"/>
                  <a:gd name="T5" fmla="*/ 59 h 60"/>
                  <a:gd name="T6" fmla="*/ 2 w 2"/>
                  <a:gd name="T7" fmla="*/ 59 h 60"/>
                  <a:gd name="T8" fmla="*/ 2 w 2"/>
                  <a:gd name="T9" fmla="*/ 1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60">
                    <a:moveTo>
                      <a:pt x="2" y="1"/>
                    </a:moveTo>
                    <a:cubicBezTo>
                      <a:pt x="2" y="1"/>
                      <a:pt x="1" y="0"/>
                      <a:pt x="1" y="1"/>
                    </a:cubicBezTo>
                    <a:cubicBezTo>
                      <a:pt x="0" y="20"/>
                      <a:pt x="0" y="40"/>
                      <a:pt x="1" y="59"/>
                    </a:cubicBezTo>
                    <a:cubicBezTo>
                      <a:pt x="1" y="60"/>
                      <a:pt x="2" y="60"/>
                      <a:pt x="2" y="59"/>
                    </a:cubicBezTo>
                    <a:cubicBezTo>
                      <a:pt x="1" y="40"/>
                      <a:pt x="1" y="21"/>
                      <a:pt x="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0" name="ïṧḷïḓê-Freeform 606"/>
              <p:cNvSpPr/>
              <p:nvPr/>
            </p:nvSpPr>
            <p:spPr bwMode="auto">
              <a:xfrm>
                <a:off x="2946" y="1369"/>
                <a:ext cx="3" cy="84"/>
              </a:xfrm>
              <a:custGeom>
                <a:avLst/>
                <a:gdLst>
                  <a:gd name="T0" fmla="*/ 2 w 2"/>
                  <a:gd name="T1" fmla="*/ 1 h 77"/>
                  <a:gd name="T2" fmla="*/ 1 w 2"/>
                  <a:gd name="T3" fmla="*/ 1 h 77"/>
                  <a:gd name="T4" fmla="*/ 1 w 2"/>
                  <a:gd name="T5" fmla="*/ 76 h 77"/>
                  <a:gd name="T6" fmla="*/ 2 w 2"/>
                  <a:gd name="T7" fmla="*/ 76 h 77"/>
                  <a:gd name="T8" fmla="*/ 2 w 2"/>
                  <a:gd name="T9" fmla="*/ 1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77">
                    <a:moveTo>
                      <a:pt x="2" y="1"/>
                    </a:moveTo>
                    <a:cubicBezTo>
                      <a:pt x="2" y="1"/>
                      <a:pt x="1" y="0"/>
                      <a:pt x="1" y="1"/>
                    </a:cubicBezTo>
                    <a:cubicBezTo>
                      <a:pt x="0" y="26"/>
                      <a:pt x="0" y="51"/>
                      <a:pt x="1" y="76"/>
                    </a:cubicBezTo>
                    <a:cubicBezTo>
                      <a:pt x="1" y="76"/>
                      <a:pt x="2" y="77"/>
                      <a:pt x="2" y="76"/>
                    </a:cubicBezTo>
                    <a:cubicBezTo>
                      <a:pt x="1" y="51"/>
                      <a:pt x="1" y="26"/>
                      <a:pt x="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8" name="组合 7"/>
            <p:cNvGrpSpPr/>
            <p:nvPr/>
          </p:nvGrpSpPr>
          <p:grpSpPr bwMode="auto">
            <a:xfrm>
              <a:off x="3435385" y="258766"/>
              <a:ext cx="5259442" cy="6550098"/>
              <a:chOff x="2164" y="163"/>
              <a:chExt cx="3313" cy="4126"/>
            </a:xfrm>
          </p:grpSpPr>
          <p:sp>
            <p:nvSpPr>
              <p:cNvPr id="141" name="ïṧḷïḓê-Freeform 608"/>
              <p:cNvSpPr/>
              <p:nvPr/>
            </p:nvSpPr>
            <p:spPr bwMode="auto">
              <a:xfrm>
                <a:off x="2955" y="1400"/>
                <a:ext cx="2" cy="54"/>
              </a:xfrm>
              <a:custGeom>
                <a:avLst/>
                <a:gdLst>
                  <a:gd name="T0" fmla="*/ 2 w 2"/>
                  <a:gd name="T1" fmla="*/ 0 h 49"/>
                  <a:gd name="T2" fmla="*/ 2 w 2"/>
                  <a:gd name="T3" fmla="*/ 0 h 49"/>
                  <a:gd name="T4" fmla="*/ 2 w 2"/>
                  <a:gd name="T5" fmla="*/ 49 h 49"/>
                  <a:gd name="T6" fmla="*/ 2 w 2"/>
                  <a:gd name="T7" fmla="*/ 49 h 49"/>
                  <a:gd name="T8" fmla="*/ 2 w 2"/>
                  <a:gd name="T9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49"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0" y="16"/>
                      <a:pt x="2" y="33"/>
                      <a:pt x="2" y="49"/>
                    </a:cubicBezTo>
                    <a:cubicBezTo>
                      <a:pt x="2" y="49"/>
                      <a:pt x="2" y="49"/>
                      <a:pt x="2" y="49"/>
                    </a:cubicBezTo>
                    <a:cubicBezTo>
                      <a:pt x="2" y="33"/>
                      <a:pt x="1" y="17"/>
                      <a:pt x="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2" name="îṣļîḑé-Freeform 609"/>
              <p:cNvSpPr/>
              <p:nvPr/>
            </p:nvSpPr>
            <p:spPr bwMode="auto">
              <a:xfrm>
                <a:off x="2966" y="1391"/>
                <a:ext cx="1" cy="73"/>
              </a:xfrm>
              <a:custGeom>
                <a:avLst/>
                <a:gdLst>
                  <a:gd name="T0" fmla="*/ 1 w 1"/>
                  <a:gd name="T1" fmla="*/ 1 h 67"/>
                  <a:gd name="T2" fmla="*/ 0 w 1"/>
                  <a:gd name="T3" fmla="*/ 1 h 67"/>
                  <a:gd name="T4" fmla="*/ 0 w 1"/>
                  <a:gd name="T5" fmla="*/ 66 h 67"/>
                  <a:gd name="T6" fmla="*/ 1 w 1"/>
                  <a:gd name="T7" fmla="*/ 66 h 67"/>
                  <a:gd name="T8" fmla="*/ 1 w 1"/>
                  <a:gd name="T9" fmla="*/ 1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67">
                    <a:moveTo>
                      <a:pt x="1" y="1"/>
                    </a:moveTo>
                    <a:cubicBezTo>
                      <a:pt x="1" y="1"/>
                      <a:pt x="0" y="0"/>
                      <a:pt x="0" y="1"/>
                    </a:cubicBezTo>
                    <a:cubicBezTo>
                      <a:pt x="0" y="23"/>
                      <a:pt x="0" y="44"/>
                      <a:pt x="0" y="66"/>
                    </a:cubicBezTo>
                    <a:cubicBezTo>
                      <a:pt x="0" y="66"/>
                      <a:pt x="1" y="67"/>
                      <a:pt x="1" y="66"/>
                    </a:cubicBezTo>
                    <a:cubicBezTo>
                      <a:pt x="1" y="45"/>
                      <a:pt x="1" y="23"/>
                      <a:pt x="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3" name="îṣļîḑé-Freeform 610"/>
              <p:cNvSpPr/>
              <p:nvPr/>
            </p:nvSpPr>
            <p:spPr bwMode="auto">
              <a:xfrm>
                <a:off x="2980" y="1384"/>
                <a:ext cx="4" cy="64"/>
              </a:xfrm>
              <a:custGeom>
                <a:avLst/>
                <a:gdLst>
                  <a:gd name="T0" fmla="*/ 3 w 3"/>
                  <a:gd name="T1" fmla="*/ 0 h 58"/>
                  <a:gd name="T2" fmla="*/ 2 w 3"/>
                  <a:gd name="T3" fmla="*/ 0 h 58"/>
                  <a:gd name="T4" fmla="*/ 2 w 3"/>
                  <a:gd name="T5" fmla="*/ 57 h 58"/>
                  <a:gd name="T6" fmla="*/ 3 w 3"/>
                  <a:gd name="T7" fmla="*/ 57 h 58"/>
                  <a:gd name="T8" fmla="*/ 3 w 3"/>
                  <a:gd name="T9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58">
                    <a:moveTo>
                      <a:pt x="3" y="0"/>
                    </a:moveTo>
                    <a:cubicBezTo>
                      <a:pt x="3" y="0"/>
                      <a:pt x="2" y="0"/>
                      <a:pt x="2" y="0"/>
                    </a:cubicBezTo>
                    <a:cubicBezTo>
                      <a:pt x="0" y="19"/>
                      <a:pt x="0" y="38"/>
                      <a:pt x="2" y="57"/>
                    </a:cubicBezTo>
                    <a:cubicBezTo>
                      <a:pt x="2" y="58"/>
                      <a:pt x="3" y="58"/>
                      <a:pt x="3" y="57"/>
                    </a:cubicBezTo>
                    <a:cubicBezTo>
                      <a:pt x="1" y="38"/>
                      <a:pt x="1" y="19"/>
                      <a:pt x="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4" name="îṣļîḑé-Freeform 611"/>
              <p:cNvSpPr/>
              <p:nvPr/>
            </p:nvSpPr>
            <p:spPr bwMode="auto">
              <a:xfrm>
                <a:off x="2773" y="1408"/>
                <a:ext cx="5" cy="60"/>
              </a:xfrm>
              <a:custGeom>
                <a:avLst/>
                <a:gdLst>
                  <a:gd name="T0" fmla="*/ 0 w 4"/>
                  <a:gd name="T1" fmla="*/ 0 h 54"/>
                  <a:gd name="T2" fmla="*/ 0 w 4"/>
                  <a:gd name="T3" fmla="*/ 0 h 54"/>
                  <a:gd name="T4" fmla="*/ 3 w 4"/>
                  <a:gd name="T5" fmla="*/ 53 h 54"/>
                  <a:gd name="T6" fmla="*/ 4 w 4"/>
                  <a:gd name="T7" fmla="*/ 53 h 54"/>
                  <a:gd name="T8" fmla="*/ 0 w 4"/>
                  <a:gd name="T9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54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8"/>
                      <a:pt x="2" y="36"/>
                      <a:pt x="3" y="53"/>
                    </a:cubicBezTo>
                    <a:cubicBezTo>
                      <a:pt x="3" y="54"/>
                      <a:pt x="4" y="54"/>
                      <a:pt x="4" y="53"/>
                    </a:cubicBezTo>
                    <a:cubicBezTo>
                      <a:pt x="2" y="36"/>
                      <a:pt x="2" y="18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5" name="îṣļîḑé-Freeform 612"/>
              <p:cNvSpPr/>
              <p:nvPr/>
            </p:nvSpPr>
            <p:spPr bwMode="auto">
              <a:xfrm>
                <a:off x="2788" y="1395"/>
                <a:ext cx="2" cy="43"/>
              </a:xfrm>
              <a:custGeom>
                <a:avLst/>
                <a:gdLst>
                  <a:gd name="T0" fmla="*/ 2 w 2"/>
                  <a:gd name="T1" fmla="*/ 0 h 39"/>
                  <a:gd name="T2" fmla="*/ 0 w 2"/>
                  <a:gd name="T3" fmla="*/ 39 h 39"/>
                  <a:gd name="T4" fmla="*/ 1 w 2"/>
                  <a:gd name="T5" fmla="*/ 39 h 39"/>
                  <a:gd name="T6" fmla="*/ 2 w 2"/>
                  <a:gd name="T7" fmla="*/ 0 h 39"/>
                  <a:gd name="T8" fmla="*/ 2 w 2"/>
                  <a:gd name="T9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39">
                    <a:moveTo>
                      <a:pt x="2" y="0"/>
                    </a:moveTo>
                    <a:cubicBezTo>
                      <a:pt x="0" y="13"/>
                      <a:pt x="0" y="26"/>
                      <a:pt x="0" y="39"/>
                    </a:cubicBezTo>
                    <a:cubicBezTo>
                      <a:pt x="0" y="39"/>
                      <a:pt x="1" y="39"/>
                      <a:pt x="1" y="39"/>
                    </a:cubicBezTo>
                    <a:cubicBezTo>
                      <a:pt x="1" y="26"/>
                      <a:pt x="1" y="13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6" name="îṣļîḑé-Freeform 613"/>
              <p:cNvSpPr/>
              <p:nvPr/>
            </p:nvSpPr>
            <p:spPr bwMode="auto">
              <a:xfrm>
                <a:off x="2795" y="1378"/>
                <a:ext cx="5" cy="73"/>
              </a:xfrm>
              <a:custGeom>
                <a:avLst/>
                <a:gdLst>
                  <a:gd name="T0" fmla="*/ 2 w 4"/>
                  <a:gd name="T1" fmla="*/ 0 h 66"/>
                  <a:gd name="T2" fmla="*/ 2 w 4"/>
                  <a:gd name="T3" fmla="*/ 0 h 66"/>
                  <a:gd name="T4" fmla="*/ 3 w 4"/>
                  <a:gd name="T5" fmla="*/ 65 h 66"/>
                  <a:gd name="T6" fmla="*/ 4 w 4"/>
                  <a:gd name="T7" fmla="*/ 65 h 66"/>
                  <a:gd name="T8" fmla="*/ 2 w 4"/>
                  <a:gd name="T9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66"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0" y="22"/>
                      <a:pt x="0" y="44"/>
                      <a:pt x="3" y="65"/>
                    </a:cubicBezTo>
                    <a:cubicBezTo>
                      <a:pt x="3" y="66"/>
                      <a:pt x="4" y="66"/>
                      <a:pt x="4" y="65"/>
                    </a:cubicBezTo>
                    <a:cubicBezTo>
                      <a:pt x="1" y="44"/>
                      <a:pt x="1" y="22"/>
                      <a:pt x="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7" name="îṣļîḑé-Freeform 614"/>
              <p:cNvSpPr/>
              <p:nvPr/>
            </p:nvSpPr>
            <p:spPr bwMode="auto">
              <a:xfrm>
                <a:off x="2804" y="1371"/>
                <a:ext cx="3" cy="75"/>
              </a:xfrm>
              <a:custGeom>
                <a:avLst/>
                <a:gdLst>
                  <a:gd name="T0" fmla="*/ 1 w 3"/>
                  <a:gd name="T1" fmla="*/ 1 h 68"/>
                  <a:gd name="T2" fmla="*/ 0 w 3"/>
                  <a:gd name="T3" fmla="*/ 1 h 68"/>
                  <a:gd name="T4" fmla="*/ 2 w 3"/>
                  <a:gd name="T5" fmla="*/ 67 h 68"/>
                  <a:gd name="T6" fmla="*/ 2 w 3"/>
                  <a:gd name="T7" fmla="*/ 67 h 68"/>
                  <a:gd name="T8" fmla="*/ 1 w 3"/>
                  <a:gd name="T9" fmla="*/ 1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68">
                    <a:moveTo>
                      <a:pt x="1" y="1"/>
                    </a:moveTo>
                    <a:cubicBezTo>
                      <a:pt x="1" y="1"/>
                      <a:pt x="0" y="0"/>
                      <a:pt x="0" y="1"/>
                    </a:cubicBezTo>
                    <a:cubicBezTo>
                      <a:pt x="0" y="23"/>
                      <a:pt x="0" y="45"/>
                      <a:pt x="2" y="67"/>
                    </a:cubicBezTo>
                    <a:cubicBezTo>
                      <a:pt x="2" y="68"/>
                      <a:pt x="3" y="68"/>
                      <a:pt x="2" y="67"/>
                    </a:cubicBezTo>
                    <a:cubicBezTo>
                      <a:pt x="1" y="45"/>
                      <a:pt x="1" y="23"/>
                      <a:pt x="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8" name="îṣļîḑé-Freeform 615"/>
              <p:cNvSpPr/>
              <p:nvPr/>
            </p:nvSpPr>
            <p:spPr bwMode="auto">
              <a:xfrm>
                <a:off x="2813" y="1365"/>
                <a:ext cx="3" cy="78"/>
              </a:xfrm>
              <a:custGeom>
                <a:avLst/>
                <a:gdLst>
                  <a:gd name="T0" fmla="*/ 3 w 3"/>
                  <a:gd name="T1" fmla="*/ 1 h 71"/>
                  <a:gd name="T2" fmla="*/ 2 w 3"/>
                  <a:gd name="T3" fmla="*/ 1 h 71"/>
                  <a:gd name="T4" fmla="*/ 2 w 3"/>
                  <a:gd name="T5" fmla="*/ 71 h 71"/>
                  <a:gd name="T6" fmla="*/ 3 w 3"/>
                  <a:gd name="T7" fmla="*/ 71 h 71"/>
                  <a:gd name="T8" fmla="*/ 3 w 3"/>
                  <a:gd name="T9" fmla="*/ 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71">
                    <a:moveTo>
                      <a:pt x="3" y="1"/>
                    </a:moveTo>
                    <a:cubicBezTo>
                      <a:pt x="3" y="0"/>
                      <a:pt x="2" y="0"/>
                      <a:pt x="2" y="1"/>
                    </a:cubicBezTo>
                    <a:cubicBezTo>
                      <a:pt x="1" y="24"/>
                      <a:pt x="0" y="47"/>
                      <a:pt x="2" y="71"/>
                    </a:cubicBezTo>
                    <a:cubicBezTo>
                      <a:pt x="2" y="71"/>
                      <a:pt x="3" y="71"/>
                      <a:pt x="3" y="71"/>
                    </a:cubicBezTo>
                    <a:cubicBezTo>
                      <a:pt x="2" y="47"/>
                      <a:pt x="1" y="24"/>
                      <a:pt x="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9" name="ïşḻïďê-Freeform 616"/>
              <p:cNvSpPr/>
              <p:nvPr/>
            </p:nvSpPr>
            <p:spPr bwMode="auto">
              <a:xfrm>
                <a:off x="2828" y="1358"/>
                <a:ext cx="3" cy="77"/>
              </a:xfrm>
              <a:custGeom>
                <a:avLst/>
                <a:gdLst>
                  <a:gd name="T0" fmla="*/ 2 w 2"/>
                  <a:gd name="T1" fmla="*/ 1 h 70"/>
                  <a:gd name="T2" fmla="*/ 0 w 2"/>
                  <a:gd name="T3" fmla="*/ 69 h 70"/>
                  <a:gd name="T4" fmla="*/ 1 w 2"/>
                  <a:gd name="T5" fmla="*/ 70 h 70"/>
                  <a:gd name="T6" fmla="*/ 2 w 2"/>
                  <a:gd name="T7" fmla="*/ 1 h 70"/>
                  <a:gd name="T8" fmla="*/ 2 w 2"/>
                  <a:gd name="T9" fmla="*/ 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70">
                    <a:moveTo>
                      <a:pt x="2" y="1"/>
                    </a:moveTo>
                    <a:cubicBezTo>
                      <a:pt x="0" y="24"/>
                      <a:pt x="0" y="47"/>
                      <a:pt x="0" y="69"/>
                    </a:cubicBezTo>
                    <a:cubicBezTo>
                      <a:pt x="0" y="70"/>
                      <a:pt x="1" y="70"/>
                      <a:pt x="1" y="70"/>
                    </a:cubicBezTo>
                    <a:cubicBezTo>
                      <a:pt x="1" y="47"/>
                      <a:pt x="1" y="24"/>
                      <a:pt x="2" y="1"/>
                    </a:cubicBezTo>
                    <a:cubicBezTo>
                      <a:pt x="2" y="1"/>
                      <a:pt x="2" y="0"/>
                      <a:pt x="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0" name="ïşḻïďê-Freeform 617"/>
              <p:cNvSpPr/>
              <p:nvPr/>
            </p:nvSpPr>
            <p:spPr bwMode="auto">
              <a:xfrm>
                <a:off x="2837" y="1351"/>
                <a:ext cx="4" cy="84"/>
              </a:xfrm>
              <a:custGeom>
                <a:avLst/>
                <a:gdLst>
                  <a:gd name="T0" fmla="*/ 1 w 3"/>
                  <a:gd name="T1" fmla="*/ 0 h 76"/>
                  <a:gd name="T2" fmla="*/ 0 w 3"/>
                  <a:gd name="T3" fmla="*/ 0 h 76"/>
                  <a:gd name="T4" fmla="*/ 2 w 3"/>
                  <a:gd name="T5" fmla="*/ 75 h 76"/>
                  <a:gd name="T6" fmla="*/ 3 w 3"/>
                  <a:gd name="T7" fmla="*/ 76 h 76"/>
                  <a:gd name="T8" fmla="*/ 1 w 3"/>
                  <a:gd name="T9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76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25"/>
                      <a:pt x="0" y="50"/>
                      <a:pt x="2" y="75"/>
                    </a:cubicBezTo>
                    <a:cubicBezTo>
                      <a:pt x="2" y="76"/>
                      <a:pt x="3" y="76"/>
                      <a:pt x="3" y="76"/>
                    </a:cubicBezTo>
                    <a:cubicBezTo>
                      <a:pt x="1" y="51"/>
                      <a:pt x="1" y="25"/>
                      <a:pt x="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1" name="ïşḻïďê-Freeform 618"/>
              <p:cNvSpPr/>
              <p:nvPr/>
            </p:nvSpPr>
            <p:spPr bwMode="auto">
              <a:xfrm>
                <a:off x="2848" y="1349"/>
                <a:ext cx="1" cy="73"/>
              </a:xfrm>
              <a:custGeom>
                <a:avLst/>
                <a:gdLst>
                  <a:gd name="T0" fmla="*/ 1 w 1"/>
                  <a:gd name="T1" fmla="*/ 1 h 67"/>
                  <a:gd name="T2" fmla="*/ 0 w 1"/>
                  <a:gd name="T3" fmla="*/ 1 h 67"/>
                  <a:gd name="T4" fmla="*/ 0 w 1"/>
                  <a:gd name="T5" fmla="*/ 66 h 67"/>
                  <a:gd name="T6" fmla="*/ 1 w 1"/>
                  <a:gd name="T7" fmla="*/ 66 h 67"/>
                  <a:gd name="T8" fmla="*/ 1 w 1"/>
                  <a:gd name="T9" fmla="*/ 1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67">
                    <a:moveTo>
                      <a:pt x="1" y="1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22"/>
                      <a:pt x="0" y="44"/>
                      <a:pt x="0" y="66"/>
                    </a:cubicBezTo>
                    <a:cubicBezTo>
                      <a:pt x="0" y="66"/>
                      <a:pt x="1" y="67"/>
                      <a:pt x="1" y="66"/>
                    </a:cubicBezTo>
                    <a:cubicBezTo>
                      <a:pt x="1" y="44"/>
                      <a:pt x="1" y="22"/>
                      <a:pt x="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2" name="ïşḻïďê-Freeform 619"/>
              <p:cNvSpPr/>
              <p:nvPr/>
            </p:nvSpPr>
            <p:spPr bwMode="auto">
              <a:xfrm>
                <a:off x="2565" y="1504"/>
                <a:ext cx="4" cy="57"/>
              </a:xfrm>
              <a:custGeom>
                <a:avLst/>
                <a:gdLst>
                  <a:gd name="T0" fmla="*/ 1 w 4"/>
                  <a:gd name="T1" fmla="*/ 0 h 52"/>
                  <a:gd name="T2" fmla="*/ 0 w 4"/>
                  <a:gd name="T3" fmla="*/ 0 h 52"/>
                  <a:gd name="T4" fmla="*/ 4 w 4"/>
                  <a:gd name="T5" fmla="*/ 52 h 52"/>
                  <a:gd name="T6" fmla="*/ 4 w 4"/>
                  <a:gd name="T7" fmla="*/ 52 h 52"/>
                  <a:gd name="T8" fmla="*/ 1 w 4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52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2" y="17"/>
                      <a:pt x="3" y="34"/>
                      <a:pt x="4" y="52"/>
                    </a:cubicBezTo>
                    <a:cubicBezTo>
                      <a:pt x="4" y="52"/>
                      <a:pt x="4" y="52"/>
                      <a:pt x="4" y="52"/>
                    </a:cubicBezTo>
                    <a:cubicBezTo>
                      <a:pt x="4" y="34"/>
                      <a:pt x="3" y="17"/>
                      <a:pt x="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3" name="ïşḻïďê-Freeform 620"/>
              <p:cNvSpPr/>
              <p:nvPr/>
            </p:nvSpPr>
            <p:spPr bwMode="auto">
              <a:xfrm>
                <a:off x="2578" y="1502"/>
                <a:ext cx="1" cy="65"/>
              </a:xfrm>
              <a:custGeom>
                <a:avLst/>
                <a:gdLst>
                  <a:gd name="T0" fmla="*/ 0 w 1"/>
                  <a:gd name="T1" fmla="*/ 0 h 59"/>
                  <a:gd name="T2" fmla="*/ 0 w 1"/>
                  <a:gd name="T3" fmla="*/ 0 h 59"/>
                  <a:gd name="T4" fmla="*/ 0 w 1"/>
                  <a:gd name="T5" fmla="*/ 59 h 59"/>
                  <a:gd name="T6" fmla="*/ 0 w 1"/>
                  <a:gd name="T7" fmla="*/ 59 h 59"/>
                  <a:gd name="T8" fmla="*/ 0 w 1"/>
                  <a:gd name="T9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59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0"/>
                      <a:pt x="0" y="39"/>
                      <a:pt x="0" y="5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1" y="39"/>
                      <a:pt x="1" y="20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4" name="ïşḻïďê-Freeform 621"/>
              <p:cNvSpPr/>
              <p:nvPr/>
            </p:nvSpPr>
            <p:spPr bwMode="auto">
              <a:xfrm>
                <a:off x="2589" y="1491"/>
                <a:ext cx="2" cy="67"/>
              </a:xfrm>
              <a:custGeom>
                <a:avLst/>
                <a:gdLst>
                  <a:gd name="T0" fmla="*/ 2 w 2"/>
                  <a:gd name="T1" fmla="*/ 0 h 61"/>
                  <a:gd name="T2" fmla="*/ 2 w 2"/>
                  <a:gd name="T3" fmla="*/ 0 h 61"/>
                  <a:gd name="T4" fmla="*/ 2 w 2"/>
                  <a:gd name="T5" fmla="*/ 60 h 61"/>
                  <a:gd name="T6" fmla="*/ 2 w 2"/>
                  <a:gd name="T7" fmla="*/ 60 h 61"/>
                  <a:gd name="T8" fmla="*/ 2 w 2"/>
                  <a:gd name="T9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61"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0" y="20"/>
                      <a:pt x="0" y="40"/>
                      <a:pt x="2" y="60"/>
                    </a:cubicBezTo>
                    <a:cubicBezTo>
                      <a:pt x="2" y="61"/>
                      <a:pt x="2" y="61"/>
                      <a:pt x="2" y="60"/>
                    </a:cubicBezTo>
                    <a:cubicBezTo>
                      <a:pt x="1" y="40"/>
                      <a:pt x="1" y="20"/>
                      <a:pt x="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5" name="ïşḻïďê-Freeform 622"/>
              <p:cNvSpPr/>
              <p:nvPr/>
            </p:nvSpPr>
            <p:spPr bwMode="auto">
              <a:xfrm>
                <a:off x="2603" y="1480"/>
                <a:ext cx="2" cy="68"/>
              </a:xfrm>
              <a:custGeom>
                <a:avLst/>
                <a:gdLst>
                  <a:gd name="T0" fmla="*/ 2 w 2"/>
                  <a:gd name="T1" fmla="*/ 0 h 62"/>
                  <a:gd name="T2" fmla="*/ 1 w 2"/>
                  <a:gd name="T3" fmla="*/ 0 h 62"/>
                  <a:gd name="T4" fmla="*/ 1 w 2"/>
                  <a:gd name="T5" fmla="*/ 62 h 62"/>
                  <a:gd name="T6" fmla="*/ 2 w 2"/>
                  <a:gd name="T7" fmla="*/ 62 h 62"/>
                  <a:gd name="T8" fmla="*/ 2 w 2"/>
                  <a:gd name="T9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62">
                    <a:moveTo>
                      <a:pt x="2" y="0"/>
                    </a:moveTo>
                    <a:cubicBezTo>
                      <a:pt x="2" y="0"/>
                      <a:pt x="1" y="0"/>
                      <a:pt x="1" y="0"/>
                    </a:cubicBezTo>
                    <a:cubicBezTo>
                      <a:pt x="0" y="21"/>
                      <a:pt x="0" y="41"/>
                      <a:pt x="1" y="62"/>
                    </a:cubicBezTo>
                    <a:cubicBezTo>
                      <a:pt x="1" y="62"/>
                      <a:pt x="2" y="62"/>
                      <a:pt x="2" y="62"/>
                    </a:cubicBezTo>
                    <a:cubicBezTo>
                      <a:pt x="0" y="41"/>
                      <a:pt x="0" y="21"/>
                      <a:pt x="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6" name="ïşḻïďê-Freeform 623"/>
              <p:cNvSpPr/>
              <p:nvPr/>
            </p:nvSpPr>
            <p:spPr bwMode="auto">
              <a:xfrm>
                <a:off x="2614" y="1469"/>
                <a:ext cx="2" cy="78"/>
              </a:xfrm>
              <a:custGeom>
                <a:avLst/>
                <a:gdLst>
                  <a:gd name="T0" fmla="*/ 2 w 2"/>
                  <a:gd name="T1" fmla="*/ 0 h 71"/>
                  <a:gd name="T2" fmla="*/ 1 w 2"/>
                  <a:gd name="T3" fmla="*/ 0 h 71"/>
                  <a:gd name="T4" fmla="*/ 1 w 2"/>
                  <a:gd name="T5" fmla="*/ 70 h 71"/>
                  <a:gd name="T6" fmla="*/ 2 w 2"/>
                  <a:gd name="T7" fmla="*/ 70 h 71"/>
                  <a:gd name="T8" fmla="*/ 2 w 2"/>
                  <a:gd name="T9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71">
                    <a:moveTo>
                      <a:pt x="2" y="0"/>
                    </a:moveTo>
                    <a:cubicBezTo>
                      <a:pt x="2" y="0"/>
                      <a:pt x="1" y="0"/>
                      <a:pt x="1" y="0"/>
                    </a:cubicBezTo>
                    <a:cubicBezTo>
                      <a:pt x="0" y="23"/>
                      <a:pt x="0" y="47"/>
                      <a:pt x="1" y="70"/>
                    </a:cubicBezTo>
                    <a:cubicBezTo>
                      <a:pt x="1" y="71"/>
                      <a:pt x="2" y="71"/>
                      <a:pt x="2" y="70"/>
                    </a:cubicBezTo>
                    <a:cubicBezTo>
                      <a:pt x="1" y="47"/>
                      <a:pt x="0" y="24"/>
                      <a:pt x="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7" name="íślíḋè-Freeform 624"/>
              <p:cNvSpPr/>
              <p:nvPr/>
            </p:nvSpPr>
            <p:spPr bwMode="auto">
              <a:xfrm>
                <a:off x="2623" y="1466"/>
                <a:ext cx="4" cy="82"/>
              </a:xfrm>
              <a:custGeom>
                <a:avLst/>
                <a:gdLst>
                  <a:gd name="T0" fmla="*/ 3 w 3"/>
                  <a:gd name="T1" fmla="*/ 1 h 74"/>
                  <a:gd name="T2" fmla="*/ 2 w 3"/>
                  <a:gd name="T3" fmla="*/ 0 h 74"/>
                  <a:gd name="T4" fmla="*/ 2 w 3"/>
                  <a:gd name="T5" fmla="*/ 74 h 74"/>
                  <a:gd name="T6" fmla="*/ 3 w 3"/>
                  <a:gd name="T7" fmla="*/ 74 h 74"/>
                  <a:gd name="T8" fmla="*/ 3 w 3"/>
                  <a:gd name="T9" fmla="*/ 1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74">
                    <a:moveTo>
                      <a:pt x="3" y="1"/>
                    </a:moveTo>
                    <a:cubicBezTo>
                      <a:pt x="3" y="0"/>
                      <a:pt x="2" y="0"/>
                      <a:pt x="2" y="0"/>
                    </a:cubicBezTo>
                    <a:cubicBezTo>
                      <a:pt x="1" y="25"/>
                      <a:pt x="0" y="50"/>
                      <a:pt x="2" y="74"/>
                    </a:cubicBezTo>
                    <a:cubicBezTo>
                      <a:pt x="2" y="74"/>
                      <a:pt x="3" y="74"/>
                      <a:pt x="3" y="74"/>
                    </a:cubicBezTo>
                    <a:cubicBezTo>
                      <a:pt x="2" y="49"/>
                      <a:pt x="1" y="25"/>
                      <a:pt x="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8" name="íślíḋè-Freeform 625"/>
              <p:cNvSpPr/>
              <p:nvPr/>
            </p:nvSpPr>
            <p:spPr bwMode="auto">
              <a:xfrm>
                <a:off x="2639" y="1463"/>
                <a:ext cx="2" cy="67"/>
              </a:xfrm>
              <a:custGeom>
                <a:avLst/>
                <a:gdLst>
                  <a:gd name="T0" fmla="*/ 2 w 2"/>
                  <a:gd name="T1" fmla="*/ 0 h 61"/>
                  <a:gd name="T2" fmla="*/ 0 w 2"/>
                  <a:gd name="T3" fmla="*/ 60 h 61"/>
                  <a:gd name="T4" fmla="*/ 1 w 2"/>
                  <a:gd name="T5" fmla="*/ 60 h 61"/>
                  <a:gd name="T6" fmla="*/ 2 w 2"/>
                  <a:gd name="T7" fmla="*/ 0 h 61"/>
                  <a:gd name="T8" fmla="*/ 2 w 2"/>
                  <a:gd name="T9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61">
                    <a:moveTo>
                      <a:pt x="2" y="0"/>
                    </a:moveTo>
                    <a:cubicBezTo>
                      <a:pt x="0" y="20"/>
                      <a:pt x="0" y="40"/>
                      <a:pt x="0" y="60"/>
                    </a:cubicBezTo>
                    <a:cubicBezTo>
                      <a:pt x="0" y="61"/>
                      <a:pt x="1" y="61"/>
                      <a:pt x="1" y="60"/>
                    </a:cubicBezTo>
                    <a:cubicBezTo>
                      <a:pt x="1" y="40"/>
                      <a:pt x="1" y="2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9" name="íślíḋè-Freeform 626"/>
              <p:cNvSpPr/>
              <p:nvPr/>
            </p:nvSpPr>
            <p:spPr bwMode="auto">
              <a:xfrm>
                <a:off x="2563" y="1775"/>
                <a:ext cx="6" cy="72"/>
              </a:xfrm>
              <a:custGeom>
                <a:avLst/>
                <a:gdLst>
                  <a:gd name="T0" fmla="*/ 2 w 6"/>
                  <a:gd name="T1" fmla="*/ 2 h 66"/>
                  <a:gd name="T2" fmla="*/ 2 w 6"/>
                  <a:gd name="T3" fmla="*/ 4 h 66"/>
                  <a:gd name="T4" fmla="*/ 2 w 6"/>
                  <a:gd name="T5" fmla="*/ 4 h 66"/>
                  <a:gd name="T6" fmla="*/ 2 w 6"/>
                  <a:gd name="T7" fmla="*/ 8 h 66"/>
                  <a:gd name="T8" fmla="*/ 1 w 6"/>
                  <a:gd name="T9" fmla="*/ 62 h 66"/>
                  <a:gd name="T10" fmla="*/ 4 w 6"/>
                  <a:gd name="T11" fmla="*/ 63 h 66"/>
                  <a:gd name="T12" fmla="*/ 6 w 6"/>
                  <a:gd name="T13" fmla="*/ 3 h 66"/>
                  <a:gd name="T14" fmla="*/ 2 w 6"/>
                  <a:gd name="T15" fmla="*/ 2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66">
                    <a:moveTo>
                      <a:pt x="2" y="2"/>
                    </a:moveTo>
                    <a:cubicBezTo>
                      <a:pt x="2" y="3"/>
                      <a:pt x="2" y="3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0" y="4"/>
                      <a:pt x="1" y="7"/>
                      <a:pt x="2" y="8"/>
                    </a:cubicBezTo>
                    <a:cubicBezTo>
                      <a:pt x="2" y="26"/>
                      <a:pt x="1" y="44"/>
                      <a:pt x="1" y="62"/>
                    </a:cubicBezTo>
                    <a:cubicBezTo>
                      <a:pt x="1" y="64"/>
                      <a:pt x="4" y="66"/>
                      <a:pt x="4" y="63"/>
                    </a:cubicBezTo>
                    <a:cubicBezTo>
                      <a:pt x="4" y="43"/>
                      <a:pt x="6" y="23"/>
                      <a:pt x="6" y="3"/>
                    </a:cubicBezTo>
                    <a:cubicBezTo>
                      <a:pt x="6" y="1"/>
                      <a:pt x="3" y="0"/>
                      <a:pt x="2" y="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0" name="íślíḋè-Freeform 627"/>
              <p:cNvSpPr/>
              <p:nvPr/>
            </p:nvSpPr>
            <p:spPr bwMode="auto">
              <a:xfrm>
                <a:off x="2572" y="1771"/>
                <a:ext cx="3" cy="75"/>
              </a:xfrm>
              <a:custGeom>
                <a:avLst/>
                <a:gdLst>
                  <a:gd name="T0" fmla="*/ 3 w 3"/>
                  <a:gd name="T1" fmla="*/ 1 h 68"/>
                  <a:gd name="T2" fmla="*/ 3 w 3"/>
                  <a:gd name="T3" fmla="*/ 0 h 68"/>
                  <a:gd name="T4" fmla="*/ 3 w 3"/>
                  <a:gd name="T5" fmla="*/ 67 h 68"/>
                  <a:gd name="T6" fmla="*/ 3 w 3"/>
                  <a:gd name="T7" fmla="*/ 67 h 68"/>
                  <a:gd name="T8" fmla="*/ 3 w 3"/>
                  <a:gd name="T9" fmla="*/ 1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68">
                    <a:moveTo>
                      <a:pt x="3" y="1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0" y="22"/>
                      <a:pt x="1" y="45"/>
                      <a:pt x="3" y="67"/>
                    </a:cubicBezTo>
                    <a:cubicBezTo>
                      <a:pt x="3" y="68"/>
                      <a:pt x="3" y="68"/>
                      <a:pt x="3" y="67"/>
                    </a:cubicBezTo>
                    <a:cubicBezTo>
                      <a:pt x="2" y="45"/>
                      <a:pt x="2" y="23"/>
                      <a:pt x="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1" name="íślíḋè-Freeform 628"/>
              <p:cNvSpPr/>
              <p:nvPr/>
            </p:nvSpPr>
            <p:spPr bwMode="auto">
              <a:xfrm>
                <a:off x="2585" y="1767"/>
                <a:ext cx="3" cy="68"/>
              </a:xfrm>
              <a:custGeom>
                <a:avLst/>
                <a:gdLst>
                  <a:gd name="T0" fmla="*/ 3 w 3"/>
                  <a:gd name="T1" fmla="*/ 1 h 62"/>
                  <a:gd name="T2" fmla="*/ 2 w 3"/>
                  <a:gd name="T3" fmla="*/ 1 h 62"/>
                  <a:gd name="T4" fmla="*/ 2 w 3"/>
                  <a:gd name="T5" fmla="*/ 61 h 62"/>
                  <a:gd name="T6" fmla="*/ 3 w 3"/>
                  <a:gd name="T7" fmla="*/ 61 h 62"/>
                  <a:gd name="T8" fmla="*/ 3 w 3"/>
                  <a:gd name="T9" fmla="*/ 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62">
                    <a:moveTo>
                      <a:pt x="3" y="1"/>
                    </a:moveTo>
                    <a:cubicBezTo>
                      <a:pt x="3" y="1"/>
                      <a:pt x="2" y="0"/>
                      <a:pt x="2" y="1"/>
                    </a:cubicBezTo>
                    <a:cubicBezTo>
                      <a:pt x="1" y="21"/>
                      <a:pt x="0" y="41"/>
                      <a:pt x="2" y="61"/>
                    </a:cubicBezTo>
                    <a:cubicBezTo>
                      <a:pt x="2" y="62"/>
                      <a:pt x="3" y="62"/>
                      <a:pt x="3" y="61"/>
                    </a:cubicBezTo>
                    <a:cubicBezTo>
                      <a:pt x="2" y="41"/>
                      <a:pt x="2" y="21"/>
                      <a:pt x="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2" name="íślíḋè-Freeform 629"/>
              <p:cNvSpPr/>
              <p:nvPr/>
            </p:nvSpPr>
            <p:spPr bwMode="auto">
              <a:xfrm>
                <a:off x="2596" y="1764"/>
                <a:ext cx="3" cy="67"/>
              </a:xfrm>
              <a:custGeom>
                <a:avLst/>
                <a:gdLst>
                  <a:gd name="T0" fmla="*/ 3 w 3"/>
                  <a:gd name="T1" fmla="*/ 1 h 61"/>
                  <a:gd name="T2" fmla="*/ 2 w 3"/>
                  <a:gd name="T3" fmla="*/ 1 h 61"/>
                  <a:gd name="T4" fmla="*/ 2 w 3"/>
                  <a:gd name="T5" fmla="*/ 61 h 61"/>
                  <a:gd name="T6" fmla="*/ 3 w 3"/>
                  <a:gd name="T7" fmla="*/ 61 h 61"/>
                  <a:gd name="T8" fmla="*/ 3 w 3"/>
                  <a:gd name="T9" fmla="*/ 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61">
                    <a:moveTo>
                      <a:pt x="3" y="1"/>
                    </a:moveTo>
                    <a:cubicBezTo>
                      <a:pt x="3" y="1"/>
                      <a:pt x="2" y="0"/>
                      <a:pt x="2" y="1"/>
                    </a:cubicBezTo>
                    <a:cubicBezTo>
                      <a:pt x="1" y="21"/>
                      <a:pt x="0" y="41"/>
                      <a:pt x="2" y="61"/>
                    </a:cubicBezTo>
                    <a:cubicBezTo>
                      <a:pt x="2" y="61"/>
                      <a:pt x="3" y="61"/>
                      <a:pt x="3" y="61"/>
                    </a:cubicBezTo>
                    <a:cubicBezTo>
                      <a:pt x="2" y="41"/>
                      <a:pt x="1" y="21"/>
                      <a:pt x="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3" name="íślíḋè-Freeform 630"/>
              <p:cNvSpPr/>
              <p:nvPr/>
            </p:nvSpPr>
            <p:spPr bwMode="auto">
              <a:xfrm>
                <a:off x="2607" y="1762"/>
                <a:ext cx="3" cy="65"/>
              </a:xfrm>
              <a:custGeom>
                <a:avLst/>
                <a:gdLst>
                  <a:gd name="T0" fmla="*/ 3 w 3"/>
                  <a:gd name="T1" fmla="*/ 0 h 59"/>
                  <a:gd name="T2" fmla="*/ 2 w 3"/>
                  <a:gd name="T3" fmla="*/ 0 h 59"/>
                  <a:gd name="T4" fmla="*/ 2 w 3"/>
                  <a:gd name="T5" fmla="*/ 59 h 59"/>
                  <a:gd name="T6" fmla="*/ 3 w 3"/>
                  <a:gd name="T7" fmla="*/ 59 h 59"/>
                  <a:gd name="T8" fmla="*/ 3 w 3"/>
                  <a:gd name="T9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59">
                    <a:moveTo>
                      <a:pt x="3" y="0"/>
                    </a:moveTo>
                    <a:cubicBezTo>
                      <a:pt x="3" y="0"/>
                      <a:pt x="2" y="0"/>
                      <a:pt x="2" y="0"/>
                    </a:cubicBezTo>
                    <a:cubicBezTo>
                      <a:pt x="1" y="19"/>
                      <a:pt x="0" y="39"/>
                      <a:pt x="2" y="59"/>
                    </a:cubicBezTo>
                    <a:cubicBezTo>
                      <a:pt x="2" y="59"/>
                      <a:pt x="3" y="59"/>
                      <a:pt x="3" y="59"/>
                    </a:cubicBezTo>
                    <a:cubicBezTo>
                      <a:pt x="2" y="39"/>
                      <a:pt x="2" y="20"/>
                      <a:pt x="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4" name="íślíḋè-Freeform 631"/>
              <p:cNvSpPr/>
              <p:nvPr/>
            </p:nvSpPr>
            <p:spPr bwMode="auto">
              <a:xfrm>
                <a:off x="2620" y="1765"/>
                <a:ext cx="1" cy="55"/>
              </a:xfrm>
              <a:custGeom>
                <a:avLst/>
                <a:gdLst>
                  <a:gd name="T0" fmla="*/ 1 w 1"/>
                  <a:gd name="T1" fmla="*/ 0 h 50"/>
                  <a:gd name="T2" fmla="*/ 1 w 1"/>
                  <a:gd name="T3" fmla="*/ 0 h 50"/>
                  <a:gd name="T4" fmla="*/ 0 w 1"/>
                  <a:gd name="T5" fmla="*/ 50 h 50"/>
                  <a:gd name="T6" fmla="*/ 1 w 1"/>
                  <a:gd name="T7" fmla="*/ 50 h 50"/>
                  <a:gd name="T8" fmla="*/ 1 w 1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50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6"/>
                      <a:pt x="0" y="33"/>
                      <a:pt x="0" y="50"/>
                    </a:cubicBezTo>
                    <a:cubicBezTo>
                      <a:pt x="0" y="50"/>
                      <a:pt x="1" y="50"/>
                      <a:pt x="1" y="50"/>
                    </a:cubicBezTo>
                    <a:cubicBezTo>
                      <a:pt x="1" y="33"/>
                      <a:pt x="1" y="17"/>
                      <a:pt x="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5" name="íślíḋè-Freeform 632"/>
              <p:cNvSpPr/>
              <p:nvPr/>
            </p:nvSpPr>
            <p:spPr bwMode="auto">
              <a:xfrm>
                <a:off x="2628" y="1746"/>
                <a:ext cx="4" cy="67"/>
              </a:xfrm>
              <a:custGeom>
                <a:avLst/>
                <a:gdLst>
                  <a:gd name="T0" fmla="*/ 3 w 4"/>
                  <a:gd name="T1" fmla="*/ 0 h 61"/>
                  <a:gd name="T2" fmla="*/ 0 w 4"/>
                  <a:gd name="T3" fmla="*/ 60 h 61"/>
                  <a:gd name="T4" fmla="*/ 1 w 4"/>
                  <a:gd name="T5" fmla="*/ 60 h 61"/>
                  <a:gd name="T6" fmla="*/ 4 w 4"/>
                  <a:gd name="T7" fmla="*/ 0 h 61"/>
                  <a:gd name="T8" fmla="*/ 3 w 4"/>
                  <a:gd name="T9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61">
                    <a:moveTo>
                      <a:pt x="3" y="0"/>
                    </a:moveTo>
                    <a:cubicBezTo>
                      <a:pt x="2" y="20"/>
                      <a:pt x="1" y="40"/>
                      <a:pt x="0" y="60"/>
                    </a:cubicBezTo>
                    <a:cubicBezTo>
                      <a:pt x="0" y="61"/>
                      <a:pt x="1" y="61"/>
                      <a:pt x="1" y="60"/>
                    </a:cubicBezTo>
                    <a:cubicBezTo>
                      <a:pt x="2" y="40"/>
                      <a:pt x="2" y="20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6" name="is1ide-Freeform 633"/>
              <p:cNvSpPr/>
              <p:nvPr/>
            </p:nvSpPr>
            <p:spPr bwMode="auto">
              <a:xfrm>
                <a:off x="2799" y="1680"/>
                <a:ext cx="1" cy="61"/>
              </a:xfrm>
              <a:custGeom>
                <a:avLst/>
                <a:gdLst>
                  <a:gd name="T0" fmla="*/ 1 w 1"/>
                  <a:gd name="T1" fmla="*/ 0 h 56"/>
                  <a:gd name="T2" fmla="*/ 0 w 1"/>
                  <a:gd name="T3" fmla="*/ 0 h 56"/>
                  <a:gd name="T4" fmla="*/ 0 w 1"/>
                  <a:gd name="T5" fmla="*/ 55 h 56"/>
                  <a:gd name="T6" fmla="*/ 1 w 1"/>
                  <a:gd name="T7" fmla="*/ 55 h 56"/>
                  <a:gd name="T8" fmla="*/ 1 w 1"/>
                  <a:gd name="T9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56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18"/>
                      <a:pt x="0" y="37"/>
                      <a:pt x="0" y="55"/>
                    </a:cubicBezTo>
                    <a:cubicBezTo>
                      <a:pt x="0" y="55"/>
                      <a:pt x="1" y="56"/>
                      <a:pt x="1" y="55"/>
                    </a:cubicBezTo>
                    <a:cubicBezTo>
                      <a:pt x="1" y="37"/>
                      <a:pt x="1" y="18"/>
                      <a:pt x="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7" name="is1ide-Freeform 634"/>
              <p:cNvSpPr/>
              <p:nvPr/>
            </p:nvSpPr>
            <p:spPr bwMode="auto">
              <a:xfrm>
                <a:off x="2807" y="1672"/>
                <a:ext cx="4" cy="73"/>
              </a:xfrm>
              <a:custGeom>
                <a:avLst/>
                <a:gdLst>
                  <a:gd name="T0" fmla="*/ 2 w 3"/>
                  <a:gd name="T1" fmla="*/ 0 h 66"/>
                  <a:gd name="T2" fmla="*/ 1 w 3"/>
                  <a:gd name="T3" fmla="*/ 65 h 66"/>
                  <a:gd name="T4" fmla="*/ 1 w 3"/>
                  <a:gd name="T5" fmla="*/ 66 h 66"/>
                  <a:gd name="T6" fmla="*/ 3 w 3"/>
                  <a:gd name="T7" fmla="*/ 0 h 66"/>
                  <a:gd name="T8" fmla="*/ 2 w 3"/>
                  <a:gd name="T9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66">
                    <a:moveTo>
                      <a:pt x="2" y="0"/>
                    </a:moveTo>
                    <a:cubicBezTo>
                      <a:pt x="1" y="22"/>
                      <a:pt x="0" y="44"/>
                      <a:pt x="1" y="65"/>
                    </a:cubicBezTo>
                    <a:cubicBezTo>
                      <a:pt x="1" y="66"/>
                      <a:pt x="1" y="66"/>
                      <a:pt x="1" y="66"/>
                    </a:cubicBezTo>
                    <a:cubicBezTo>
                      <a:pt x="1" y="44"/>
                      <a:pt x="1" y="22"/>
                      <a:pt x="3" y="0"/>
                    </a:cubicBezTo>
                    <a:cubicBezTo>
                      <a:pt x="3" y="0"/>
                      <a:pt x="2" y="0"/>
                      <a:pt x="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8" name="is1ide-Freeform 635"/>
              <p:cNvSpPr/>
              <p:nvPr/>
            </p:nvSpPr>
            <p:spPr bwMode="auto">
              <a:xfrm>
                <a:off x="2818" y="1670"/>
                <a:ext cx="4" cy="75"/>
              </a:xfrm>
              <a:custGeom>
                <a:avLst/>
                <a:gdLst>
                  <a:gd name="T0" fmla="*/ 2 w 3"/>
                  <a:gd name="T1" fmla="*/ 1 h 68"/>
                  <a:gd name="T2" fmla="*/ 1 w 3"/>
                  <a:gd name="T3" fmla="*/ 67 h 68"/>
                  <a:gd name="T4" fmla="*/ 1 w 3"/>
                  <a:gd name="T5" fmla="*/ 68 h 68"/>
                  <a:gd name="T6" fmla="*/ 3 w 3"/>
                  <a:gd name="T7" fmla="*/ 1 h 68"/>
                  <a:gd name="T8" fmla="*/ 2 w 3"/>
                  <a:gd name="T9" fmla="*/ 1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68">
                    <a:moveTo>
                      <a:pt x="2" y="1"/>
                    </a:moveTo>
                    <a:cubicBezTo>
                      <a:pt x="1" y="23"/>
                      <a:pt x="0" y="45"/>
                      <a:pt x="1" y="67"/>
                    </a:cubicBezTo>
                    <a:cubicBezTo>
                      <a:pt x="1" y="68"/>
                      <a:pt x="1" y="68"/>
                      <a:pt x="1" y="68"/>
                    </a:cubicBezTo>
                    <a:cubicBezTo>
                      <a:pt x="2" y="45"/>
                      <a:pt x="1" y="23"/>
                      <a:pt x="3" y="1"/>
                    </a:cubicBezTo>
                    <a:cubicBezTo>
                      <a:pt x="3" y="0"/>
                      <a:pt x="2" y="0"/>
                      <a:pt x="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9" name="is1ide-Freeform 636"/>
              <p:cNvSpPr/>
              <p:nvPr/>
            </p:nvSpPr>
            <p:spPr bwMode="auto">
              <a:xfrm>
                <a:off x="2828" y="1662"/>
                <a:ext cx="5" cy="66"/>
              </a:xfrm>
              <a:custGeom>
                <a:avLst/>
                <a:gdLst>
                  <a:gd name="T0" fmla="*/ 3 w 4"/>
                  <a:gd name="T1" fmla="*/ 1 h 60"/>
                  <a:gd name="T2" fmla="*/ 0 w 4"/>
                  <a:gd name="T3" fmla="*/ 59 h 60"/>
                  <a:gd name="T4" fmla="*/ 1 w 4"/>
                  <a:gd name="T5" fmla="*/ 60 h 60"/>
                  <a:gd name="T6" fmla="*/ 4 w 4"/>
                  <a:gd name="T7" fmla="*/ 1 h 60"/>
                  <a:gd name="T8" fmla="*/ 3 w 4"/>
                  <a:gd name="T9" fmla="*/ 1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60">
                    <a:moveTo>
                      <a:pt x="3" y="1"/>
                    </a:moveTo>
                    <a:cubicBezTo>
                      <a:pt x="2" y="20"/>
                      <a:pt x="0" y="40"/>
                      <a:pt x="0" y="59"/>
                    </a:cubicBezTo>
                    <a:cubicBezTo>
                      <a:pt x="0" y="60"/>
                      <a:pt x="1" y="60"/>
                      <a:pt x="1" y="60"/>
                    </a:cubicBezTo>
                    <a:cubicBezTo>
                      <a:pt x="1" y="40"/>
                      <a:pt x="2" y="21"/>
                      <a:pt x="4" y="1"/>
                    </a:cubicBezTo>
                    <a:cubicBezTo>
                      <a:pt x="4" y="1"/>
                      <a:pt x="3" y="0"/>
                      <a:pt x="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0" name="is1ide-Freeform 637"/>
              <p:cNvSpPr/>
              <p:nvPr/>
            </p:nvSpPr>
            <p:spPr bwMode="auto">
              <a:xfrm>
                <a:off x="2837" y="1670"/>
                <a:ext cx="4" cy="56"/>
              </a:xfrm>
              <a:custGeom>
                <a:avLst/>
                <a:gdLst>
                  <a:gd name="T0" fmla="*/ 2 w 3"/>
                  <a:gd name="T1" fmla="*/ 1 h 51"/>
                  <a:gd name="T2" fmla="*/ 0 w 3"/>
                  <a:gd name="T3" fmla="*/ 51 h 51"/>
                  <a:gd name="T4" fmla="*/ 1 w 3"/>
                  <a:gd name="T5" fmla="*/ 51 h 51"/>
                  <a:gd name="T6" fmla="*/ 3 w 3"/>
                  <a:gd name="T7" fmla="*/ 1 h 51"/>
                  <a:gd name="T8" fmla="*/ 2 w 3"/>
                  <a:gd name="T9" fmla="*/ 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51">
                    <a:moveTo>
                      <a:pt x="2" y="1"/>
                    </a:moveTo>
                    <a:cubicBezTo>
                      <a:pt x="0" y="17"/>
                      <a:pt x="0" y="34"/>
                      <a:pt x="0" y="51"/>
                    </a:cubicBezTo>
                    <a:cubicBezTo>
                      <a:pt x="0" y="51"/>
                      <a:pt x="1" y="51"/>
                      <a:pt x="1" y="51"/>
                    </a:cubicBezTo>
                    <a:cubicBezTo>
                      <a:pt x="1" y="34"/>
                      <a:pt x="1" y="17"/>
                      <a:pt x="3" y="1"/>
                    </a:cubicBezTo>
                    <a:cubicBezTo>
                      <a:pt x="3" y="0"/>
                      <a:pt x="2" y="0"/>
                      <a:pt x="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1" name="is1ide-Freeform 638"/>
              <p:cNvSpPr/>
              <p:nvPr/>
            </p:nvSpPr>
            <p:spPr bwMode="auto">
              <a:xfrm>
                <a:off x="2845" y="1646"/>
                <a:ext cx="7" cy="82"/>
              </a:xfrm>
              <a:custGeom>
                <a:avLst/>
                <a:gdLst>
                  <a:gd name="T0" fmla="*/ 6 w 6"/>
                  <a:gd name="T1" fmla="*/ 1 h 75"/>
                  <a:gd name="T2" fmla="*/ 5 w 6"/>
                  <a:gd name="T3" fmla="*/ 1 h 75"/>
                  <a:gd name="T4" fmla="*/ 2 w 6"/>
                  <a:gd name="T5" fmla="*/ 74 h 75"/>
                  <a:gd name="T6" fmla="*/ 2 w 6"/>
                  <a:gd name="T7" fmla="*/ 75 h 75"/>
                  <a:gd name="T8" fmla="*/ 6 w 6"/>
                  <a:gd name="T9" fmla="*/ 1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75">
                    <a:moveTo>
                      <a:pt x="6" y="1"/>
                    </a:moveTo>
                    <a:cubicBezTo>
                      <a:pt x="6" y="1"/>
                      <a:pt x="5" y="0"/>
                      <a:pt x="5" y="1"/>
                    </a:cubicBezTo>
                    <a:cubicBezTo>
                      <a:pt x="2" y="25"/>
                      <a:pt x="0" y="50"/>
                      <a:pt x="2" y="74"/>
                    </a:cubicBezTo>
                    <a:cubicBezTo>
                      <a:pt x="2" y="75"/>
                      <a:pt x="2" y="75"/>
                      <a:pt x="2" y="75"/>
                    </a:cubicBezTo>
                    <a:cubicBezTo>
                      <a:pt x="1" y="50"/>
                      <a:pt x="3" y="26"/>
                      <a:pt x="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2" name="is1ide-Freeform 639"/>
              <p:cNvSpPr/>
              <p:nvPr/>
            </p:nvSpPr>
            <p:spPr bwMode="auto">
              <a:xfrm>
                <a:off x="2853" y="1667"/>
                <a:ext cx="4" cy="43"/>
              </a:xfrm>
              <a:custGeom>
                <a:avLst/>
                <a:gdLst>
                  <a:gd name="T0" fmla="*/ 3 w 4"/>
                  <a:gd name="T1" fmla="*/ 0 h 39"/>
                  <a:gd name="T2" fmla="*/ 0 w 4"/>
                  <a:gd name="T3" fmla="*/ 39 h 39"/>
                  <a:gd name="T4" fmla="*/ 0 w 4"/>
                  <a:gd name="T5" fmla="*/ 39 h 39"/>
                  <a:gd name="T6" fmla="*/ 4 w 4"/>
                  <a:gd name="T7" fmla="*/ 0 h 39"/>
                  <a:gd name="T8" fmla="*/ 3 w 4"/>
                  <a:gd name="T9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39">
                    <a:moveTo>
                      <a:pt x="3" y="0"/>
                    </a:moveTo>
                    <a:cubicBezTo>
                      <a:pt x="1" y="13"/>
                      <a:pt x="1" y="26"/>
                      <a:pt x="0" y="39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2" y="26"/>
                      <a:pt x="2" y="13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3" name="is1ide-Freeform 640"/>
              <p:cNvSpPr/>
              <p:nvPr/>
            </p:nvSpPr>
            <p:spPr bwMode="auto">
              <a:xfrm>
                <a:off x="2876" y="1661"/>
                <a:ext cx="3" cy="64"/>
              </a:xfrm>
              <a:custGeom>
                <a:avLst/>
                <a:gdLst>
                  <a:gd name="T0" fmla="*/ 2 w 3"/>
                  <a:gd name="T1" fmla="*/ 0 h 58"/>
                  <a:gd name="T2" fmla="*/ 0 w 3"/>
                  <a:gd name="T3" fmla="*/ 57 h 58"/>
                  <a:gd name="T4" fmla="*/ 1 w 3"/>
                  <a:gd name="T5" fmla="*/ 57 h 58"/>
                  <a:gd name="T6" fmla="*/ 3 w 3"/>
                  <a:gd name="T7" fmla="*/ 0 h 58"/>
                  <a:gd name="T8" fmla="*/ 2 w 3"/>
                  <a:gd name="T9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58">
                    <a:moveTo>
                      <a:pt x="2" y="0"/>
                    </a:moveTo>
                    <a:cubicBezTo>
                      <a:pt x="0" y="19"/>
                      <a:pt x="0" y="38"/>
                      <a:pt x="0" y="57"/>
                    </a:cubicBezTo>
                    <a:cubicBezTo>
                      <a:pt x="0" y="57"/>
                      <a:pt x="1" y="58"/>
                      <a:pt x="1" y="57"/>
                    </a:cubicBezTo>
                    <a:cubicBezTo>
                      <a:pt x="1" y="38"/>
                      <a:pt x="1" y="19"/>
                      <a:pt x="3" y="0"/>
                    </a:cubicBezTo>
                    <a:cubicBezTo>
                      <a:pt x="3" y="0"/>
                      <a:pt x="2" y="0"/>
                      <a:pt x="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4" name="îṥļîḑé-Freeform 641"/>
              <p:cNvSpPr/>
              <p:nvPr/>
            </p:nvSpPr>
            <p:spPr bwMode="auto">
              <a:xfrm>
                <a:off x="2889" y="1653"/>
                <a:ext cx="2" cy="70"/>
              </a:xfrm>
              <a:custGeom>
                <a:avLst/>
                <a:gdLst>
                  <a:gd name="T0" fmla="*/ 2 w 2"/>
                  <a:gd name="T1" fmla="*/ 1 h 63"/>
                  <a:gd name="T2" fmla="*/ 0 w 2"/>
                  <a:gd name="T3" fmla="*/ 62 h 63"/>
                  <a:gd name="T4" fmla="*/ 1 w 2"/>
                  <a:gd name="T5" fmla="*/ 63 h 63"/>
                  <a:gd name="T6" fmla="*/ 2 w 2"/>
                  <a:gd name="T7" fmla="*/ 1 h 63"/>
                  <a:gd name="T8" fmla="*/ 2 w 2"/>
                  <a:gd name="T9" fmla="*/ 1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63">
                    <a:moveTo>
                      <a:pt x="2" y="1"/>
                    </a:moveTo>
                    <a:cubicBezTo>
                      <a:pt x="2" y="21"/>
                      <a:pt x="0" y="42"/>
                      <a:pt x="0" y="62"/>
                    </a:cubicBezTo>
                    <a:cubicBezTo>
                      <a:pt x="0" y="63"/>
                      <a:pt x="1" y="63"/>
                      <a:pt x="1" y="63"/>
                    </a:cubicBezTo>
                    <a:cubicBezTo>
                      <a:pt x="1" y="42"/>
                      <a:pt x="2" y="21"/>
                      <a:pt x="2" y="1"/>
                    </a:cubicBezTo>
                    <a:cubicBezTo>
                      <a:pt x="2" y="0"/>
                      <a:pt x="2" y="0"/>
                      <a:pt x="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5" name="îṥļîḑé-Freeform 642"/>
              <p:cNvSpPr/>
              <p:nvPr/>
            </p:nvSpPr>
            <p:spPr bwMode="auto">
              <a:xfrm>
                <a:off x="2896" y="1646"/>
                <a:ext cx="6" cy="91"/>
              </a:xfrm>
              <a:custGeom>
                <a:avLst/>
                <a:gdLst>
                  <a:gd name="T0" fmla="*/ 6 w 6"/>
                  <a:gd name="T1" fmla="*/ 1 h 83"/>
                  <a:gd name="T2" fmla="*/ 6 w 6"/>
                  <a:gd name="T3" fmla="*/ 1 h 83"/>
                  <a:gd name="T4" fmla="*/ 2 w 6"/>
                  <a:gd name="T5" fmla="*/ 83 h 83"/>
                  <a:gd name="T6" fmla="*/ 3 w 6"/>
                  <a:gd name="T7" fmla="*/ 83 h 83"/>
                  <a:gd name="T8" fmla="*/ 6 w 6"/>
                  <a:gd name="T9" fmla="*/ 1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83">
                    <a:moveTo>
                      <a:pt x="6" y="1"/>
                    </a:moveTo>
                    <a:cubicBezTo>
                      <a:pt x="6" y="1"/>
                      <a:pt x="6" y="0"/>
                      <a:pt x="6" y="1"/>
                    </a:cubicBezTo>
                    <a:cubicBezTo>
                      <a:pt x="2" y="28"/>
                      <a:pt x="0" y="56"/>
                      <a:pt x="2" y="83"/>
                    </a:cubicBezTo>
                    <a:cubicBezTo>
                      <a:pt x="2" y="83"/>
                      <a:pt x="3" y="83"/>
                      <a:pt x="3" y="83"/>
                    </a:cubicBezTo>
                    <a:cubicBezTo>
                      <a:pt x="2" y="55"/>
                      <a:pt x="3" y="28"/>
                      <a:pt x="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6" name="îṥļîḑé-Freeform 643"/>
              <p:cNvSpPr/>
              <p:nvPr/>
            </p:nvSpPr>
            <p:spPr bwMode="auto">
              <a:xfrm>
                <a:off x="2909" y="1648"/>
                <a:ext cx="3" cy="84"/>
              </a:xfrm>
              <a:custGeom>
                <a:avLst/>
                <a:gdLst>
                  <a:gd name="T0" fmla="*/ 2 w 3"/>
                  <a:gd name="T1" fmla="*/ 1 h 76"/>
                  <a:gd name="T2" fmla="*/ 0 w 3"/>
                  <a:gd name="T3" fmla="*/ 76 h 76"/>
                  <a:gd name="T4" fmla="*/ 1 w 3"/>
                  <a:gd name="T5" fmla="*/ 76 h 76"/>
                  <a:gd name="T6" fmla="*/ 3 w 3"/>
                  <a:gd name="T7" fmla="*/ 1 h 76"/>
                  <a:gd name="T8" fmla="*/ 2 w 3"/>
                  <a:gd name="T9" fmla="*/ 1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76">
                    <a:moveTo>
                      <a:pt x="2" y="1"/>
                    </a:moveTo>
                    <a:cubicBezTo>
                      <a:pt x="0" y="26"/>
                      <a:pt x="0" y="51"/>
                      <a:pt x="0" y="76"/>
                    </a:cubicBezTo>
                    <a:cubicBezTo>
                      <a:pt x="0" y="76"/>
                      <a:pt x="1" y="76"/>
                      <a:pt x="1" y="76"/>
                    </a:cubicBezTo>
                    <a:cubicBezTo>
                      <a:pt x="1" y="51"/>
                      <a:pt x="1" y="26"/>
                      <a:pt x="3" y="1"/>
                    </a:cubicBezTo>
                    <a:cubicBezTo>
                      <a:pt x="3" y="0"/>
                      <a:pt x="2" y="0"/>
                      <a:pt x="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7" name="îṥļîḑé-Freeform 644"/>
              <p:cNvSpPr/>
              <p:nvPr/>
            </p:nvSpPr>
            <p:spPr bwMode="auto">
              <a:xfrm>
                <a:off x="2920" y="1663"/>
                <a:ext cx="3" cy="69"/>
              </a:xfrm>
              <a:custGeom>
                <a:avLst/>
                <a:gdLst>
                  <a:gd name="T0" fmla="*/ 1 w 3"/>
                  <a:gd name="T1" fmla="*/ 0 h 62"/>
                  <a:gd name="T2" fmla="*/ 1 w 3"/>
                  <a:gd name="T3" fmla="*/ 0 h 62"/>
                  <a:gd name="T4" fmla="*/ 1 w 3"/>
                  <a:gd name="T5" fmla="*/ 0 h 62"/>
                  <a:gd name="T6" fmla="*/ 1 w 3"/>
                  <a:gd name="T7" fmla="*/ 0 h 62"/>
                  <a:gd name="T8" fmla="*/ 1 w 3"/>
                  <a:gd name="T9" fmla="*/ 26 h 62"/>
                  <a:gd name="T10" fmla="*/ 2 w 3"/>
                  <a:gd name="T11" fmla="*/ 62 h 62"/>
                  <a:gd name="T12" fmla="*/ 3 w 3"/>
                  <a:gd name="T13" fmla="*/ 62 h 62"/>
                  <a:gd name="T14" fmla="*/ 1 w 3"/>
                  <a:gd name="T15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62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8"/>
                      <a:pt x="1" y="17"/>
                      <a:pt x="1" y="26"/>
                    </a:cubicBezTo>
                    <a:cubicBezTo>
                      <a:pt x="2" y="38"/>
                      <a:pt x="2" y="50"/>
                      <a:pt x="2" y="62"/>
                    </a:cubicBezTo>
                    <a:cubicBezTo>
                      <a:pt x="2" y="62"/>
                      <a:pt x="3" y="62"/>
                      <a:pt x="3" y="62"/>
                    </a:cubicBezTo>
                    <a:cubicBezTo>
                      <a:pt x="3" y="41"/>
                      <a:pt x="2" y="21"/>
                      <a:pt x="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8" name="îṥļîḑé-Freeform 645"/>
              <p:cNvSpPr/>
              <p:nvPr/>
            </p:nvSpPr>
            <p:spPr bwMode="auto">
              <a:xfrm>
                <a:off x="2933" y="1664"/>
                <a:ext cx="1" cy="68"/>
              </a:xfrm>
              <a:custGeom>
                <a:avLst/>
                <a:gdLst>
                  <a:gd name="T0" fmla="*/ 1 w 1"/>
                  <a:gd name="T1" fmla="*/ 1 h 61"/>
                  <a:gd name="T2" fmla="*/ 0 w 1"/>
                  <a:gd name="T3" fmla="*/ 1 h 61"/>
                  <a:gd name="T4" fmla="*/ 0 w 1"/>
                  <a:gd name="T5" fmla="*/ 61 h 61"/>
                  <a:gd name="T6" fmla="*/ 1 w 1"/>
                  <a:gd name="T7" fmla="*/ 61 h 61"/>
                  <a:gd name="T8" fmla="*/ 1 w 1"/>
                  <a:gd name="T9" fmla="*/ 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61">
                    <a:moveTo>
                      <a:pt x="1" y="1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21"/>
                      <a:pt x="0" y="41"/>
                      <a:pt x="0" y="61"/>
                    </a:cubicBezTo>
                    <a:cubicBezTo>
                      <a:pt x="0" y="61"/>
                      <a:pt x="1" y="61"/>
                      <a:pt x="1" y="61"/>
                    </a:cubicBezTo>
                    <a:cubicBezTo>
                      <a:pt x="1" y="41"/>
                      <a:pt x="1" y="21"/>
                      <a:pt x="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9" name="îṥļîḑé-Freeform 646"/>
              <p:cNvSpPr/>
              <p:nvPr/>
            </p:nvSpPr>
            <p:spPr bwMode="auto">
              <a:xfrm>
                <a:off x="2944" y="1664"/>
                <a:ext cx="5" cy="70"/>
              </a:xfrm>
              <a:custGeom>
                <a:avLst/>
                <a:gdLst>
                  <a:gd name="T0" fmla="*/ 3 w 4"/>
                  <a:gd name="T1" fmla="*/ 1 h 63"/>
                  <a:gd name="T2" fmla="*/ 0 w 4"/>
                  <a:gd name="T3" fmla="*/ 62 h 63"/>
                  <a:gd name="T4" fmla="*/ 1 w 4"/>
                  <a:gd name="T5" fmla="*/ 63 h 63"/>
                  <a:gd name="T6" fmla="*/ 4 w 4"/>
                  <a:gd name="T7" fmla="*/ 1 h 63"/>
                  <a:gd name="T8" fmla="*/ 3 w 4"/>
                  <a:gd name="T9" fmla="*/ 1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63">
                    <a:moveTo>
                      <a:pt x="3" y="1"/>
                    </a:moveTo>
                    <a:cubicBezTo>
                      <a:pt x="2" y="21"/>
                      <a:pt x="2" y="42"/>
                      <a:pt x="0" y="62"/>
                    </a:cubicBezTo>
                    <a:cubicBezTo>
                      <a:pt x="0" y="63"/>
                      <a:pt x="1" y="63"/>
                      <a:pt x="1" y="63"/>
                    </a:cubicBezTo>
                    <a:cubicBezTo>
                      <a:pt x="2" y="42"/>
                      <a:pt x="2" y="21"/>
                      <a:pt x="4" y="1"/>
                    </a:cubicBezTo>
                    <a:cubicBezTo>
                      <a:pt x="4" y="0"/>
                      <a:pt x="3" y="0"/>
                      <a:pt x="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0" name="îṥļîḑé-Freeform 647"/>
              <p:cNvSpPr/>
              <p:nvPr/>
            </p:nvSpPr>
            <p:spPr bwMode="auto">
              <a:xfrm>
                <a:off x="2953" y="1670"/>
                <a:ext cx="4" cy="78"/>
              </a:xfrm>
              <a:custGeom>
                <a:avLst/>
                <a:gdLst>
                  <a:gd name="T0" fmla="*/ 4 w 4"/>
                  <a:gd name="T1" fmla="*/ 1 h 71"/>
                  <a:gd name="T2" fmla="*/ 0 w 4"/>
                  <a:gd name="T3" fmla="*/ 71 h 71"/>
                  <a:gd name="T4" fmla="*/ 1 w 4"/>
                  <a:gd name="T5" fmla="*/ 71 h 71"/>
                  <a:gd name="T6" fmla="*/ 4 w 4"/>
                  <a:gd name="T7" fmla="*/ 1 h 71"/>
                  <a:gd name="T8" fmla="*/ 4 w 4"/>
                  <a:gd name="T9" fmla="*/ 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71">
                    <a:moveTo>
                      <a:pt x="4" y="1"/>
                    </a:moveTo>
                    <a:cubicBezTo>
                      <a:pt x="1" y="24"/>
                      <a:pt x="0" y="47"/>
                      <a:pt x="0" y="71"/>
                    </a:cubicBezTo>
                    <a:cubicBezTo>
                      <a:pt x="0" y="71"/>
                      <a:pt x="1" y="71"/>
                      <a:pt x="1" y="71"/>
                    </a:cubicBezTo>
                    <a:cubicBezTo>
                      <a:pt x="1" y="47"/>
                      <a:pt x="1" y="24"/>
                      <a:pt x="4" y="1"/>
                    </a:cubicBezTo>
                    <a:cubicBezTo>
                      <a:pt x="4" y="0"/>
                      <a:pt x="4" y="0"/>
                      <a:pt x="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1" name="íṡľíḍè-Freeform 648"/>
              <p:cNvSpPr/>
              <p:nvPr/>
            </p:nvSpPr>
            <p:spPr bwMode="auto">
              <a:xfrm>
                <a:off x="2963" y="1664"/>
                <a:ext cx="2" cy="81"/>
              </a:xfrm>
              <a:custGeom>
                <a:avLst/>
                <a:gdLst>
                  <a:gd name="T0" fmla="*/ 2 w 2"/>
                  <a:gd name="T1" fmla="*/ 1 h 73"/>
                  <a:gd name="T2" fmla="*/ 1 w 2"/>
                  <a:gd name="T3" fmla="*/ 1 h 73"/>
                  <a:gd name="T4" fmla="*/ 0 w 2"/>
                  <a:gd name="T5" fmla="*/ 72 h 73"/>
                  <a:gd name="T6" fmla="*/ 0 w 2"/>
                  <a:gd name="T7" fmla="*/ 73 h 73"/>
                  <a:gd name="T8" fmla="*/ 2 w 2"/>
                  <a:gd name="T9" fmla="*/ 1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73">
                    <a:moveTo>
                      <a:pt x="2" y="1"/>
                    </a:moveTo>
                    <a:cubicBezTo>
                      <a:pt x="2" y="0"/>
                      <a:pt x="1" y="0"/>
                      <a:pt x="1" y="1"/>
                    </a:cubicBezTo>
                    <a:cubicBezTo>
                      <a:pt x="1" y="25"/>
                      <a:pt x="1" y="48"/>
                      <a:pt x="0" y="72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2" y="49"/>
                      <a:pt x="2" y="25"/>
                      <a:pt x="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2" name="íṡľíḍè-Freeform 649"/>
              <p:cNvSpPr/>
              <p:nvPr/>
            </p:nvSpPr>
            <p:spPr bwMode="auto">
              <a:xfrm>
                <a:off x="2977" y="1672"/>
                <a:ext cx="2" cy="58"/>
              </a:xfrm>
              <a:custGeom>
                <a:avLst/>
                <a:gdLst>
                  <a:gd name="T0" fmla="*/ 2 w 2"/>
                  <a:gd name="T1" fmla="*/ 0 h 53"/>
                  <a:gd name="T2" fmla="*/ 0 w 2"/>
                  <a:gd name="T3" fmla="*/ 52 h 53"/>
                  <a:gd name="T4" fmla="*/ 1 w 2"/>
                  <a:gd name="T5" fmla="*/ 52 h 53"/>
                  <a:gd name="T6" fmla="*/ 2 w 2"/>
                  <a:gd name="T7" fmla="*/ 0 h 53"/>
                  <a:gd name="T8" fmla="*/ 2 w 2"/>
                  <a:gd name="T9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53">
                    <a:moveTo>
                      <a:pt x="2" y="0"/>
                    </a:moveTo>
                    <a:cubicBezTo>
                      <a:pt x="0" y="18"/>
                      <a:pt x="0" y="35"/>
                      <a:pt x="0" y="52"/>
                    </a:cubicBezTo>
                    <a:cubicBezTo>
                      <a:pt x="0" y="52"/>
                      <a:pt x="1" y="53"/>
                      <a:pt x="1" y="52"/>
                    </a:cubicBezTo>
                    <a:cubicBezTo>
                      <a:pt x="1" y="35"/>
                      <a:pt x="1" y="18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3" name="íṡľíḍè-Freeform 650"/>
              <p:cNvSpPr/>
              <p:nvPr/>
            </p:nvSpPr>
            <p:spPr bwMode="auto">
              <a:xfrm>
                <a:off x="2565" y="1971"/>
                <a:ext cx="3" cy="49"/>
              </a:xfrm>
              <a:custGeom>
                <a:avLst/>
                <a:gdLst>
                  <a:gd name="T0" fmla="*/ 1 w 3"/>
                  <a:gd name="T1" fmla="*/ 0 h 44"/>
                  <a:gd name="T2" fmla="*/ 0 w 3"/>
                  <a:gd name="T3" fmla="*/ 0 h 44"/>
                  <a:gd name="T4" fmla="*/ 2 w 3"/>
                  <a:gd name="T5" fmla="*/ 44 h 44"/>
                  <a:gd name="T6" fmla="*/ 3 w 3"/>
                  <a:gd name="T7" fmla="*/ 44 h 44"/>
                  <a:gd name="T8" fmla="*/ 1 w 3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44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2" y="15"/>
                      <a:pt x="2" y="29"/>
                      <a:pt x="2" y="44"/>
                    </a:cubicBezTo>
                    <a:cubicBezTo>
                      <a:pt x="2" y="44"/>
                      <a:pt x="3" y="44"/>
                      <a:pt x="3" y="44"/>
                    </a:cubicBezTo>
                    <a:cubicBezTo>
                      <a:pt x="3" y="29"/>
                      <a:pt x="2" y="15"/>
                      <a:pt x="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4" name="íṡľíḍè-Freeform 651"/>
              <p:cNvSpPr/>
              <p:nvPr/>
            </p:nvSpPr>
            <p:spPr bwMode="auto">
              <a:xfrm>
                <a:off x="2576" y="1971"/>
                <a:ext cx="1" cy="57"/>
              </a:xfrm>
              <a:custGeom>
                <a:avLst/>
                <a:gdLst>
                  <a:gd name="T0" fmla="*/ 1 w 1"/>
                  <a:gd name="T1" fmla="*/ 0 h 51"/>
                  <a:gd name="T2" fmla="*/ 0 w 1"/>
                  <a:gd name="T3" fmla="*/ 0 h 51"/>
                  <a:gd name="T4" fmla="*/ 0 w 1"/>
                  <a:gd name="T5" fmla="*/ 50 h 51"/>
                  <a:gd name="T6" fmla="*/ 1 w 1"/>
                  <a:gd name="T7" fmla="*/ 51 h 51"/>
                  <a:gd name="T8" fmla="*/ 1 w 1"/>
                  <a:gd name="T9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5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17"/>
                      <a:pt x="0" y="34"/>
                      <a:pt x="0" y="50"/>
                    </a:cubicBezTo>
                    <a:cubicBezTo>
                      <a:pt x="0" y="51"/>
                      <a:pt x="1" y="51"/>
                      <a:pt x="1" y="51"/>
                    </a:cubicBezTo>
                    <a:cubicBezTo>
                      <a:pt x="1" y="34"/>
                      <a:pt x="1" y="17"/>
                      <a:pt x="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5" name="íṡľíḍè-Freeform 652"/>
              <p:cNvSpPr/>
              <p:nvPr/>
            </p:nvSpPr>
            <p:spPr bwMode="auto">
              <a:xfrm>
                <a:off x="2586" y="1963"/>
                <a:ext cx="2" cy="61"/>
              </a:xfrm>
              <a:custGeom>
                <a:avLst/>
                <a:gdLst>
                  <a:gd name="T0" fmla="*/ 2 w 2"/>
                  <a:gd name="T1" fmla="*/ 0 h 56"/>
                  <a:gd name="T2" fmla="*/ 1 w 2"/>
                  <a:gd name="T3" fmla="*/ 0 h 56"/>
                  <a:gd name="T4" fmla="*/ 0 w 2"/>
                  <a:gd name="T5" fmla="*/ 55 h 56"/>
                  <a:gd name="T6" fmla="*/ 0 w 2"/>
                  <a:gd name="T7" fmla="*/ 55 h 56"/>
                  <a:gd name="T8" fmla="*/ 2 w 2"/>
                  <a:gd name="T9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56">
                    <a:moveTo>
                      <a:pt x="2" y="0"/>
                    </a:moveTo>
                    <a:cubicBezTo>
                      <a:pt x="2" y="0"/>
                      <a:pt x="1" y="0"/>
                      <a:pt x="1" y="0"/>
                    </a:cubicBezTo>
                    <a:cubicBezTo>
                      <a:pt x="1" y="18"/>
                      <a:pt x="1" y="37"/>
                      <a:pt x="0" y="55"/>
                    </a:cubicBezTo>
                    <a:cubicBezTo>
                      <a:pt x="0" y="55"/>
                      <a:pt x="0" y="56"/>
                      <a:pt x="0" y="55"/>
                    </a:cubicBezTo>
                    <a:cubicBezTo>
                      <a:pt x="2" y="37"/>
                      <a:pt x="2" y="18"/>
                      <a:pt x="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6" name="íṡľíḍè-Freeform 653"/>
              <p:cNvSpPr/>
              <p:nvPr/>
            </p:nvSpPr>
            <p:spPr bwMode="auto">
              <a:xfrm>
                <a:off x="2595" y="1953"/>
                <a:ext cx="4" cy="65"/>
              </a:xfrm>
              <a:custGeom>
                <a:avLst/>
                <a:gdLst>
                  <a:gd name="T0" fmla="*/ 4 w 4"/>
                  <a:gd name="T1" fmla="*/ 1 h 59"/>
                  <a:gd name="T2" fmla="*/ 3 w 4"/>
                  <a:gd name="T3" fmla="*/ 1 h 59"/>
                  <a:gd name="T4" fmla="*/ 2 w 4"/>
                  <a:gd name="T5" fmla="*/ 59 h 59"/>
                  <a:gd name="T6" fmla="*/ 2 w 4"/>
                  <a:gd name="T7" fmla="*/ 59 h 59"/>
                  <a:gd name="T8" fmla="*/ 4 w 4"/>
                  <a:gd name="T9" fmla="*/ 1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59">
                    <a:moveTo>
                      <a:pt x="4" y="1"/>
                    </a:moveTo>
                    <a:cubicBezTo>
                      <a:pt x="4" y="1"/>
                      <a:pt x="3" y="0"/>
                      <a:pt x="3" y="1"/>
                    </a:cubicBezTo>
                    <a:cubicBezTo>
                      <a:pt x="0" y="20"/>
                      <a:pt x="0" y="40"/>
                      <a:pt x="2" y="59"/>
                    </a:cubicBezTo>
                    <a:cubicBezTo>
                      <a:pt x="2" y="59"/>
                      <a:pt x="2" y="59"/>
                      <a:pt x="2" y="59"/>
                    </a:cubicBezTo>
                    <a:cubicBezTo>
                      <a:pt x="1" y="40"/>
                      <a:pt x="1" y="20"/>
                      <a:pt x="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7" name="íṡľíḍè-Freeform 654"/>
              <p:cNvSpPr/>
              <p:nvPr/>
            </p:nvSpPr>
            <p:spPr bwMode="auto">
              <a:xfrm>
                <a:off x="2604" y="1960"/>
                <a:ext cx="4" cy="65"/>
              </a:xfrm>
              <a:custGeom>
                <a:avLst/>
                <a:gdLst>
                  <a:gd name="T0" fmla="*/ 4 w 4"/>
                  <a:gd name="T1" fmla="*/ 0 h 59"/>
                  <a:gd name="T2" fmla="*/ 4 w 4"/>
                  <a:gd name="T3" fmla="*/ 0 h 59"/>
                  <a:gd name="T4" fmla="*/ 2 w 4"/>
                  <a:gd name="T5" fmla="*/ 59 h 59"/>
                  <a:gd name="T6" fmla="*/ 3 w 4"/>
                  <a:gd name="T7" fmla="*/ 59 h 59"/>
                  <a:gd name="T8" fmla="*/ 4 w 4"/>
                  <a:gd name="T9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59">
                    <a:moveTo>
                      <a:pt x="4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1" y="20"/>
                      <a:pt x="0" y="39"/>
                      <a:pt x="2" y="59"/>
                    </a:cubicBezTo>
                    <a:cubicBezTo>
                      <a:pt x="2" y="59"/>
                      <a:pt x="3" y="59"/>
                      <a:pt x="3" y="59"/>
                    </a:cubicBezTo>
                    <a:cubicBezTo>
                      <a:pt x="1" y="39"/>
                      <a:pt x="1" y="20"/>
                      <a:pt x="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8" name="íṡľíḍè-Freeform 655"/>
              <p:cNvSpPr/>
              <p:nvPr/>
            </p:nvSpPr>
            <p:spPr bwMode="auto">
              <a:xfrm>
                <a:off x="2615" y="1953"/>
                <a:ext cx="4" cy="72"/>
              </a:xfrm>
              <a:custGeom>
                <a:avLst/>
                <a:gdLst>
                  <a:gd name="T0" fmla="*/ 4 w 4"/>
                  <a:gd name="T1" fmla="*/ 1 h 66"/>
                  <a:gd name="T2" fmla="*/ 0 w 4"/>
                  <a:gd name="T3" fmla="*/ 66 h 66"/>
                  <a:gd name="T4" fmla="*/ 1 w 4"/>
                  <a:gd name="T5" fmla="*/ 66 h 66"/>
                  <a:gd name="T6" fmla="*/ 4 w 4"/>
                  <a:gd name="T7" fmla="*/ 1 h 66"/>
                  <a:gd name="T8" fmla="*/ 4 w 4"/>
                  <a:gd name="T9" fmla="*/ 1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66">
                    <a:moveTo>
                      <a:pt x="4" y="1"/>
                    </a:moveTo>
                    <a:cubicBezTo>
                      <a:pt x="0" y="22"/>
                      <a:pt x="0" y="44"/>
                      <a:pt x="0" y="66"/>
                    </a:cubicBezTo>
                    <a:cubicBezTo>
                      <a:pt x="0" y="66"/>
                      <a:pt x="1" y="66"/>
                      <a:pt x="1" y="66"/>
                    </a:cubicBezTo>
                    <a:cubicBezTo>
                      <a:pt x="1" y="44"/>
                      <a:pt x="1" y="22"/>
                      <a:pt x="4" y="1"/>
                    </a:cubicBezTo>
                    <a:cubicBezTo>
                      <a:pt x="4" y="0"/>
                      <a:pt x="4" y="0"/>
                      <a:pt x="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9" name="íṡľíḍè-Freeform 656"/>
              <p:cNvSpPr/>
              <p:nvPr/>
            </p:nvSpPr>
            <p:spPr bwMode="auto">
              <a:xfrm>
                <a:off x="2626" y="1946"/>
                <a:ext cx="3" cy="82"/>
              </a:xfrm>
              <a:custGeom>
                <a:avLst/>
                <a:gdLst>
                  <a:gd name="T0" fmla="*/ 2 w 3"/>
                  <a:gd name="T1" fmla="*/ 0 h 74"/>
                  <a:gd name="T2" fmla="*/ 0 w 3"/>
                  <a:gd name="T3" fmla="*/ 73 h 74"/>
                  <a:gd name="T4" fmla="*/ 1 w 3"/>
                  <a:gd name="T5" fmla="*/ 74 h 74"/>
                  <a:gd name="T6" fmla="*/ 3 w 3"/>
                  <a:gd name="T7" fmla="*/ 0 h 74"/>
                  <a:gd name="T8" fmla="*/ 2 w 3"/>
                  <a:gd name="T9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74">
                    <a:moveTo>
                      <a:pt x="2" y="0"/>
                    </a:moveTo>
                    <a:cubicBezTo>
                      <a:pt x="0" y="24"/>
                      <a:pt x="0" y="49"/>
                      <a:pt x="0" y="73"/>
                    </a:cubicBezTo>
                    <a:cubicBezTo>
                      <a:pt x="0" y="74"/>
                      <a:pt x="1" y="74"/>
                      <a:pt x="1" y="74"/>
                    </a:cubicBezTo>
                    <a:cubicBezTo>
                      <a:pt x="1" y="49"/>
                      <a:pt x="1" y="25"/>
                      <a:pt x="3" y="0"/>
                    </a:cubicBezTo>
                    <a:cubicBezTo>
                      <a:pt x="3" y="0"/>
                      <a:pt x="2" y="0"/>
                      <a:pt x="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0" name="îŝḷîḓé-Freeform 657"/>
              <p:cNvSpPr/>
              <p:nvPr/>
            </p:nvSpPr>
            <p:spPr bwMode="auto">
              <a:xfrm>
                <a:off x="2801" y="1908"/>
                <a:ext cx="3" cy="72"/>
              </a:xfrm>
              <a:custGeom>
                <a:avLst/>
                <a:gdLst>
                  <a:gd name="T0" fmla="*/ 2 w 3"/>
                  <a:gd name="T1" fmla="*/ 0 h 66"/>
                  <a:gd name="T2" fmla="*/ 2 w 3"/>
                  <a:gd name="T3" fmla="*/ 0 h 66"/>
                  <a:gd name="T4" fmla="*/ 0 w 3"/>
                  <a:gd name="T5" fmla="*/ 65 h 66"/>
                  <a:gd name="T6" fmla="*/ 0 w 3"/>
                  <a:gd name="T7" fmla="*/ 65 h 66"/>
                  <a:gd name="T8" fmla="*/ 2 w 3"/>
                  <a:gd name="T9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66"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22"/>
                      <a:pt x="1" y="43"/>
                      <a:pt x="0" y="65"/>
                    </a:cubicBezTo>
                    <a:cubicBezTo>
                      <a:pt x="0" y="65"/>
                      <a:pt x="0" y="66"/>
                      <a:pt x="0" y="65"/>
                    </a:cubicBezTo>
                    <a:cubicBezTo>
                      <a:pt x="2" y="44"/>
                      <a:pt x="3" y="22"/>
                      <a:pt x="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1" name="îŝḷîḓé-Freeform 658"/>
              <p:cNvSpPr/>
              <p:nvPr/>
            </p:nvSpPr>
            <p:spPr bwMode="auto">
              <a:xfrm>
                <a:off x="2810" y="1907"/>
                <a:ext cx="4" cy="57"/>
              </a:xfrm>
              <a:custGeom>
                <a:avLst/>
                <a:gdLst>
                  <a:gd name="T0" fmla="*/ 4 w 4"/>
                  <a:gd name="T1" fmla="*/ 1 h 52"/>
                  <a:gd name="T2" fmla="*/ 0 w 4"/>
                  <a:gd name="T3" fmla="*/ 51 h 52"/>
                  <a:gd name="T4" fmla="*/ 1 w 4"/>
                  <a:gd name="T5" fmla="*/ 51 h 52"/>
                  <a:gd name="T6" fmla="*/ 4 w 4"/>
                  <a:gd name="T7" fmla="*/ 1 h 52"/>
                  <a:gd name="T8" fmla="*/ 4 w 4"/>
                  <a:gd name="T9" fmla="*/ 1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52">
                    <a:moveTo>
                      <a:pt x="4" y="1"/>
                    </a:moveTo>
                    <a:cubicBezTo>
                      <a:pt x="3" y="18"/>
                      <a:pt x="2" y="34"/>
                      <a:pt x="0" y="51"/>
                    </a:cubicBezTo>
                    <a:cubicBezTo>
                      <a:pt x="0" y="51"/>
                      <a:pt x="1" y="52"/>
                      <a:pt x="1" y="51"/>
                    </a:cubicBezTo>
                    <a:cubicBezTo>
                      <a:pt x="3" y="34"/>
                      <a:pt x="4" y="18"/>
                      <a:pt x="4" y="1"/>
                    </a:cubicBezTo>
                    <a:cubicBezTo>
                      <a:pt x="4" y="1"/>
                      <a:pt x="4" y="0"/>
                      <a:pt x="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2" name="îŝḷîḓé-Freeform 659"/>
              <p:cNvSpPr/>
              <p:nvPr/>
            </p:nvSpPr>
            <p:spPr bwMode="auto">
              <a:xfrm>
                <a:off x="2821" y="1903"/>
                <a:ext cx="2" cy="59"/>
              </a:xfrm>
              <a:custGeom>
                <a:avLst/>
                <a:gdLst>
                  <a:gd name="T0" fmla="*/ 2 w 2"/>
                  <a:gd name="T1" fmla="*/ 1 h 53"/>
                  <a:gd name="T2" fmla="*/ 0 w 2"/>
                  <a:gd name="T3" fmla="*/ 52 h 53"/>
                  <a:gd name="T4" fmla="*/ 1 w 2"/>
                  <a:gd name="T5" fmla="*/ 52 h 53"/>
                  <a:gd name="T6" fmla="*/ 2 w 2"/>
                  <a:gd name="T7" fmla="*/ 1 h 53"/>
                  <a:gd name="T8" fmla="*/ 2 w 2"/>
                  <a:gd name="T9" fmla="*/ 1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53">
                    <a:moveTo>
                      <a:pt x="2" y="1"/>
                    </a:moveTo>
                    <a:cubicBezTo>
                      <a:pt x="0" y="18"/>
                      <a:pt x="0" y="35"/>
                      <a:pt x="0" y="52"/>
                    </a:cubicBezTo>
                    <a:cubicBezTo>
                      <a:pt x="0" y="53"/>
                      <a:pt x="1" y="53"/>
                      <a:pt x="1" y="52"/>
                    </a:cubicBezTo>
                    <a:cubicBezTo>
                      <a:pt x="1" y="35"/>
                      <a:pt x="1" y="18"/>
                      <a:pt x="2" y="1"/>
                    </a:cubicBezTo>
                    <a:cubicBezTo>
                      <a:pt x="2" y="0"/>
                      <a:pt x="2" y="0"/>
                      <a:pt x="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3" name="îŝḷîḓé-Freeform 660"/>
              <p:cNvSpPr/>
              <p:nvPr/>
            </p:nvSpPr>
            <p:spPr bwMode="auto">
              <a:xfrm>
                <a:off x="2833" y="1890"/>
                <a:ext cx="3" cy="80"/>
              </a:xfrm>
              <a:custGeom>
                <a:avLst/>
                <a:gdLst>
                  <a:gd name="T0" fmla="*/ 3 w 3"/>
                  <a:gd name="T1" fmla="*/ 1 h 73"/>
                  <a:gd name="T2" fmla="*/ 3 w 3"/>
                  <a:gd name="T3" fmla="*/ 1 h 73"/>
                  <a:gd name="T4" fmla="*/ 3 w 3"/>
                  <a:gd name="T5" fmla="*/ 73 h 73"/>
                  <a:gd name="T6" fmla="*/ 3 w 3"/>
                  <a:gd name="T7" fmla="*/ 73 h 73"/>
                  <a:gd name="T8" fmla="*/ 3 w 3"/>
                  <a:gd name="T9" fmla="*/ 1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73">
                    <a:moveTo>
                      <a:pt x="3" y="1"/>
                    </a:moveTo>
                    <a:cubicBezTo>
                      <a:pt x="3" y="1"/>
                      <a:pt x="3" y="0"/>
                      <a:pt x="3" y="1"/>
                    </a:cubicBezTo>
                    <a:cubicBezTo>
                      <a:pt x="1" y="25"/>
                      <a:pt x="0" y="49"/>
                      <a:pt x="3" y="73"/>
                    </a:cubicBezTo>
                    <a:cubicBezTo>
                      <a:pt x="3" y="73"/>
                      <a:pt x="3" y="73"/>
                      <a:pt x="3" y="73"/>
                    </a:cubicBezTo>
                    <a:cubicBezTo>
                      <a:pt x="2" y="49"/>
                      <a:pt x="2" y="25"/>
                      <a:pt x="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4" name="îŝḷîḓé-Freeform 661"/>
              <p:cNvSpPr/>
              <p:nvPr/>
            </p:nvSpPr>
            <p:spPr bwMode="auto">
              <a:xfrm>
                <a:off x="2839" y="1891"/>
                <a:ext cx="8" cy="76"/>
              </a:xfrm>
              <a:custGeom>
                <a:avLst/>
                <a:gdLst>
                  <a:gd name="T0" fmla="*/ 5 w 7"/>
                  <a:gd name="T1" fmla="*/ 1 h 69"/>
                  <a:gd name="T2" fmla="*/ 0 w 7"/>
                  <a:gd name="T3" fmla="*/ 20 h 69"/>
                  <a:gd name="T4" fmla="*/ 0 w 7"/>
                  <a:gd name="T5" fmla="*/ 20 h 69"/>
                  <a:gd name="T6" fmla="*/ 3 w 7"/>
                  <a:gd name="T7" fmla="*/ 6 h 69"/>
                  <a:gd name="T8" fmla="*/ 5 w 7"/>
                  <a:gd name="T9" fmla="*/ 3 h 69"/>
                  <a:gd name="T10" fmla="*/ 5 w 7"/>
                  <a:gd name="T11" fmla="*/ 22 h 69"/>
                  <a:gd name="T12" fmla="*/ 3 w 7"/>
                  <a:gd name="T13" fmla="*/ 68 h 69"/>
                  <a:gd name="T14" fmla="*/ 4 w 7"/>
                  <a:gd name="T15" fmla="*/ 68 h 69"/>
                  <a:gd name="T16" fmla="*/ 6 w 7"/>
                  <a:gd name="T17" fmla="*/ 9 h 69"/>
                  <a:gd name="T18" fmla="*/ 5 w 7"/>
                  <a:gd name="T19" fmla="*/ 1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" h="69">
                    <a:moveTo>
                      <a:pt x="5" y="1"/>
                    </a:moveTo>
                    <a:cubicBezTo>
                      <a:pt x="3" y="1"/>
                      <a:pt x="0" y="19"/>
                      <a:pt x="0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1" y="15"/>
                      <a:pt x="2" y="11"/>
                      <a:pt x="3" y="6"/>
                    </a:cubicBezTo>
                    <a:cubicBezTo>
                      <a:pt x="3" y="5"/>
                      <a:pt x="5" y="0"/>
                      <a:pt x="5" y="3"/>
                    </a:cubicBezTo>
                    <a:cubicBezTo>
                      <a:pt x="6" y="9"/>
                      <a:pt x="5" y="16"/>
                      <a:pt x="5" y="22"/>
                    </a:cubicBezTo>
                    <a:cubicBezTo>
                      <a:pt x="4" y="37"/>
                      <a:pt x="3" y="53"/>
                      <a:pt x="3" y="68"/>
                    </a:cubicBezTo>
                    <a:cubicBezTo>
                      <a:pt x="3" y="69"/>
                      <a:pt x="4" y="69"/>
                      <a:pt x="4" y="68"/>
                    </a:cubicBezTo>
                    <a:cubicBezTo>
                      <a:pt x="5" y="49"/>
                      <a:pt x="6" y="29"/>
                      <a:pt x="6" y="9"/>
                    </a:cubicBezTo>
                    <a:cubicBezTo>
                      <a:pt x="6" y="8"/>
                      <a:pt x="7" y="1"/>
                      <a:pt x="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5" name="îŝḷîḓé-Freeform 662"/>
              <p:cNvSpPr/>
              <p:nvPr/>
            </p:nvSpPr>
            <p:spPr bwMode="auto">
              <a:xfrm>
                <a:off x="2850" y="1899"/>
                <a:ext cx="5" cy="57"/>
              </a:xfrm>
              <a:custGeom>
                <a:avLst/>
                <a:gdLst>
                  <a:gd name="T0" fmla="*/ 0 w 4"/>
                  <a:gd name="T1" fmla="*/ 0 h 52"/>
                  <a:gd name="T2" fmla="*/ 0 w 4"/>
                  <a:gd name="T3" fmla="*/ 0 h 52"/>
                  <a:gd name="T4" fmla="*/ 3 w 4"/>
                  <a:gd name="T5" fmla="*/ 51 h 52"/>
                  <a:gd name="T6" fmla="*/ 4 w 4"/>
                  <a:gd name="T7" fmla="*/ 51 h 52"/>
                  <a:gd name="T8" fmla="*/ 0 w 4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5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17"/>
                      <a:pt x="3" y="34"/>
                      <a:pt x="3" y="51"/>
                    </a:cubicBezTo>
                    <a:cubicBezTo>
                      <a:pt x="3" y="52"/>
                      <a:pt x="4" y="52"/>
                      <a:pt x="4" y="51"/>
                    </a:cubicBezTo>
                    <a:cubicBezTo>
                      <a:pt x="4" y="34"/>
                      <a:pt x="2" y="17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6" name="îŝḷîḓé-Freeform 663"/>
              <p:cNvSpPr/>
              <p:nvPr/>
            </p:nvSpPr>
            <p:spPr bwMode="auto">
              <a:xfrm>
                <a:off x="2884" y="1886"/>
                <a:ext cx="4" cy="87"/>
              </a:xfrm>
              <a:custGeom>
                <a:avLst/>
                <a:gdLst>
                  <a:gd name="T0" fmla="*/ 4 w 4"/>
                  <a:gd name="T1" fmla="*/ 0 h 79"/>
                  <a:gd name="T2" fmla="*/ 3 w 4"/>
                  <a:gd name="T3" fmla="*/ 0 h 79"/>
                  <a:gd name="T4" fmla="*/ 3 w 4"/>
                  <a:gd name="T5" fmla="*/ 78 h 79"/>
                  <a:gd name="T6" fmla="*/ 4 w 4"/>
                  <a:gd name="T7" fmla="*/ 78 h 79"/>
                  <a:gd name="T8" fmla="*/ 4 w 4"/>
                  <a:gd name="T9" fmla="*/ 0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79">
                    <a:moveTo>
                      <a:pt x="4" y="0"/>
                    </a:moveTo>
                    <a:cubicBezTo>
                      <a:pt x="4" y="0"/>
                      <a:pt x="3" y="0"/>
                      <a:pt x="3" y="0"/>
                    </a:cubicBezTo>
                    <a:cubicBezTo>
                      <a:pt x="0" y="26"/>
                      <a:pt x="0" y="52"/>
                      <a:pt x="3" y="78"/>
                    </a:cubicBezTo>
                    <a:cubicBezTo>
                      <a:pt x="3" y="79"/>
                      <a:pt x="4" y="79"/>
                      <a:pt x="4" y="78"/>
                    </a:cubicBezTo>
                    <a:cubicBezTo>
                      <a:pt x="1" y="52"/>
                      <a:pt x="1" y="26"/>
                      <a:pt x="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7" name="iS1ide-Freeform 664"/>
              <p:cNvSpPr/>
              <p:nvPr/>
            </p:nvSpPr>
            <p:spPr bwMode="auto">
              <a:xfrm>
                <a:off x="2898" y="1898"/>
                <a:ext cx="3" cy="71"/>
              </a:xfrm>
              <a:custGeom>
                <a:avLst/>
                <a:gdLst>
                  <a:gd name="T0" fmla="*/ 1 w 3"/>
                  <a:gd name="T1" fmla="*/ 1 h 65"/>
                  <a:gd name="T2" fmla="*/ 0 w 3"/>
                  <a:gd name="T3" fmla="*/ 1 h 65"/>
                  <a:gd name="T4" fmla="*/ 2 w 3"/>
                  <a:gd name="T5" fmla="*/ 64 h 65"/>
                  <a:gd name="T6" fmla="*/ 3 w 3"/>
                  <a:gd name="T7" fmla="*/ 64 h 65"/>
                  <a:gd name="T8" fmla="*/ 1 w 3"/>
                  <a:gd name="T9" fmla="*/ 1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65">
                    <a:moveTo>
                      <a:pt x="1" y="1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22"/>
                      <a:pt x="0" y="43"/>
                      <a:pt x="2" y="64"/>
                    </a:cubicBezTo>
                    <a:cubicBezTo>
                      <a:pt x="2" y="65"/>
                      <a:pt x="3" y="65"/>
                      <a:pt x="3" y="64"/>
                    </a:cubicBezTo>
                    <a:cubicBezTo>
                      <a:pt x="1" y="43"/>
                      <a:pt x="1" y="22"/>
                      <a:pt x="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8" name="iS1ide-Freeform 665"/>
              <p:cNvSpPr/>
              <p:nvPr/>
            </p:nvSpPr>
            <p:spPr bwMode="auto">
              <a:xfrm>
                <a:off x="2911" y="1897"/>
                <a:ext cx="2" cy="73"/>
              </a:xfrm>
              <a:custGeom>
                <a:avLst/>
                <a:gdLst>
                  <a:gd name="T0" fmla="*/ 2 w 2"/>
                  <a:gd name="T1" fmla="*/ 0 h 67"/>
                  <a:gd name="T2" fmla="*/ 0 w 2"/>
                  <a:gd name="T3" fmla="*/ 67 h 67"/>
                  <a:gd name="T4" fmla="*/ 1 w 2"/>
                  <a:gd name="T5" fmla="*/ 67 h 67"/>
                  <a:gd name="T6" fmla="*/ 2 w 2"/>
                  <a:gd name="T7" fmla="*/ 0 h 67"/>
                  <a:gd name="T8" fmla="*/ 2 w 2"/>
                  <a:gd name="T9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67">
                    <a:moveTo>
                      <a:pt x="2" y="0"/>
                    </a:moveTo>
                    <a:cubicBezTo>
                      <a:pt x="0" y="22"/>
                      <a:pt x="0" y="44"/>
                      <a:pt x="0" y="67"/>
                    </a:cubicBezTo>
                    <a:cubicBezTo>
                      <a:pt x="0" y="67"/>
                      <a:pt x="1" y="67"/>
                      <a:pt x="1" y="67"/>
                    </a:cubicBezTo>
                    <a:cubicBezTo>
                      <a:pt x="1" y="45"/>
                      <a:pt x="1" y="22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9" name="iS1ide-Freeform 666"/>
              <p:cNvSpPr/>
              <p:nvPr/>
            </p:nvSpPr>
            <p:spPr bwMode="auto">
              <a:xfrm>
                <a:off x="2920" y="1901"/>
                <a:ext cx="5" cy="74"/>
              </a:xfrm>
              <a:custGeom>
                <a:avLst/>
                <a:gdLst>
                  <a:gd name="T0" fmla="*/ 4 w 5"/>
                  <a:gd name="T1" fmla="*/ 1 h 67"/>
                  <a:gd name="T2" fmla="*/ 4 w 5"/>
                  <a:gd name="T3" fmla="*/ 1 h 67"/>
                  <a:gd name="T4" fmla="*/ 2 w 5"/>
                  <a:gd name="T5" fmla="*/ 66 h 67"/>
                  <a:gd name="T6" fmla="*/ 3 w 5"/>
                  <a:gd name="T7" fmla="*/ 66 h 67"/>
                  <a:gd name="T8" fmla="*/ 4 w 5"/>
                  <a:gd name="T9" fmla="*/ 1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67">
                    <a:moveTo>
                      <a:pt x="4" y="1"/>
                    </a:moveTo>
                    <a:cubicBezTo>
                      <a:pt x="5" y="1"/>
                      <a:pt x="4" y="0"/>
                      <a:pt x="4" y="1"/>
                    </a:cubicBezTo>
                    <a:cubicBezTo>
                      <a:pt x="0" y="22"/>
                      <a:pt x="0" y="44"/>
                      <a:pt x="2" y="66"/>
                    </a:cubicBezTo>
                    <a:cubicBezTo>
                      <a:pt x="2" y="66"/>
                      <a:pt x="3" y="67"/>
                      <a:pt x="3" y="66"/>
                    </a:cubicBezTo>
                    <a:cubicBezTo>
                      <a:pt x="1" y="44"/>
                      <a:pt x="1" y="23"/>
                      <a:pt x="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0" name="iS1ide-Freeform 667"/>
              <p:cNvSpPr/>
              <p:nvPr/>
            </p:nvSpPr>
            <p:spPr bwMode="auto">
              <a:xfrm>
                <a:off x="2929" y="1890"/>
                <a:ext cx="9" cy="80"/>
              </a:xfrm>
              <a:custGeom>
                <a:avLst/>
                <a:gdLst>
                  <a:gd name="T0" fmla="*/ 8 w 8"/>
                  <a:gd name="T1" fmla="*/ 1 h 73"/>
                  <a:gd name="T2" fmla="*/ 7 w 8"/>
                  <a:gd name="T3" fmla="*/ 1 h 73"/>
                  <a:gd name="T4" fmla="*/ 4 w 8"/>
                  <a:gd name="T5" fmla="*/ 73 h 73"/>
                  <a:gd name="T6" fmla="*/ 5 w 8"/>
                  <a:gd name="T7" fmla="*/ 73 h 73"/>
                  <a:gd name="T8" fmla="*/ 8 w 8"/>
                  <a:gd name="T9" fmla="*/ 1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73">
                    <a:moveTo>
                      <a:pt x="8" y="1"/>
                    </a:moveTo>
                    <a:cubicBezTo>
                      <a:pt x="8" y="1"/>
                      <a:pt x="7" y="0"/>
                      <a:pt x="7" y="1"/>
                    </a:cubicBezTo>
                    <a:cubicBezTo>
                      <a:pt x="2" y="24"/>
                      <a:pt x="0" y="49"/>
                      <a:pt x="4" y="73"/>
                    </a:cubicBezTo>
                    <a:cubicBezTo>
                      <a:pt x="4" y="73"/>
                      <a:pt x="5" y="73"/>
                      <a:pt x="5" y="73"/>
                    </a:cubicBezTo>
                    <a:cubicBezTo>
                      <a:pt x="2" y="49"/>
                      <a:pt x="3" y="25"/>
                      <a:pt x="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1" name="iS1ide-Freeform 668"/>
              <p:cNvSpPr/>
              <p:nvPr/>
            </p:nvSpPr>
            <p:spPr bwMode="auto">
              <a:xfrm>
                <a:off x="2946" y="1901"/>
                <a:ext cx="3" cy="79"/>
              </a:xfrm>
              <a:custGeom>
                <a:avLst/>
                <a:gdLst>
                  <a:gd name="T0" fmla="*/ 2 w 2"/>
                  <a:gd name="T1" fmla="*/ 1 h 72"/>
                  <a:gd name="T2" fmla="*/ 1 w 2"/>
                  <a:gd name="T3" fmla="*/ 1 h 72"/>
                  <a:gd name="T4" fmla="*/ 1 w 2"/>
                  <a:gd name="T5" fmla="*/ 71 h 72"/>
                  <a:gd name="T6" fmla="*/ 2 w 2"/>
                  <a:gd name="T7" fmla="*/ 71 h 72"/>
                  <a:gd name="T8" fmla="*/ 2 w 2"/>
                  <a:gd name="T9" fmla="*/ 1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72">
                    <a:moveTo>
                      <a:pt x="2" y="1"/>
                    </a:moveTo>
                    <a:cubicBezTo>
                      <a:pt x="2" y="1"/>
                      <a:pt x="1" y="0"/>
                      <a:pt x="1" y="1"/>
                    </a:cubicBezTo>
                    <a:cubicBezTo>
                      <a:pt x="0" y="24"/>
                      <a:pt x="0" y="48"/>
                      <a:pt x="1" y="71"/>
                    </a:cubicBezTo>
                    <a:cubicBezTo>
                      <a:pt x="1" y="71"/>
                      <a:pt x="2" y="72"/>
                      <a:pt x="2" y="71"/>
                    </a:cubicBezTo>
                    <a:cubicBezTo>
                      <a:pt x="1" y="48"/>
                      <a:pt x="1" y="24"/>
                      <a:pt x="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2" name="iS1ide-Freeform 669"/>
              <p:cNvSpPr/>
              <p:nvPr/>
            </p:nvSpPr>
            <p:spPr bwMode="auto">
              <a:xfrm>
                <a:off x="2958" y="1900"/>
                <a:ext cx="9" cy="86"/>
              </a:xfrm>
              <a:custGeom>
                <a:avLst/>
                <a:gdLst>
                  <a:gd name="T0" fmla="*/ 4 w 8"/>
                  <a:gd name="T1" fmla="*/ 0 h 78"/>
                  <a:gd name="T2" fmla="*/ 4 w 8"/>
                  <a:gd name="T3" fmla="*/ 0 h 78"/>
                  <a:gd name="T4" fmla="*/ 7 w 8"/>
                  <a:gd name="T5" fmla="*/ 77 h 78"/>
                  <a:gd name="T6" fmla="*/ 8 w 8"/>
                  <a:gd name="T7" fmla="*/ 77 h 78"/>
                  <a:gd name="T8" fmla="*/ 4 w 8"/>
                  <a:gd name="T9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78">
                    <a:moveTo>
                      <a:pt x="4" y="0"/>
                    </a:moveTo>
                    <a:cubicBezTo>
                      <a:pt x="5" y="0"/>
                      <a:pt x="4" y="0"/>
                      <a:pt x="4" y="0"/>
                    </a:cubicBezTo>
                    <a:cubicBezTo>
                      <a:pt x="0" y="26"/>
                      <a:pt x="1" y="52"/>
                      <a:pt x="7" y="77"/>
                    </a:cubicBezTo>
                    <a:cubicBezTo>
                      <a:pt x="7" y="77"/>
                      <a:pt x="8" y="78"/>
                      <a:pt x="8" y="77"/>
                    </a:cubicBezTo>
                    <a:cubicBezTo>
                      <a:pt x="4" y="51"/>
                      <a:pt x="1" y="26"/>
                      <a:pt x="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3" name="iS1ide-Freeform 670"/>
              <p:cNvSpPr/>
              <p:nvPr/>
            </p:nvSpPr>
            <p:spPr bwMode="auto">
              <a:xfrm>
                <a:off x="2977" y="1889"/>
                <a:ext cx="5" cy="97"/>
              </a:xfrm>
              <a:custGeom>
                <a:avLst/>
                <a:gdLst>
                  <a:gd name="T0" fmla="*/ 2 w 4"/>
                  <a:gd name="T1" fmla="*/ 0 h 88"/>
                  <a:gd name="T2" fmla="*/ 2 w 4"/>
                  <a:gd name="T3" fmla="*/ 0 h 88"/>
                  <a:gd name="T4" fmla="*/ 3 w 4"/>
                  <a:gd name="T5" fmla="*/ 87 h 88"/>
                  <a:gd name="T6" fmla="*/ 4 w 4"/>
                  <a:gd name="T7" fmla="*/ 87 h 88"/>
                  <a:gd name="T8" fmla="*/ 2 w 4"/>
                  <a:gd name="T9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88"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0" y="29"/>
                      <a:pt x="0" y="58"/>
                      <a:pt x="3" y="87"/>
                    </a:cubicBezTo>
                    <a:cubicBezTo>
                      <a:pt x="3" y="88"/>
                      <a:pt x="4" y="88"/>
                      <a:pt x="4" y="87"/>
                    </a:cubicBezTo>
                    <a:cubicBezTo>
                      <a:pt x="1" y="58"/>
                      <a:pt x="1" y="29"/>
                      <a:pt x="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4" name="iS1ide-Freeform 671"/>
              <p:cNvSpPr/>
              <p:nvPr/>
            </p:nvSpPr>
            <p:spPr bwMode="auto">
              <a:xfrm>
                <a:off x="2987" y="1897"/>
                <a:ext cx="3" cy="78"/>
              </a:xfrm>
              <a:custGeom>
                <a:avLst/>
                <a:gdLst>
                  <a:gd name="T0" fmla="*/ 0 w 3"/>
                  <a:gd name="T1" fmla="*/ 3 h 71"/>
                  <a:gd name="T2" fmla="*/ 0 w 3"/>
                  <a:gd name="T3" fmla="*/ 68 h 71"/>
                  <a:gd name="T4" fmla="*/ 3 w 3"/>
                  <a:gd name="T5" fmla="*/ 69 h 71"/>
                  <a:gd name="T6" fmla="*/ 3 w 3"/>
                  <a:gd name="T7" fmla="*/ 4 h 71"/>
                  <a:gd name="T8" fmla="*/ 0 w 3"/>
                  <a:gd name="T9" fmla="*/ 3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71">
                    <a:moveTo>
                      <a:pt x="0" y="3"/>
                    </a:moveTo>
                    <a:cubicBezTo>
                      <a:pt x="0" y="68"/>
                      <a:pt x="0" y="68"/>
                      <a:pt x="0" y="68"/>
                    </a:cubicBezTo>
                    <a:cubicBezTo>
                      <a:pt x="0" y="70"/>
                      <a:pt x="3" y="71"/>
                      <a:pt x="3" y="69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2"/>
                      <a:pt x="0" y="0"/>
                      <a:pt x="0" y="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5" name="ïšḻïďê-Freeform 672"/>
              <p:cNvSpPr/>
              <p:nvPr/>
            </p:nvSpPr>
            <p:spPr bwMode="auto">
              <a:xfrm>
                <a:off x="2164" y="1674"/>
                <a:ext cx="517" cy="314"/>
              </a:xfrm>
              <a:custGeom>
                <a:avLst/>
                <a:gdLst>
                  <a:gd name="T0" fmla="*/ 319 w 469"/>
                  <a:gd name="T1" fmla="*/ 168 h 285"/>
                  <a:gd name="T2" fmla="*/ 311 w 469"/>
                  <a:gd name="T3" fmla="*/ 153 h 285"/>
                  <a:gd name="T4" fmla="*/ 212 w 469"/>
                  <a:gd name="T5" fmla="*/ 132 h 285"/>
                  <a:gd name="T6" fmla="*/ 230 w 469"/>
                  <a:gd name="T7" fmla="*/ 85 h 285"/>
                  <a:gd name="T8" fmla="*/ 212 w 469"/>
                  <a:gd name="T9" fmla="*/ 94 h 285"/>
                  <a:gd name="T10" fmla="*/ 209 w 469"/>
                  <a:gd name="T11" fmla="*/ 57 h 285"/>
                  <a:gd name="T12" fmla="*/ 168 w 469"/>
                  <a:gd name="T13" fmla="*/ 116 h 285"/>
                  <a:gd name="T14" fmla="*/ 161 w 469"/>
                  <a:gd name="T15" fmla="*/ 0 h 285"/>
                  <a:gd name="T16" fmla="*/ 162 w 469"/>
                  <a:gd name="T17" fmla="*/ 114 h 285"/>
                  <a:gd name="T18" fmla="*/ 153 w 469"/>
                  <a:gd name="T19" fmla="*/ 102 h 285"/>
                  <a:gd name="T20" fmla="*/ 160 w 469"/>
                  <a:gd name="T21" fmla="*/ 113 h 285"/>
                  <a:gd name="T22" fmla="*/ 114 w 469"/>
                  <a:gd name="T23" fmla="*/ 96 h 285"/>
                  <a:gd name="T24" fmla="*/ 162 w 469"/>
                  <a:gd name="T25" fmla="*/ 116 h 285"/>
                  <a:gd name="T26" fmla="*/ 34 w 469"/>
                  <a:gd name="T27" fmla="*/ 180 h 285"/>
                  <a:gd name="T28" fmla="*/ 34 w 469"/>
                  <a:gd name="T29" fmla="*/ 118 h 285"/>
                  <a:gd name="T30" fmla="*/ 1 w 469"/>
                  <a:gd name="T31" fmla="*/ 193 h 285"/>
                  <a:gd name="T32" fmla="*/ 33 w 469"/>
                  <a:gd name="T33" fmla="*/ 181 h 285"/>
                  <a:gd name="T34" fmla="*/ 34 w 469"/>
                  <a:gd name="T35" fmla="*/ 204 h 285"/>
                  <a:gd name="T36" fmla="*/ 162 w 469"/>
                  <a:gd name="T37" fmla="*/ 120 h 285"/>
                  <a:gd name="T38" fmla="*/ 158 w 469"/>
                  <a:gd name="T39" fmla="*/ 139 h 285"/>
                  <a:gd name="T40" fmla="*/ 163 w 469"/>
                  <a:gd name="T41" fmla="*/ 148 h 285"/>
                  <a:gd name="T42" fmla="*/ 153 w 469"/>
                  <a:gd name="T43" fmla="*/ 158 h 285"/>
                  <a:gd name="T44" fmla="*/ 163 w 469"/>
                  <a:gd name="T45" fmla="*/ 174 h 285"/>
                  <a:gd name="T46" fmla="*/ 158 w 469"/>
                  <a:gd name="T47" fmla="*/ 195 h 285"/>
                  <a:gd name="T48" fmla="*/ 164 w 469"/>
                  <a:gd name="T49" fmla="*/ 208 h 285"/>
                  <a:gd name="T50" fmla="*/ 166 w 469"/>
                  <a:gd name="T51" fmla="*/ 237 h 285"/>
                  <a:gd name="T52" fmla="*/ 218 w 469"/>
                  <a:gd name="T53" fmla="*/ 284 h 285"/>
                  <a:gd name="T54" fmla="*/ 165 w 469"/>
                  <a:gd name="T55" fmla="*/ 208 h 285"/>
                  <a:gd name="T56" fmla="*/ 208 w 469"/>
                  <a:gd name="T57" fmla="*/ 242 h 285"/>
                  <a:gd name="T58" fmla="*/ 164 w 469"/>
                  <a:gd name="T59" fmla="*/ 175 h 285"/>
                  <a:gd name="T60" fmla="*/ 209 w 469"/>
                  <a:gd name="T61" fmla="*/ 222 h 285"/>
                  <a:gd name="T62" fmla="*/ 210 w 469"/>
                  <a:gd name="T63" fmla="*/ 237 h 285"/>
                  <a:gd name="T64" fmla="*/ 213 w 469"/>
                  <a:gd name="T65" fmla="*/ 228 h 285"/>
                  <a:gd name="T66" fmla="*/ 210 w 469"/>
                  <a:gd name="T67" fmla="*/ 223 h 285"/>
                  <a:gd name="T68" fmla="*/ 213 w 469"/>
                  <a:gd name="T69" fmla="*/ 186 h 285"/>
                  <a:gd name="T70" fmla="*/ 211 w 469"/>
                  <a:gd name="T71" fmla="*/ 183 h 285"/>
                  <a:gd name="T72" fmla="*/ 321 w 469"/>
                  <a:gd name="T73" fmla="*/ 171 h 285"/>
                  <a:gd name="T74" fmla="*/ 358 w 469"/>
                  <a:gd name="T75" fmla="*/ 232 h 285"/>
                  <a:gd name="T76" fmla="*/ 468 w 469"/>
                  <a:gd name="T77" fmla="*/ 217 h 285"/>
                  <a:gd name="T78" fmla="*/ 163 w 469"/>
                  <a:gd name="T79" fmla="*/ 116 h 285"/>
                  <a:gd name="T80" fmla="*/ 164 w 469"/>
                  <a:gd name="T81" fmla="*/ 118 h 285"/>
                  <a:gd name="T82" fmla="*/ 163 w 469"/>
                  <a:gd name="T83" fmla="*/ 116 h 285"/>
                  <a:gd name="T84" fmla="*/ 164 w 469"/>
                  <a:gd name="T85" fmla="*/ 149 h 285"/>
                  <a:gd name="T86" fmla="*/ 164 w 469"/>
                  <a:gd name="T87" fmla="*/ 119 h 285"/>
                  <a:gd name="T88" fmla="*/ 209 w 469"/>
                  <a:gd name="T89" fmla="*/ 221 h 285"/>
                  <a:gd name="T90" fmla="*/ 165 w 469"/>
                  <a:gd name="T91" fmla="*/ 119 h 285"/>
                  <a:gd name="T92" fmla="*/ 211 w 469"/>
                  <a:gd name="T93" fmla="*/ 134 h 285"/>
                  <a:gd name="T94" fmla="*/ 170 w 469"/>
                  <a:gd name="T95" fmla="*/ 116 h 285"/>
                  <a:gd name="T96" fmla="*/ 212 w 469"/>
                  <a:gd name="T97" fmla="*/ 132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69" h="285">
                    <a:moveTo>
                      <a:pt x="468" y="217"/>
                    </a:moveTo>
                    <a:cubicBezTo>
                      <a:pt x="419" y="200"/>
                      <a:pt x="369" y="184"/>
                      <a:pt x="319" y="168"/>
                    </a:cubicBezTo>
                    <a:cubicBezTo>
                      <a:pt x="317" y="163"/>
                      <a:pt x="314" y="158"/>
                      <a:pt x="312" y="153"/>
                    </a:cubicBezTo>
                    <a:cubicBezTo>
                      <a:pt x="312" y="153"/>
                      <a:pt x="311" y="153"/>
                      <a:pt x="311" y="153"/>
                    </a:cubicBezTo>
                    <a:cubicBezTo>
                      <a:pt x="314" y="158"/>
                      <a:pt x="316" y="163"/>
                      <a:pt x="319" y="168"/>
                    </a:cubicBezTo>
                    <a:cubicBezTo>
                      <a:pt x="283" y="156"/>
                      <a:pt x="248" y="145"/>
                      <a:pt x="212" y="132"/>
                    </a:cubicBezTo>
                    <a:cubicBezTo>
                      <a:pt x="212" y="120"/>
                      <a:pt x="212" y="107"/>
                      <a:pt x="212" y="95"/>
                    </a:cubicBezTo>
                    <a:cubicBezTo>
                      <a:pt x="218" y="92"/>
                      <a:pt x="224" y="89"/>
                      <a:pt x="230" y="85"/>
                    </a:cubicBezTo>
                    <a:cubicBezTo>
                      <a:pt x="230" y="85"/>
                      <a:pt x="230" y="85"/>
                      <a:pt x="229" y="85"/>
                    </a:cubicBezTo>
                    <a:cubicBezTo>
                      <a:pt x="223" y="88"/>
                      <a:pt x="218" y="91"/>
                      <a:pt x="212" y="94"/>
                    </a:cubicBezTo>
                    <a:cubicBezTo>
                      <a:pt x="211" y="81"/>
                      <a:pt x="211" y="69"/>
                      <a:pt x="210" y="57"/>
                    </a:cubicBezTo>
                    <a:cubicBezTo>
                      <a:pt x="210" y="57"/>
                      <a:pt x="209" y="56"/>
                      <a:pt x="209" y="57"/>
                    </a:cubicBezTo>
                    <a:cubicBezTo>
                      <a:pt x="210" y="69"/>
                      <a:pt x="211" y="82"/>
                      <a:pt x="211" y="94"/>
                    </a:cubicBezTo>
                    <a:cubicBezTo>
                      <a:pt x="197" y="101"/>
                      <a:pt x="183" y="109"/>
                      <a:pt x="168" y="116"/>
                    </a:cubicBezTo>
                    <a:cubicBezTo>
                      <a:pt x="167" y="115"/>
                      <a:pt x="165" y="115"/>
                      <a:pt x="163" y="114"/>
                    </a:cubicBezTo>
                    <a:cubicBezTo>
                      <a:pt x="163" y="76"/>
                      <a:pt x="163" y="38"/>
                      <a:pt x="161" y="0"/>
                    </a:cubicBezTo>
                    <a:cubicBezTo>
                      <a:pt x="161" y="0"/>
                      <a:pt x="161" y="0"/>
                      <a:pt x="161" y="0"/>
                    </a:cubicBezTo>
                    <a:cubicBezTo>
                      <a:pt x="162" y="38"/>
                      <a:pt x="162" y="76"/>
                      <a:pt x="162" y="114"/>
                    </a:cubicBezTo>
                    <a:cubicBezTo>
                      <a:pt x="162" y="114"/>
                      <a:pt x="161" y="113"/>
                      <a:pt x="161" y="113"/>
                    </a:cubicBezTo>
                    <a:cubicBezTo>
                      <a:pt x="158" y="109"/>
                      <a:pt x="155" y="106"/>
                      <a:pt x="153" y="102"/>
                    </a:cubicBezTo>
                    <a:cubicBezTo>
                      <a:pt x="153" y="101"/>
                      <a:pt x="152" y="102"/>
                      <a:pt x="152" y="102"/>
                    </a:cubicBezTo>
                    <a:cubicBezTo>
                      <a:pt x="155" y="106"/>
                      <a:pt x="157" y="109"/>
                      <a:pt x="160" y="113"/>
                    </a:cubicBezTo>
                    <a:cubicBezTo>
                      <a:pt x="145" y="107"/>
                      <a:pt x="129" y="101"/>
                      <a:pt x="114" y="95"/>
                    </a:cubicBezTo>
                    <a:cubicBezTo>
                      <a:pt x="114" y="95"/>
                      <a:pt x="114" y="95"/>
                      <a:pt x="114" y="96"/>
                    </a:cubicBezTo>
                    <a:cubicBezTo>
                      <a:pt x="130" y="102"/>
                      <a:pt x="145" y="109"/>
                      <a:pt x="161" y="115"/>
                    </a:cubicBezTo>
                    <a:cubicBezTo>
                      <a:pt x="162" y="115"/>
                      <a:pt x="162" y="116"/>
                      <a:pt x="162" y="116"/>
                    </a:cubicBezTo>
                    <a:cubicBezTo>
                      <a:pt x="162" y="117"/>
                      <a:pt x="162" y="118"/>
                      <a:pt x="162" y="119"/>
                    </a:cubicBezTo>
                    <a:cubicBezTo>
                      <a:pt x="120" y="141"/>
                      <a:pt x="77" y="162"/>
                      <a:pt x="34" y="180"/>
                    </a:cubicBezTo>
                    <a:cubicBezTo>
                      <a:pt x="33" y="160"/>
                      <a:pt x="33" y="139"/>
                      <a:pt x="34" y="119"/>
                    </a:cubicBezTo>
                    <a:cubicBezTo>
                      <a:pt x="34" y="118"/>
                      <a:pt x="34" y="118"/>
                      <a:pt x="34" y="118"/>
                    </a:cubicBezTo>
                    <a:cubicBezTo>
                      <a:pt x="33" y="139"/>
                      <a:pt x="32" y="160"/>
                      <a:pt x="33" y="180"/>
                    </a:cubicBezTo>
                    <a:cubicBezTo>
                      <a:pt x="22" y="185"/>
                      <a:pt x="12" y="189"/>
                      <a:pt x="1" y="193"/>
                    </a:cubicBezTo>
                    <a:cubicBezTo>
                      <a:pt x="0" y="193"/>
                      <a:pt x="1" y="194"/>
                      <a:pt x="1" y="194"/>
                    </a:cubicBezTo>
                    <a:cubicBezTo>
                      <a:pt x="12" y="190"/>
                      <a:pt x="22" y="186"/>
                      <a:pt x="33" y="181"/>
                    </a:cubicBezTo>
                    <a:cubicBezTo>
                      <a:pt x="33" y="189"/>
                      <a:pt x="33" y="196"/>
                      <a:pt x="34" y="204"/>
                    </a:cubicBezTo>
                    <a:cubicBezTo>
                      <a:pt x="34" y="204"/>
                      <a:pt x="34" y="204"/>
                      <a:pt x="34" y="204"/>
                    </a:cubicBezTo>
                    <a:cubicBezTo>
                      <a:pt x="34" y="196"/>
                      <a:pt x="34" y="189"/>
                      <a:pt x="34" y="181"/>
                    </a:cubicBezTo>
                    <a:cubicBezTo>
                      <a:pt x="77" y="163"/>
                      <a:pt x="120" y="142"/>
                      <a:pt x="162" y="120"/>
                    </a:cubicBezTo>
                    <a:cubicBezTo>
                      <a:pt x="162" y="129"/>
                      <a:pt x="162" y="138"/>
                      <a:pt x="163" y="147"/>
                    </a:cubicBezTo>
                    <a:cubicBezTo>
                      <a:pt x="161" y="144"/>
                      <a:pt x="159" y="142"/>
                      <a:pt x="158" y="139"/>
                    </a:cubicBezTo>
                    <a:cubicBezTo>
                      <a:pt x="157" y="139"/>
                      <a:pt x="157" y="139"/>
                      <a:pt x="157" y="139"/>
                    </a:cubicBezTo>
                    <a:cubicBezTo>
                      <a:pt x="159" y="142"/>
                      <a:pt x="161" y="145"/>
                      <a:pt x="163" y="148"/>
                    </a:cubicBezTo>
                    <a:cubicBezTo>
                      <a:pt x="163" y="156"/>
                      <a:pt x="163" y="165"/>
                      <a:pt x="163" y="173"/>
                    </a:cubicBezTo>
                    <a:cubicBezTo>
                      <a:pt x="160" y="168"/>
                      <a:pt x="156" y="163"/>
                      <a:pt x="153" y="158"/>
                    </a:cubicBezTo>
                    <a:cubicBezTo>
                      <a:pt x="153" y="157"/>
                      <a:pt x="152" y="158"/>
                      <a:pt x="152" y="158"/>
                    </a:cubicBezTo>
                    <a:cubicBezTo>
                      <a:pt x="156" y="163"/>
                      <a:pt x="159" y="169"/>
                      <a:pt x="163" y="174"/>
                    </a:cubicBezTo>
                    <a:cubicBezTo>
                      <a:pt x="163" y="185"/>
                      <a:pt x="164" y="195"/>
                      <a:pt x="164" y="206"/>
                    </a:cubicBezTo>
                    <a:cubicBezTo>
                      <a:pt x="162" y="202"/>
                      <a:pt x="160" y="199"/>
                      <a:pt x="158" y="195"/>
                    </a:cubicBezTo>
                    <a:cubicBezTo>
                      <a:pt x="157" y="195"/>
                      <a:pt x="157" y="195"/>
                      <a:pt x="157" y="195"/>
                    </a:cubicBezTo>
                    <a:cubicBezTo>
                      <a:pt x="159" y="200"/>
                      <a:pt x="162" y="204"/>
                      <a:pt x="164" y="208"/>
                    </a:cubicBezTo>
                    <a:cubicBezTo>
                      <a:pt x="164" y="217"/>
                      <a:pt x="165" y="227"/>
                      <a:pt x="166" y="237"/>
                    </a:cubicBezTo>
                    <a:cubicBezTo>
                      <a:pt x="166" y="237"/>
                      <a:pt x="166" y="238"/>
                      <a:pt x="166" y="237"/>
                    </a:cubicBezTo>
                    <a:cubicBezTo>
                      <a:pt x="166" y="228"/>
                      <a:pt x="165" y="219"/>
                      <a:pt x="165" y="210"/>
                    </a:cubicBezTo>
                    <a:cubicBezTo>
                      <a:pt x="180" y="236"/>
                      <a:pt x="196" y="263"/>
                      <a:pt x="218" y="284"/>
                    </a:cubicBezTo>
                    <a:cubicBezTo>
                      <a:pt x="218" y="285"/>
                      <a:pt x="218" y="284"/>
                      <a:pt x="218" y="284"/>
                    </a:cubicBezTo>
                    <a:cubicBezTo>
                      <a:pt x="197" y="261"/>
                      <a:pt x="180" y="235"/>
                      <a:pt x="165" y="208"/>
                    </a:cubicBezTo>
                    <a:cubicBezTo>
                      <a:pt x="165" y="197"/>
                      <a:pt x="164" y="187"/>
                      <a:pt x="164" y="176"/>
                    </a:cubicBezTo>
                    <a:cubicBezTo>
                      <a:pt x="179" y="198"/>
                      <a:pt x="194" y="220"/>
                      <a:pt x="208" y="242"/>
                    </a:cubicBezTo>
                    <a:cubicBezTo>
                      <a:pt x="209" y="243"/>
                      <a:pt x="209" y="242"/>
                      <a:pt x="209" y="242"/>
                    </a:cubicBezTo>
                    <a:cubicBezTo>
                      <a:pt x="194" y="219"/>
                      <a:pt x="179" y="197"/>
                      <a:pt x="164" y="175"/>
                    </a:cubicBezTo>
                    <a:cubicBezTo>
                      <a:pt x="164" y="166"/>
                      <a:pt x="164" y="158"/>
                      <a:pt x="164" y="150"/>
                    </a:cubicBezTo>
                    <a:cubicBezTo>
                      <a:pt x="179" y="174"/>
                      <a:pt x="194" y="198"/>
                      <a:pt x="209" y="222"/>
                    </a:cubicBezTo>
                    <a:cubicBezTo>
                      <a:pt x="209" y="227"/>
                      <a:pt x="209" y="232"/>
                      <a:pt x="209" y="237"/>
                    </a:cubicBezTo>
                    <a:cubicBezTo>
                      <a:pt x="209" y="237"/>
                      <a:pt x="210" y="238"/>
                      <a:pt x="210" y="237"/>
                    </a:cubicBezTo>
                    <a:cubicBezTo>
                      <a:pt x="210" y="233"/>
                      <a:pt x="210" y="228"/>
                      <a:pt x="210" y="223"/>
                    </a:cubicBezTo>
                    <a:cubicBezTo>
                      <a:pt x="211" y="225"/>
                      <a:pt x="212" y="227"/>
                      <a:pt x="213" y="228"/>
                    </a:cubicBezTo>
                    <a:cubicBezTo>
                      <a:pt x="213" y="228"/>
                      <a:pt x="214" y="228"/>
                      <a:pt x="214" y="228"/>
                    </a:cubicBezTo>
                    <a:cubicBezTo>
                      <a:pt x="212" y="226"/>
                      <a:pt x="211" y="224"/>
                      <a:pt x="210" y="223"/>
                    </a:cubicBezTo>
                    <a:cubicBezTo>
                      <a:pt x="211" y="210"/>
                      <a:pt x="211" y="197"/>
                      <a:pt x="211" y="184"/>
                    </a:cubicBezTo>
                    <a:cubicBezTo>
                      <a:pt x="212" y="184"/>
                      <a:pt x="213" y="185"/>
                      <a:pt x="213" y="186"/>
                    </a:cubicBezTo>
                    <a:cubicBezTo>
                      <a:pt x="213" y="186"/>
                      <a:pt x="214" y="186"/>
                      <a:pt x="214" y="186"/>
                    </a:cubicBezTo>
                    <a:cubicBezTo>
                      <a:pt x="213" y="185"/>
                      <a:pt x="212" y="184"/>
                      <a:pt x="211" y="183"/>
                    </a:cubicBezTo>
                    <a:cubicBezTo>
                      <a:pt x="212" y="167"/>
                      <a:pt x="212" y="150"/>
                      <a:pt x="212" y="134"/>
                    </a:cubicBezTo>
                    <a:cubicBezTo>
                      <a:pt x="248" y="147"/>
                      <a:pt x="284" y="159"/>
                      <a:pt x="321" y="171"/>
                    </a:cubicBezTo>
                    <a:cubicBezTo>
                      <a:pt x="332" y="192"/>
                      <a:pt x="345" y="213"/>
                      <a:pt x="358" y="233"/>
                    </a:cubicBezTo>
                    <a:cubicBezTo>
                      <a:pt x="358" y="233"/>
                      <a:pt x="359" y="233"/>
                      <a:pt x="358" y="232"/>
                    </a:cubicBezTo>
                    <a:cubicBezTo>
                      <a:pt x="345" y="213"/>
                      <a:pt x="333" y="192"/>
                      <a:pt x="321" y="171"/>
                    </a:cubicBezTo>
                    <a:cubicBezTo>
                      <a:pt x="370" y="187"/>
                      <a:pt x="419" y="202"/>
                      <a:pt x="468" y="217"/>
                    </a:cubicBezTo>
                    <a:cubicBezTo>
                      <a:pt x="469" y="218"/>
                      <a:pt x="469" y="217"/>
                      <a:pt x="468" y="217"/>
                    </a:cubicBezTo>
                    <a:close/>
                    <a:moveTo>
                      <a:pt x="163" y="116"/>
                    </a:moveTo>
                    <a:cubicBezTo>
                      <a:pt x="165" y="116"/>
                      <a:pt x="166" y="116"/>
                      <a:pt x="167" y="117"/>
                    </a:cubicBezTo>
                    <a:cubicBezTo>
                      <a:pt x="166" y="117"/>
                      <a:pt x="165" y="118"/>
                      <a:pt x="164" y="118"/>
                    </a:cubicBezTo>
                    <a:cubicBezTo>
                      <a:pt x="164" y="118"/>
                      <a:pt x="164" y="117"/>
                      <a:pt x="163" y="117"/>
                    </a:cubicBezTo>
                    <a:cubicBezTo>
                      <a:pt x="163" y="116"/>
                      <a:pt x="163" y="116"/>
                      <a:pt x="163" y="116"/>
                    </a:cubicBezTo>
                    <a:close/>
                    <a:moveTo>
                      <a:pt x="209" y="221"/>
                    </a:moveTo>
                    <a:cubicBezTo>
                      <a:pt x="194" y="197"/>
                      <a:pt x="179" y="173"/>
                      <a:pt x="164" y="149"/>
                    </a:cubicBezTo>
                    <a:cubicBezTo>
                      <a:pt x="164" y="139"/>
                      <a:pt x="164" y="129"/>
                      <a:pt x="163" y="120"/>
                    </a:cubicBezTo>
                    <a:cubicBezTo>
                      <a:pt x="164" y="119"/>
                      <a:pt x="164" y="119"/>
                      <a:pt x="164" y="119"/>
                    </a:cubicBezTo>
                    <a:cubicBezTo>
                      <a:pt x="180" y="140"/>
                      <a:pt x="196" y="161"/>
                      <a:pt x="211" y="182"/>
                    </a:cubicBezTo>
                    <a:cubicBezTo>
                      <a:pt x="210" y="195"/>
                      <a:pt x="210" y="208"/>
                      <a:pt x="209" y="221"/>
                    </a:cubicBezTo>
                    <a:close/>
                    <a:moveTo>
                      <a:pt x="211" y="182"/>
                    </a:moveTo>
                    <a:cubicBezTo>
                      <a:pt x="196" y="160"/>
                      <a:pt x="180" y="140"/>
                      <a:pt x="165" y="119"/>
                    </a:cubicBezTo>
                    <a:cubicBezTo>
                      <a:pt x="166" y="118"/>
                      <a:pt x="167" y="118"/>
                      <a:pt x="168" y="117"/>
                    </a:cubicBezTo>
                    <a:cubicBezTo>
                      <a:pt x="182" y="123"/>
                      <a:pt x="197" y="128"/>
                      <a:pt x="211" y="134"/>
                    </a:cubicBezTo>
                    <a:cubicBezTo>
                      <a:pt x="211" y="150"/>
                      <a:pt x="211" y="166"/>
                      <a:pt x="211" y="182"/>
                    </a:cubicBezTo>
                    <a:close/>
                    <a:moveTo>
                      <a:pt x="170" y="116"/>
                    </a:moveTo>
                    <a:cubicBezTo>
                      <a:pt x="183" y="109"/>
                      <a:pt x="197" y="102"/>
                      <a:pt x="211" y="95"/>
                    </a:cubicBezTo>
                    <a:cubicBezTo>
                      <a:pt x="211" y="107"/>
                      <a:pt x="212" y="120"/>
                      <a:pt x="212" y="132"/>
                    </a:cubicBezTo>
                    <a:cubicBezTo>
                      <a:pt x="197" y="127"/>
                      <a:pt x="184" y="122"/>
                      <a:pt x="170" y="11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6" name="ïšḻïďê-Freeform 673"/>
              <p:cNvSpPr/>
              <p:nvPr/>
            </p:nvSpPr>
            <p:spPr bwMode="auto">
              <a:xfrm>
                <a:off x="2298" y="1920"/>
                <a:ext cx="338" cy="216"/>
              </a:xfrm>
              <a:custGeom>
                <a:avLst/>
                <a:gdLst>
                  <a:gd name="T0" fmla="*/ 306 w 306"/>
                  <a:gd name="T1" fmla="*/ 114 h 197"/>
                  <a:gd name="T2" fmla="*/ 219 w 306"/>
                  <a:gd name="T3" fmla="*/ 102 h 197"/>
                  <a:gd name="T4" fmla="*/ 162 w 306"/>
                  <a:gd name="T5" fmla="*/ 0 h 197"/>
                  <a:gd name="T6" fmla="*/ 161 w 306"/>
                  <a:gd name="T7" fmla="*/ 0 h 197"/>
                  <a:gd name="T8" fmla="*/ 218 w 306"/>
                  <a:gd name="T9" fmla="*/ 102 h 197"/>
                  <a:gd name="T10" fmla="*/ 187 w 306"/>
                  <a:gd name="T11" fmla="*/ 96 h 197"/>
                  <a:gd name="T12" fmla="*/ 157 w 306"/>
                  <a:gd name="T13" fmla="*/ 47 h 197"/>
                  <a:gd name="T14" fmla="*/ 157 w 306"/>
                  <a:gd name="T15" fmla="*/ 47 h 197"/>
                  <a:gd name="T16" fmla="*/ 186 w 306"/>
                  <a:gd name="T17" fmla="*/ 96 h 197"/>
                  <a:gd name="T18" fmla="*/ 161 w 306"/>
                  <a:gd name="T19" fmla="*/ 91 h 197"/>
                  <a:gd name="T20" fmla="*/ 143 w 306"/>
                  <a:gd name="T21" fmla="*/ 56 h 197"/>
                  <a:gd name="T22" fmla="*/ 143 w 306"/>
                  <a:gd name="T23" fmla="*/ 56 h 197"/>
                  <a:gd name="T24" fmla="*/ 160 w 306"/>
                  <a:gd name="T25" fmla="*/ 91 h 197"/>
                  <a:gd name="T26" fmla="*/ 1 w 306"/>
                  <a:gd name="T27" fmla="*/ 54 h 197"/>
                  <a:gd name="T28" fmla="*/ 1 w 306"/>
                  <a:gd name="T29" fmla="*/ 54 h 197"/>
                  <a:gd name="T30" fmla="*/ 161 w 306"/>
                  <a:gd name="T31" fmla="*/ 92 h 197"/>
                  <a:gd name="T32" fmla="*/ 222 w 306"/>
                  <a:gd name="T33" fmla="*/ 197 h 197"/>
                  <a:gd name="T34" fmla="*/ 222 w 306"/>
                  <a:gd name="T35" fmla="*/ 196 h 197"/>
                  <a:gd name="T36" fmla="*/ 162 w 306"/>
                  <a:gd name="T37" fmla="*/ 92 h 197"/>
                  <a:gd name="T38" fmla="*/ 187 w 306"/>
                  <a:gd name="T39" fmla="*/ 97 h 197"/>
                  <a:gd name="T40" fmla="*/ 231 w 306"/>
                  <a:gd name="T41" fmla="*/ 164 h 197"/>
                  <a:gd name="T42" fmla="*/ 232 w 306"/>
                  <a:gd name="T43" fmla="*/ 164 h 197"/>
                  <a:gd name="T44" fmla="*/ 188 w 306"/>
                  <a:gd name="T45" fmla="*/ 98 h 197"/>
                  <a:gd name="T46" fmla="*/ 219 w 306"/>
                  <a:gd name="T47" fmla="*/ 103 h 197"/>
                  <a:gd name="T48" fmla="*/ 236 w 306"/>
                  <a:gd name="T49" fmla="*/ 127 h 197"/>
                  <a:gd name="T50" fmla="*/ 236 w 306"/>
                  <a:gd name="T51" fmla="*/ 126 h 197"/>
                  <a:gd name="T52" fmla="*/ 220 w 306"/>
                  <a:gd name="T53" fmla="*/ 103 h 197"/>
                  <a:gd name="T54" fmla="*/ 306 w 306"/>
                  <a:gd name="T55" fmla="*/ 114 h 197"/>
                  <a:gd name="T56" fmla="*/ 306 w 306"/>
                  <a:gd name="T57" fmla="*/ 114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06" h="197">
                    <a:moveTo>
                      <a:pt x="306" y="114"/>
                    </a:moveTo>
                    <a:cubicBezTo>
                      <a:pt x="277" y="111"/>
                      <a:pt x="248" y="107"/>
                      <a:pt x="219" y="102"/>
                    </a:cubicBezTo>
                    <a:cubicBezTo>
                      <a:pt x="196" y="70"/>
                      <a:pt x="176" y="36"/>
                      <a:pt x="162" y="0"/>
                    </a:cubicBezTo>
                    <a:cubicBezTo>
                      <a:pt x="162" y="0"/>
                      <a:pt x="161" y="0"/>
                      <a:pt x="161" y="0"/>
                    </a:cubicBezTo>
                    <a:cubicBezTo>
                      <a:pt x="176" y="36"/>
                      <a:pt x="196" y="70"/>
                      <a:pt x="218" y="102"/>
                    </a:cubicBezTo>
                    <a:cubicBezTo>
                      <a:pt x="208" y="100"/>
                      <a:pt x="197" y="98"/>
                      <a:pt x="187" y="96"/>
                    </a:cubicBezTo>
                    <a:cubicBezTo>
                      <a:pt x="177" y="80"/>
                      <a:pt x="167" y="63"/>
                      <a:pt x="157" y="47"/>
                    </a:cubicBezTo>
                    <a:cubicBezTo>
                      <a:pt x="157" y="46"/>
                      <a:pt x="156" y="47"/>
                      <a:pt x="157" y="47"/>
                    </a:cubicBezTo>
                    <a:cubicBezTo>
                      <a:pt x="167" y="63"/>
                      <a:pt x="176" y="80"/>
                      <a:pt x="186" y="96"/>
                    </a:cubicBezTo>
                    <a:cubicBezTo>
                      <a:pt x="178" y="94"/>
                      <a:pt x="169" y="93"/>
                      <a:pt x="161" y="91"/>
                    </a:cubicBezTo>
                    <a:cubicBezTo>
                      <a:pt x="155" y="79"/>
                      <a:pt x="149" y="68"/>
                      <a:pt x="143" y="56"/>
                    </a:cubicBezTo>
                    <a:cubicBezTo>
                      <a:pt x="143" y="56"/>
                      <a:pt x="142" y="56"/>
                      <a:pt x="143" y="56"/>
                    </a:cubicBezTo>
                    <a:cubicBezTo>
                      <a:pt x="148" y="68"/>
                      <a:pt x="154" y="79"/>
                      <a:pt x="160" y="91"/>
                    </a:cubicBezTo>
                    <a:cubicBezTo>
                      <a:pt x="107" y="80"/>
                      <a:pt x="54" y="67"/>
                      <a:pt x="1" y="54"/>
                    </a:cubicBezTo>
                    <a:cubicBezTo>
                      <a:pt x="0" y="54"/>
                      <a:pt x="0" y="54"/>
                      <a:pt x="1" y="54"/>
                    </a:cubicBezTo>
                    <a:cubicBezTo>
                      <a:pt x="54" y="68"/>
                      <a:pt x="107" y="81"/>
                      <a:pt x="161" y="92"/>
                    </a:cubicBezTo>
                    <a:cubicBezTo>
                      <a:pt x="180" y="128"/>
                      <a:pt x="199" y="163"/>
                      <a:pt x="222" y="197"/>
                    </a:cubicBezTo>
                    <a:cubicBezTo>
                      <a:pt x="222" y="197"/>
                      <a:pt x="223" y="197"/>
                      <a:pt x="222" y="196"/>
                    </a:cubicBezTo>
                    <a:cubicBezTo>
                      <a:pt x="200" y="163"/>
                      <a:pt x="180" y="128"/>
                      <a:pt x="162" y="92"/>
                    </a:cubicBezTo>
                    <a:cubicBezTo>
                      <a:pt x="170" y="94"/>
                      <a:pt x="179" y="96"/>
                      <a:pt x="187" y="97"/>
                    </a:cubicBezTo>
                    <a:cubicBezTo>
                      <a:pt x="201" y="120"/>
                      <a:pt x="215" y="143"/>
                      <a:pt x="231" y="164"/>
                    </a:cubicBezTo>
                    <a:cubicBezTo>
                      <a:pt x="232" y="164"/>
                      <a:pt x="232" y="164"/>
                      <a:pt x="232" y="164"/>
                    </a:cubicBezTo>
                    <a:cubicBezTo>
                      <a:pt x="216" y="142"/>
                      <a:pt x="202" y="120"/>
                      <a:pt x="188" y="98"/>
                    </a:cubicBezTo>
                    <a:cubicBezTo>
                      <a:pt x="198" y="100"/>
                      <a:pt x="209" y="101"/>
                      <a:pt x="219" y="103"/>
                    </a:cubicBezTo>
                    <a:cubicBezTo>
                      <a:pt x="225" y="111"/>
                      <a:pt x="230" y="119"/>
                      <a:pt x="236" y="127"/>
                    </a:cubicBezTo>
                    <a:cubicBezTo>
                      <a:pt x="236" y="127"/>
                      <a:pt x="237" y="127"/>
                      <a:pt x="236" y="126"/>
                    </a:cubicBezTo>
                    <a:cubicBezTo>
                      <a:pt x="231" y="119"/>
                      <a:pt x="225" y="111"/>
                      <a:pt x="220" y="103"/>
                    </a:cubicBezTo>
                    <a:cubicBezTo>
                      <a:pt x="248" y="108"/>
                      <a:pt x="277" y="112"/>
                      <a:pt x="306" y="114"/>
                    </a:cubicBezTo>
                    <a:cubicBezTo>
                      <a:pt x="306" y="115"/>
                      <a:pt x="306" y="114"/>
                      <a:pt x="306" y="11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7" name="ïšḻïďê-Freeform 674"/>
              <p:cNvSpPr/>
              <p:nvPr/>
            </p:nvSpPr>
            <p:spPr bwMode="auto">
              <a:xfrm>
                <a:off x="2460" y="2085"/>
                <a:ext cx="20" cy="37"/>
              </a:xfrm>
              <a:custGeom>
                <a:avLst/>
                <a:gdLst>
                  <a:gd name="T0" fmla="*/ 0 w 18"/>
                  <a:gd name="T1" fmla="*/ 0 h 34"/>
                  <a:gd name="T2" fmla="*/ 18 w 18"/>
                  <a:gd name="T3" fmla="*/ 34 h 34"/>
                  <a:gd name="T4" fmla="*/ 1 w 18"/>
                  <a:gd name="T5" fmla="*/ 0 h 34"/>
                  <a:gd name="T6" fmla="*/ 0 w 18"/>
                  <a:gd name="T7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" h="34">
                    <a:moveTo>
                      <a:pt x="0" y="0"/>
                    </a:moveTo>
                    <a:cubicBezTo>
                      <a:pt x="5" y="11"/>
                      <a:pt x="11" y="23"/>
                      <a:pt x="18" y="34"/>
                    </a:cubicBezTo>
                    <a:cubicBezTo>
                      <a:pt x="11" y="23"/>
                      <a:pt x="6" y="11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8" name="ïšḻïďê-Freeform 675"/>
              <p:cNvSpPr/>
              <p:nvPr/>
            </p:nvSpPr>
            <p:spPr bwMode="auto">
              <a:xfrm>
                <a:off x="2480" y="2122"/>
                <a:ext cx="41" cy="65"/>
              </a:xfrm>
              <a:custGeom>
                <a:avLst/>
                <a:gdLst>
                  <a:gd name="T0" fmla="*/ 0 w 37"/>
                  <a:gd name="T1" fmla="*/ 0 h 59"/>
                  <a:gd name="T2" fmla="*/ 37 w 37"/>
                  <a:gd name="T3" fmla="*/ 59 h 59"/>
                  <a:gd name="T4" fmla="*/ 18 w 37"/>
                  <a:gd name="T5" fmla="*/ 31 h 59"/>
                  <a:gd name="T6" fmla="*/ 0 w 37"/>
                  <a:gd name="T7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" h="59">
                    <a:moveTo>
                      <a:pt x="0" y="0"/>
                    </a:moveTo>
                    <a:cubicBezTo>
                      <a:pt x="11" y="20"/>
                      <a:pt x="23" y="40"/>
                      <a:pt x="37" y="59"/>
                    </a:cubicBezTo>
                    <a:cubicBezTo>
                      <a:pt x="30" y="50"/>
                      <a:pt x="24" y="40"/>
                      <a:pt x="18" y="31"/>
                    </a:cubicBezTo>
                    <a:cubicBezTo>
                      <a:pt x="12" y="20"/>
                      <a:pt x="6" y="10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9" name="ïšḻïďê-Freeform 676"/>
              <p:cNvSpPr/>
              <p:nvPr/>
            </p:nvSpPr>
            <p:spPr bwMode="auto">
              <a:xfrm>
                <a:off x="2268" y="2114"/>
                <a:ext cx="341" cy="171"/>
              </a:xfrm>
              <a:custGeom>
                <a:avLst/>
                <a:gdLst>
                  <a:gd name="T0" fmla="*/ 309 w 310"/>
                  <a:gd name="T1" fmla="*/ 74 h 155"/>
                  <a:gd name="T2" fmla="*/ 235 w 310"/>
                  <a:gd name="T3" fmla="*/ 74 h 155"/>
                  <a:gd name="T4" fmla="*/ 230 w 310"/>
                  <a:gd name="T5" fmla="*/ 66 h 155"/>
                  <a:gd name="T6" fmla="*/ 235 w 310"/>
                  <a:gd name="T7" fmla="*/ 74 h 155"/>
                  <a:gd name="T8" fmla="*/ 215 w 310"/>
                  <a:gd name="T9" fmla="*/ 73 h 155"/>
                  <a:gd name="T10" fmla="*/ 171 w 310"/>
                  <a:gd name="T11" fmla="*/ 1 h 155"/>
                  <a:gd name="T12" fmla="*/ 170 w 310"/>
                  <a:gd name="T13" fmla="*/ 1 h 155"/>
                  <a:gd name="T14" fmla="*/ 214 w 310"/>
                  <a:gd name="T15" fmla="*/ 73 h 155"/>
                  <a:gd name="T16" fmla="*/ 191 w 310"/>
                  <a:gd name="T17" fmla="*/ 72 h 155"/>
                  <a:gd name="T18" fmla="*/ 176 w 310"/>
                  <a:gd name="T19" fmla="*/ 43 h 155"/>
                  <a:gd name="T20" fmla="*/ 175 w 310"/>
                  <a:gd name="T21" fmla="*/ 43 h 155"/>
                  <a:gd name="T22" fmla="*/ 190 w 310"/>
                  <a:gd name="T23" fmla="*/ 72 h 155"/>
                  <a:gd name="T24" fmla="*/ 0 w 310"/>
                  <a:gd name="T25" fmla="*/ 60 h 155"/>
                  <a:gd name="T26" fmla="*/ 0 w 310"/>
                  <a:gd name="T27" fmla="*/ 61 h 155"/>
                  <a:gd name="T28" fmla="*/ 191 w 310"/>
                  <a:gd name="T29" fmla="*/ 73 h 155"/>
                  <a:gd name="T30" fmla="*/ 250 w 310"/>
                  <a:gd name="T31" fmla="*/ 155 h 155"/>
                  <a:gd name="T32" fmla="*/ 250 w 310"/>
                  <a:gd name="T33" fmla="*/ 155 h 155"/>
                  <a:gd name="T34" fmla="*/ 192 w 310"/>
                  <a:gd name="T35" fmla="*/ 73 h 155"/>
                  <a:gd name="T36" fmla="*/ 215 w 310"/>
                  <a:gd name="T37" fmla="*/ 74 h 155"/>
                  <a:gd name="T38" fmla="*/ 264 w 310"/>
                  <a:gd name="T39" fmla="*/ 146 h 155"/>
                  <a:gd name="T40" fmla="*/ 264 w 310"/>
                  <a:gd name="T41" fmla="*/ 145 h 155"/>
                  <a:gd name="T42" fmla="*/ 216 w 310"/>
                  <a:gd name="T43" fmla="*/ 74 h 155"/>
                  <a:gd name="T44" fmla="*/ 235 w 310"/>
                  <a:gd name="T45" fmla="*/ 75 h 155"/>
                  <a:gd name="T46" fmla="*/ 259 w 310"/>
                  <a:gd name="T47" fmla="*/ 108 h 155"/>
                  <a:gd name="T48" fmla="*/ 260 w 310"/>
                  <a:gd name="T49" fmla="*/ 108 h 155"/>
                  <a:gd name="T50" fmla="*/ 236 w 310"/>
                  <a:gd name="T51" fmla="*/ 75 h 155"/>
                  <a:gd name="T52" fmla="*/ 309 w 310"/>
                  <a:gd name="T53" fmla="*/ 74 h 155"/>
                  <a:gd name="T54" fmla="*/ 309 w 310"/>
                  <a:gd name="T55" fmla="*/ 74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10" h="155">
                    <a:moveTo>
                      <a:pt x="309" y="74"/>
                    </a:moveTo>
                    <a:cubicBezTo>
                      <a:pt x="284" y="75"/>
                      <a:pt x="259" y="74"/>
                      <a:pt x="235" y="74"/>
                    </a:cubicBezTo>
                    <a:cubicBezTo>
                      <a:pt x="233" y="71"/>
                      <a:pt x="231" y="69"/>
                      <a:pt x="230" y="66"/>
                    </a:cubicBezTo>
                    <a:cubicBezTo>
                      <a:pt x="231" y="69"/>
                      <a:pt x="233" y="71"/>
                      <a:pt x="235" y="74"/>
                    </a:cubicBezTo>
                    <a:cubicBezTo>
                      <a:pt x="228" y="73"/>
                      <a:pt x="221" y="73"/>
                      <a:pt x="215" y="73"/>
                    </a:cubicBezTo>
                    <a:cubicBezTo>
                      <a:pt x="199" y="49"/>
                      <a:pt x="185" y="25"/>
                      <a:pt x="171" y="1"/>
                    </a:cubicBezTo>
                    <a:cubicBezTo>
                      <a:pt x="171" y="0"/>
                      <a:pt x="170" y="0"/>
                      <a:pt x="170" y="1"/>
                    </a:cubicBezTo>
                    <a:cubicBezTo>
                      <a:pt x="184" y="25"/>
                      <a:pt x="199" y="49"/>
                      <a:pt x="214" y="73"/>
                    </a:cubicBezTo>
                    <a:cubicBezTo>
                      <a:pt x="206" y="72"/>
                      <a:pt x="199" y="72"/>
                      <a:pt x="191" y="72"/>
                    </a:cubicBezTo>
                    <a:cubicBezTo>
                      <a:pt x="186" y="62"/>
                      <a:pt x="181" y="52"/>
                      <a:pt x="176" y="43"/>
                    </a:cubicBezTo>
                    <a:cubicBezTo>
                      <a:pt x="176" y="42"/>
                      <a:pt x="175" y="43"/>
                      <a:pt x="175" y="43"/>
                    </a:cubicBezTo>
                    <a:cubicBezTo>
                      <a:pt x="180" y="53"/>
                      <a:pt x="185" y="62"/>
                      <a:pt x="190" y="72"/>
                    </a:cubicBezTo>
                    <a:cubicBezTo>
                      <a:pt x="127" y="68"/>
                      <a:pt x="64" y="61"/>
                      <a:pt x="0" y="60"/>
                    </a:cubicBezTo>
                    <a:cubicBezTo>
                      <a:pt x="0" y="60"/>
                      <a:pt x="0" y="61"/>
                      <a:pt x="0" y="61"/>
                    </a:cubicBezTo>
                    <a:cubicBezTo>
                      <a:pt x="64" y="62"/>
                      <a:pt x="127" y="69"/>
                      <a:pt x="191" y="73"/>
                    </a:cubicBezTo>
                    <a:cubicBezTo>
                      <a:pt x="207" y="103"/>
                      <a:pt x="226" y="131"/>
                      <a:pt x="250" y="155"/>
                    </a:cubicBezTo>
                    <a:cubicBezTo>
                      <a:pt x="250" y="155"/>
                      <a:pt x="251" y="155"/>
                      <a:pt x="250" y="155"/>
                    </a:cubicBezTo>
                    <a:cubicBezTo>
                      <a:pt x="227" y="131"/>
                      <a:pt x="208" y="102"/>
                      <a:pt x="192" y="73"/>
                    </a:cubicBezTo>
                    <a:cubicBezTo>
                      <a:pt x="199" y="73"/>
                      <a:pt x="207" y="74"/>
                      <a:pt x="215" y="74"/>
                    </a:cubicBezTo>
                    <a:cubicBezTo>
                      <a:pt x="231" y="98"/>
                      <a:pt x="247" y="122"/>
                      <a:pt x="264" y="146"/>
                    </a:cubicBezTo>
                    <a:cubicBezTo>
                      <a:pt x="264" y="146"/>
                      <a:pt x="265" y="146"/>
                      <a:pt x="264" y="145"/>
                    </a:cubicBezTo>
                    <a:cubicBezTo>
                      <a:pt x="248" y="122"/>
                      <a:pt x="232" y="98"/>
                      <a:pt x="216" y="74"/>
                    </a:cubicBezTo>
                    <a:cubicBezTo>
                      <a:pt x="222" y="74"/>
                      <a:pt x="229" y="75"/>
                      <a:pt x="235" y="75"/>
                    </a:cubicBezTo>
                    <a:cubicBezTo>
                      <a:pt x="243" y="86"/>
                      <a:pt x="251" y="97"/>
                      <a:pt x="259" y="108"/>
                    </a:cubicBezTo>
                    <a:cubicBezTo>
                      <a:pt x="260" y="109"/>
                      <a:pt x="260" y="108"/>
                      <a:pt x="260" y="108"/>
                    </a:cubicBezTo>
                    <a:cubicBezTo>
                      <a:pt x="252" y="97"/>
                      <a:pt x="244" y="86"/>
                      <a:pt x="236" y="75"/>
                    </a:cubicBezTo>
                    <a:cubicBezTo>
                      <a:pt x="260" y="76"/>
                      <a:pt x="285" y="76"/>
                      <a:pt x="309" y="74"/>
                    </a:cubicBezTo>
                    <a:cubicBezTo>
                      <a:pt x="310" y="74"/>
                      <a:pt x="309" y="74"/>
                      <a:pt x="309" y="7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0" name="ïšḻïďê-Freeform 677"/>
              <p:cNvSpPr/>
              <p:nvPr/>
            </p:nvSpPr>
            <p:spPr bwMode="auto">
              <a:xfrm>
                <a:off x="2348" y="1102"/>
                <a:ext cx="583" cy="443"/>
              </a:xfrm>
              <a:custGeom>
                <a:avLst/>
                <a:gdLst>
                  <a:gd name="T0" fmla="*/ 528 w 529"/>
                  <a:gd name="T1" fmla="*/ 102 h 402"/>
                  <a:gd name="T2" fmla="*/ 468 w 529"/>
                  <a:gd name="T3" fmla="*/ 148 h 402"/>
                  <a:gd name="T4" fmla="*/ 468 w 529"/>
                  <a:gd name="T5" fmla="*/ 148 h 402"/>
                  <a:gd name="T6" fmla="*/ 467 w 529"/>
                  <a:gd name="T7" fmla="*/ 110 h 402"/>
                  <a:gd name="T8" fmla="*/ 490 w 529"/>
                  <a:gd name="T9" fmla="*/ 117 h 402"/>
                  <a:gd name="T10" fmla="*/ 490 w 529"/>
                  <a:gd name="T11" fmla="*/ 116 h 402"/>
                  <a:gd name="T12" fmla="*/ 467 w 529"/>
                  <a:gd name="T13" fmla="*/ 109 h 402"/>
                  <a:gd name="T14" fmla="*/ 465 w 529"/>
                  <a:gd name="T15" fmla="*/ 50 h 402"/>
                  <a:gd name="T16" fmla="*/ 464 w 529"/>
                  <a:gd name="T17" fmla="*/ 49 h 402"/>
                  <a:gd name="T18" fmla="*/ 466 w 529"/>
                  <a:gd name="T19" fmla="*/ 109 h 402"/>
                  <a:gd name="T20" fmla="*/ 251 w 529"/>
                  <a:gd name="T21" fmla="*/ 32 h 402"/>
                  <a:gd name="T22" fmla="*/ 305 w 529"/>
                  <a:gd name="T23" fmla="*/ 1 h 402"/>
                  <a:gd name="T24" fmla="*/ 304 w 529"/>
                  <a:gd name="T25" fmla="*/ 1 h 402"/>
                  <a:gd name="T26" fmla="*/ 249 w 529"/>
                  <a:gd name="T27" fmla="*/ 32 h 402"/>
                  <a:gd name="T28" fmla="*/ 213 w 529"/>
                  <a:gd name="T29" fmla="*/ 18 h 402"/>
                  <a:gd name="T30" fmla="*/ 213 w 529"/>
                  <a:gd name="T31" fmla="*/ 18 h 402"/>
                  <a:gd name="T32" fmla="*/ 248 w 529"/>
                  <a:gd name="T33" fmla="*/ 32 h 402"/>
                  <a:gd name="T34" fmla="*/ 77 w 529"/>
                  <a:gd name="T35" fmla="*/ 131 h 402"/>
                  <a:gd name="T36" fmla="*/ 76 w 529"/>
                  <a:gd name="T37" fmla="*/ 79 h 402"/>
                  <a:gd name="T38" fmla="*/ 76 w 529"/>
                  <a:gd name="T39" fmla="*/ 79 h 402"/>
                  <a:gd name="T40" fmla="*/ 76 w 529"/>
                  <a:gd name="T41" fmla="*/ 79 h 402"/>
                  <a:gd name="T42" fmla="*/ 76 w 529"/>
                  <a:gd name="T43" fmla="*/ 79 h 402"/>
                  <a:gd name="T44" fmla="*/ 76 w 529"/>
                  <a:gd name="T45" fmla="*/ 131 h 402"/>
                  <a:gd name="T46" fmla="*/ 1 w 529"/>
                  <a:gd name="T47" fmla="*/ 174 h 402"/>
                  <a:gd name="T48" fmla="*/ 1 w 529"/>
                  <a:gd name="T49" fmla="*/ 175 h 402"/>
                  <a:gd name="T50" fmla="*/ 76 w 529"/>
                  <a:gd name="T51" fmla="*/ 133 h 402"/>
                  <a:gd name="T52" fmla="*/ 77 w 529"/>
                  <a:gd name="T53" fmla="*/ 235 h 402"/>
                  <a:gd name="T54" fmla="*/ 78 w 529"/>
                  <a:gd name="T55" fmla="*/ 235 h 402"/>
                  <a:gd name="T56" fmla="*/ 77 w 529"/>
                  <a:gd name="T57" fmla="*/ 145 h 402"/>
                  <a:gd name="T58" fmla="*/ 77 w 529"/>
                  <a:gd name="T59" fmla="*/ 132 h 402"/>
                  <a:gd name="T60" fmla="*/ 250 w 529"/>
                  <a:gd name="T61" fmla="*/ 33 h 402"/>
                  <a:gd name="T62" fmla="*/ 466 w 529"/>
                  <a:gd name="T63" fmla="*/ 110 h 402"/>
                  <a:gd name="T64" fmla="*/ 467 w 529"/>
                  <a:gd name="T65" fmla="*/ 148 h 402"/>
                  <a:gd name="T66" fmla="*/ 443 w 529"/>
                  <a:gd name="T67" fmla="*/ 138 h 402"/>
                  <a:gd name="T68" fmla="*/ 443 w 529"/>
                  <a:gd name="T69" fmla="*/ 138 h 402"/>
                  <a:gd name="T70" fmla="*/ 467 w 529"/>
                  <a:gd name="T71" fmla="*/ 148 h 402"/>
                  <a:gd name="T72" fmla="*/ 467 w 529"/>
                  <a:gd name="T73" fmla="*/ 149 h 402"/>
                  <a:gd name="T74" fmla="*/ 89 w 529"/>
                  <a:gd name="T75" fmla="*/ 401 h 402"/>
                  <a:gd name="T76" fmla="*/ 89 w 529"/>
                  <a:gd name="T77" fmla="*/ 402 h 402"/>
                  <a:gd name="T78" fmla="*/ 467 w 529"/>
                  <a:gd name="T79" fmla="*/ 151 h 402"/>
                  <a:gd name="T80" fmla="*/ 471 w 529"/>
                  <a:gd name="T81" fmla="*/ 241 h 402"/>
                  <a:gd name="T82" fmla="*/ 472 w 529"/>
                  <a:gd name="T83" fmla="*/ 241 h 402"/>
                  <a:gd name="T84" fmla="*/ 468 w 529"/>
                  <a:gd name="T85" fmla="*/ 150 h 402"/>
                  <a:gd name="T86" fmla="*/ 469 w 529"/>
                  <a:gd name="T87" fmla="*/ 149 h 402"/>
                  <a:gd name="T88" fmla="*/ 521 w 529"/>
                  <a:gd name="T89" fmla="*/ 170 h 402"/>
                  <a:gd name="T90" fmla="*/ 521 w 529"/>
                  <a:gd name="T91" fmla="*/ 169 h 402"/>
                  <a:gd name="T92" fmla="*/ 470 w 529"/>
                  <a:gd name="T93" fmla="*/ 149 h 402"/>
                  <a:gd name="T94" fmla="*/ 528 w 529"/>
                  <a:gd name="T95" fmla="*/ 103 h 402"/>
                  <a:gd name="T96" fmla="*/ 528 w 529"/>
                  <a:gd name="T97" fmla="*/ 102 h 4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29" h="402">
                    <a:moveTo>
                      <a:pt x="528" y="102"/>
                    </a:moveTo>
                    <a:cubicBezTo>
                      <a:pt x="508" y="118"/>
                      <a:pt x="488" y="133"/>
                      <a:pt x="468" y="148"/>
                    </a:cubicBezTo>
                    <a:cubicBezTo>
                      <a:pt x="468" y="148"/>
                      <a:pt x="468" y="148"/>
                      <a:pt x="468" y="148"/>
                    </a:cubicBezTo>
                    <a:cubicBezTo>
                      <a:pt x="467" y="135"/>
                      <a:pt x="467" y="123"/>
                      <a:pt x="467" y="110"/>
                    </a:cubicBezTo>
                    <a:cubicBezTo>
                      <a:pt x="474" y="113"/>
                      <a:pt x="482" y="115"/>
                      <a:pt x="490" y="117"/>
                    </a:cubicBezTo>
                    <a:cubicBezTo>
                      <a:pt x="490" y="117"/>
                      <a:pt x="490" y="116"/>
                      <a:pt x="490" y="116"/>
                    </a:cubicBezTo>
                    <a:cubicBezTo>
                      <a:pt x="482" y="114"/>
                      <a:pt x="474" y="111"/>
                      <a:pt x="467" y="109"/>
                    </a:cubicBezTo>
                    <a:cubicBezTo>
                      <a:pt x="466" y="89"/>
                      <a:pt x="465" y="69"/>
                      <a:pt x="465" y="50"/>
                    </a:cubicBezTo>
                    <a:cubicBezTo>
                      <a:pt x="465" y="49"/>
                      <a:pt x="464" y="49"/>
                      <a:pt x="464" y="49"/>
                    </a:cubicBezTo>
                    <a:cubicBezTo>
                      <a:pt x="465" y="69"/>
                      <a:pt x="465" y="89"/>
                      <a:pt x="466" y="109"/>
                    </a:cubicBezTo>
                    <a:cubicBezTo>
                      <a:pt x="393" y="87"/>
                      <a:pt x="322" y="59"/>
                      <a:pt x="251" y="32"/>
                    </a:cubicBezTo>
                    <a:cubicBezTo>
                      <a:pt x="269" y="22"/>
                      <a:pt x="287" y="12"/>
                      <a:pt x="305" y="1"/>
                    </a:cubicBezTo>
                    <a:cubicBezTo>
                      <a:pt x="305" y="1"/>
                      <a:pt x="305" y="0"/>
                      <a:pt x="304" y="1"/>
                    </a:cubicBezTo>
                    <a:cubicBezTo>
                      <a:pt x="286" y="11"/>
                      <a:pt x="267" y="21"/>
                      <a:pt x="249" y="32"/>
                    </a:cubicBezTo>
                    <a:cubicBezTo>
                      <a:pt x="237" y="27"/>
                      <a:pt x="225" y="22"/>
                      <a:pt x="213" y="18"/>
                    </a:cubicBezTo>
                    <a:cubicBezTo>
                      <a:pt x="212" y="18"/>
                      <a:pt x="212" y="18"/>
                      <a:pt x="213" y="18"/>
                    </a:cubicBezTo>
                    <a:cubicBezTo>
                      <a:pt x="225" y="22"/>
                      <a:pt x="237" y="27"/>
                      <a:pt x="248" y="32"/>
                    </a:cubicBezTo>
                    <a:cubicBezTo>
                      <a:pt x="191" y="64"/>
                      <a:pt x="134" y="98"/>
                      <a:pt x="77" y="131"/>
                    </a:cubicBezTo>
                    <a:cubicBezTo>
                      <a:pt x="77" y="113"/>
                      <a:pt x="77" y="96"/>
                      <a:pt x="76" y="79"/>
                    </a:cubicBezTo>
                    <a:cubicBezTo>
                      <a:pt x="76" y="79"/>
                      <a:pt x="76" y="79"/>
                      <a:pt x="76" y="79"/>
                    </a:cubicBezTo>
                    <a:cubicBezTo>
                      <a:pt x="76" y="79"/>
                      <a:pt x="76" y="79"/>
                      <a:pt x="76" y="79"/>
                    </a:cubicBezTo>
                    <a:cubicBezTo>
                      <a:pt x="76" y="80"/>
                      <a:pt x="76" y="80"/>
                      <a:pt x="76" y="79"/>
                    </a:cubicBezTo>
                    <a:cubicBezTo>
                      <a:pt x="76" y="96"/>
                      <a:pt x="76" y="114"/>
                      <a:pt x="76" y="131"/>
                    </a:cubicBezTo>
                    <a:cubicBezTo>
                      <a:pt x="51" y="146"/>
                      <a:pt x="26" y="160"/>
                      <a:pt x="1" y="174"/>
                    </a:cubicBezTo>
                    <a:cubicBezTo>
                      <a:pt x="0" y="175"/>
                      <a:pt x="1" y="175"/>
                      <a:pt x="1" y="175"/>
                    </a:cubicBezTo>
                    <a:cubicBezTo>
                      <a:pt x="26" y="161"/>
                      <a:pt x="51" y="147"/>
                      <a:pt x="76" y="133"/>
                    </a:cubicBezTo>
                    <a:cubicBezTo>
                      <a:pt x="76" y="167"/>
                      <a:pt x="77" y="201"/>
                      <a:pt x="77" y="235"/>
                    </a:cubicBezTo>
                    <a:cubicBezTo>
                      <a:pt x="77" y="235"/>
                      <a:pt x="78" y="235"/>
                      <a:pt x="78" y="235"/>
                    </a:cubicBezTo>
                    <a:cubicBezTo>
                      <a:pt x="78" y="205"/>
                      <a:pt x="78" y="175"/>
                      <a:pt x="77" y="145"/>
                    </a:cubicBezTo>
                    <a:cubicBezTo>
                      <a:pt x="77" y="141"/>
                      <a:pt x="77" y="136"/>
                      <a:pt x="77" y="132"/>
                    </a:cubicBezTo>
                    <a:cubicBezTo>
                      <a:pt x="135" y="99"/>
                      <a:pt x="192" y="66"/>
                      <a:pt x="250" y="33"/>
                    </a:cubicBezTo>
                    <a:cubicBezTo>
                      <a:pt x="321" y="61"/>
                      <a:pt x="392" y="89"/>
                      <a:pt x="466" y="110"/>
                    </a:cubicBezTo>
                    <a:cubicBezTo>
                      <a:pt x="466" y="123"/>
                      <a:pt x="466" y="135"/>
                      <a:pt x="467" y="148"/>
                    </a:cubicBezTo>
                    <a:cubicBezTo>
                      <a:pt x="459" y="144"/>
                      <a:pt x="451" y="141"/>
                      <a:pt x="443" y="138"/>
                    </a:cubicBezTo>
                    <a:cubicBezTo>
                      <a:pt x="443" y="138"/>
                      <a:pt x="443" y="138"/>
                      <a:pt x="443" y="138"/>
                    </a:cubicBezTo>
                    <a:cubicBezTo>
                      <a:pt x="451" y="141"/>
                      <a:pt x="459" y="145"/>
                      <a:pt x="467" y="148"/>
                    </a:cubicBezTo>
                    <a:cubicBezTo>
                      <a:pt x="467" y="148"/>
                      <a:pt x="467" y="149"/>
                      <a:pt x="467" y="149"/>
                    </a:cubicBezTo>
                    <a:cubicBezTo>
                      <a:pt x="346" y="241"/>
                      <a:pt x="223" y="329"/>
                      <a:pt x="89" y="401"/>
                    </a:cubicBezTo>
                    <a:cubicBezTo>
                      <a:pt x="89" y="401"/>
                      <a:pt x="89" y="402"/>
                      <a:pt x="89" y="402"/>
                    </a:cubicBezTo>
                    <a:cubicBezTo>
                      <a:pt x="223" y="331"/>
                      <a:pt x="347" y="243"/>
                      <a:pt x="467" y="151"/>
                    </a:cubicBezTo>
                    <a:cubicBezTo>
                      <a:pt x="468" y="181"/>
                      <a:pt x="469" y="211"/>
                      <a:pt x="471" y="241"/>
                    </a:cubicBezTo>
                    <a:cubicBezTo>
                      <a:pt x="471" y="242"/>
                      <a:pt x="472" y="242"/>
                      <a:pt x="472" y="241"/>
                    </a:cubicBezTo>
                    <a:cubicBezTo>
                      <a:pt x="470" y="211"/>
                      <a:pt x="469" y="180"/>
                      <a:pt x="468" y="150"/>
                    </a:cubicBezTo>
                    <a:cubicBezTo>
                      <a:pt x="468" y="150"/>
                      <a:pt x="469" y="149"/>
                      <a:pt x="469" y="149"/>
                    </a:cubicBezTo>
                    <a:cubicBezTo>
                      <a:pt x="487" y="156"/>
                      <a:pt x="504" y="163"/>
                      <a:pt x="521" y="170"/>
                    </a:cubicBezTo>
                    <a:cubicBezTo>
                      <a:pt x="522" y="170"/>
                      <a:pt x="522" y="169"/>
                      <a:pt x="521" y="169"/>
                    </a:cubicBezTo>
                    <a:cubicBezTo>
                      <a:pt x="504" y="163"/>
                      <a:pt x="487" y="156"/>
                      <a:pt x="470" y="149"/>
                    </a:cubicBezTo>
                    <a:cubicBezTo>
                      <a:pt x="489" y="134"/>
                      <a:pt x="509" y="118"/>
                      <a:pt x="528" y="103"/>
                    </a:cubicBezTo>
                    <a:cubicBezTo>
                      <a:pt x="529" y="103"/>
                      <a:pt x="528" y="102"/>
                      <a:pt x="528" y="10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1" name="ïšḻïďê-Freeform 678"/>
              <p:cNvSpPr/>
              <p:nvPr/>
            </p:nvSpPr>
            <p:spPr bwMode="auto">
              <a:xfrm>
                <a:off x="2380" y="1340"/>
                <a:ext cx="227" cy="120"/>
              </a:xfrm>
              <a:custGeom>
                <a:avLst/>
                <a:gdLst>
                  <a:gd name="T0" fmla="*/ 205 w 206"/>
                  <a:gd name="T1" fmla="*/ 0 h 109"/>
                  <a:gd name="T2" fmla="*/ 0 w 206"/>
                  <a:gd name="T3" fmla="*/ 109 h 109"/>
                  <a:gd name="T4" fmla="*/ 0 w 206"/>
                  <a:gd name="T5" fmla="*/ 109 h 109"/>
                  <a:gd name="T6" fmla="*/ 205 w 206"/>
                  <a:gd name="T7" fmla="*/ 1 h 109"/>
                  <a:gd name="T8" fmla="*/ 205 w 206"/>
                  <a:gd name="T9" fmla="*/ 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109">
                    <a:moveTo>
                      <a:pt x="205" y="0"/>
                    </a:moveTo>
                    <a:cubicBezTo>
                      <a:pt x="136" y="35"/>
                      <a:pt x="68" y="72"/>
                      <a:pt x="0" y="109"/>
                    </a:cubicBezTo>
                    <a:cubicBezTo>
                      <a:pt x="0" y="109"/>
                      <a:pt x="0" y="109"/>
                      <a:pt x="0" y="109"/>
                    </a:cubicBezTo>
                    <a:cubicBezTo>
                      <a:pt x="68" y="72"/>
                      <a:pt x="137" y="36"/>
                      <a:pt x="205" y="1"/>
                    </a:cubicBezTo>
                    <a:cubicBezTo>
                      <a:pt x="206" y="0"/>
                      <a:pt x="205" y="0"/>
                      <a:pt x="20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2" name="íślíḋè-Freeform 679"/>
              <p:cNvSpPr/>
              <p:nvPr/>
            </p:nvSpPr>
            <p:spPr bwMode="auto">
              <a:xfrm>
                <a:off x="2920" y="1191"/>
                <a:ext cx="83" cy="47"/>
              </a:xfrm>
              <a:custGeom>
                <a:avLst/>
                <a:gdLst>
                  <a:gd name="T0" fmla="*/ 74 w 75"/>
                  <a:gd name="T1" fmla="*/ 0 h 42"/>
                  <a:gd name="T2" fmla="*/ 34 w 75"/>
                  <a:gd name="T3" fmla="*/ 23 h 42"/>
                  <a:gd name="T4" fmla="*/ 12 w 75"/>
                  <a:gd name="T5" fmla="*/ 36 h 42"/>
                  <a:gd name="T6" fmla="*/ 4 w 75"/>
                  <a:gd name="T7" fmla="*/ 40 h 42"/>
                  <a:gd name="T8" fmla="*/ 2 w 75"/>
                  <a:gd name="T9" fmla="*/ 40 h 42"/>
                  <a:gd name="T10" fmla="*/ 2 w 75"/>
                  <a:gd name="T11" fmla="*/ 40 h 42"/>
                  <a:gd name="T12" fmla="*/ 1 w 75"/>
                  <a:gd name="T13" fmla="*/ 41 h 42"/>
                  <a:gd name="T14" fmla="*/ 1 w 75"/>
                  <a:gd name="T15" fmla="*/ 41 h 42"/>
                  <a:gd name="T16" fmla="*/ 8 w 75"/>
                  <a:gd name="T17" fmla="*/ 38 h 42"/>
                  <a:gd name="T18" fmla="*/ 31 w 75"/>
                  <a:gd name="T19" fmla="*/ 26 h 42"/>
                  <a:gd name="T20" fmla="*/ 74 w 75"/>
                  <a:gd name="T21" fmla="*/ 0 h 42"/>
                  <a:gd name="T22" fmla="*/ 74 w 75"/>
                  <a:gd name="T23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5" h="42">
                    <a:moveTo>
                      <a:pt x="74" y="0"/>
                    </a:moveTo>
                    <a:cubicBezTo>
                      <a:pt x="60" y="8"/>
                      <a:pt x="47" y="15"/>
                      <a:pt x="34" y="23"/>
                    </a:cubicBezTo>
                    <a:cubicBezTo>
                      <a:pt x="26" y="27"/>
                      <a:pt x="19" y="31"/>
                      <a:pt x="12" y="36"/>
                    </a:cubicBezTo>
                    <a:cubicBezTo>
                      <a:pt x="9" y="37"/>
                      <a:pt x="7" y="38"/>
                      <a:pt x="4" y="40"/>
                    </a:cubicBezTo>
                    <a:cubicBezTo>
                      <a:pt x="3" y="40"/>
                      <a:pt x="0" y="42"/>
                      <a:pt x="2" y="40"/>
                    </a:cubicBezTo>
                    <a:cubicBezTo>
                      <a:pt x="3" y="40"/>
                      <a:pt x="2" y="40"/>
                      <a:pt x="2" y="40"/>
                    </a:cubicBezTo>
                    <a:cubicBezTo>
                      <a:pt x="2" y="40"/>
                      <a:pt x="1" y="41"/>
                      <a:pt x="1" y="41"/>
                    </a:cubicBezTo>
                    <a:cubicBezTo>
                      <a:pt x="1" y="41"/>
                      <a:pt x="1" y="41"/>
                      <a:pt x="1" y="41"/>
                    </a:cubicBezTo>
                    <a:cubicBezTo>
                      <a:pt x="3" y="42"/>
                      <a:pt x="7" y="39"/>
                      <a:pt x="8" y="38"/>
                    </a:cubicBezTo>
                    <a:cubicBezTo>
                      <a:pt x="16" y="34"/>
                      <a:pt x="23" y="30"/>
                      <a:pt x="31" y="26"/>
                    </a:cubicBezTo>
                    <a:cubicBezTo>
                      <a:pt x="45" y="17"/>
                      <a:pt x="60" y="9"/>
                      <a:pt x="74" y="0"/>
                    </a:cubicBezTo>
                    <a:cubicBezTo>
                      <a:pt x="75" y="0"/>
                      <a:pt x="74" y="0"/>
                      <a:pt x="7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3" name="íślíḋè-Freeform 680"/>
              <p:cNvSpPr/>
              <p:nvPr/>
            </p:nvSpPr>
            <p:spPr bwMode="auto">
              <a:xfrm>
                <a:off x="3191" y="1103"/>
                <a:ext cx="1132" cy="449"/>
              </a:xfrm>
              <a:custGeom>
                <a:avLst/>
                <a:gdLst>
                  <a:gd name="T0" fmla="*/ 1026 w 1027"/>
                  <a:gd name="T1" fmla="*/ 392 h 408"/>
                  <a:gd name="T2" fmla="*/ 539 w 1027"/>
                  <a:gd name="T3" fmla="*/ 129 h 408"/>
                  <a:gd name="T4" fmla="*/ 538 w 1027"/>
                  <a:gd name="T5" fmla="*/ 81 h 408"/>
                  <a:gd name="T6" fmla="*/ 1004 w 1027"/>
                  <a:gd name="T7" fmla="*/ 343 h 408"/>
                  <a:gd name="T8" fmla="*/ 1005 w 1027"/>
                  <a:gd name="T9" fmla="*/ 342 h 408"/>
                  <a:gd name="T10" fmla="*/ 538 w 1027"/>
                  <a:gd name="T11" fmla="*/ 80 h 408"/>
                  <a:gd name="T12" fmla="*/ 537 w 1027"/>
                  <a:gd name="T13" fmla="*/ 76 h 408"/>
                  <a:gd name="T14" fmla="*/ 611 w 1027"/>
                  <a:gd name="T15" fmla="*/ 34 h 408"/>
                  <a:gd name="T16" fmla="*/ 611 w 1027"/>
                  <a:gd name="T17" fmla="*/ 33 h 408"/>
                  <a:gd name="T18" fmla="*/ 537 w 1027"/>
                  <a:gd name="T19" fmla="*/ 74 h 408"/>
                  <a:gd name="T20" fmla="*/ 536 w 1027"/>
                  <a:gd name="T21" fmla="*/ 0 h 408"/>
                  <a:gd name="T22" fmla="*/ 535 w 1027"/>
                  <a:gd name="T23" fmla="*/ 0 h 408"/>
                  <a:gd name="T24" fmla="*/ 536 w 1027"/>
                  <a:gd name="T25" fmla="*/ 75 h 408"/>
                  <a:gd name="T26" fmla="*/ 532 w 1027"/>
                  <a:gd name="T27" fmla="*/ 77 h 408"/>
                  <a:gd name="T28" fmla="*/ 481 w 1027"/>
                  <a:gd name="T29" fmla="*/ 52 h 408"/>
                  <a:gd name="T30" fmla="*/ 481 w 1027"/>
                  <a:gd name="T31" fmla="*/ 52 h 408"/>
                  <a:gd name="T32" fmla="*/ 531 w 1027"/>
                  <a:gd name="T33" fmla="*/ 78 h 408"/>
                  <a:gd name="T34" fmla="*/ 84 w 1027"/>
                  <a:gd name="T35" fmla="*/ 320 h 408"/>
                  <a:gd name="T36" fmla="*/ 82 w 1027"/>
                  <a:gd name="T37" fmla="*/ 237 h 408"/>
                  <a:gd name="T38" fmla="*/ 82 w 1027"/>
                  <a:gd name="T39" fmla="*/ 237 h 408"/>
                  <a:gd name="T40" fmla="*/ 83 w 1027"/>
                  <a:gd name="T41" fmla="*/ 320 h 408"/>
                  <a:gd name="T42" fmla="*/ 0 w 1027"/>
                  <a:gd name="T43" fmla="*/ 359 h 408"/>
                  <a:gd name="T44" fmla="*/ 0 w 1027"/>
                  <a:gd name="T45" fmla="*/ 359 h 408"/>
                  <a:gd name="T46" fmla="*/ 83 w 1027"/>
                  <a:gd name="T47" fmla="*/ 321 h 408"/>
                  <a:gd name="T48" fmla="*/ 85 w 1027"/>
                  <a:gd name="T49" fmla="*/ 407 h 408"/>
                  <a:gd name="T50" fmla="*/ 85 w 1027"/>
                  <a:gd name="T51" fmla="*/ 407 h 408"/>
                  <a:gd name="T52" fmla="*/ 84 w 1027"/>
                  <a:gd name="T53" fmla="*/ 321 h 408"/>
                  <a:gd name="T54" fmla="*/ 533 w 1027"/>
                  <a:gd name="T55" fmla="*/ 79 h 408"/>
                  <a:gd name="T56" fmla="*/ 537 w 1027"/>
                  <a:gd name="T57" fmla="*/ 81 h 408"/>
                  <a:gd name="T58" fmla="*/ 538 w 1027"/>
                  <a:gd name="T59" fmla="*/ 128 h 408"/>
                  <a:gd name="T60" fmla="*/ 516 w 1027"/>
                  <a:gd name="T61" fmla="*/ 117 h 408"/>
                  <a:gd name="T62" fmla="*/ 516 w 1027"/>
                  <a:gd name="T63" fmla="*/ 117 h 408"/>
                  <a:gd name="T64" fmla="*/ 538 w 1027"/>
                  <a:gd name="T65" fmla="*/ 129 h 408"/>
                  <a:gd name="T66" fmla="*/ 539 w 1027"/>
                  <a:gd name="T67" fmla="*/ 138 h 408"/>
                  <a:gd name="T68" fmla="*/ 539 w 1027"/>
                  <a:gd name="T69" fmla="*/ 139 h 408"/>
                  <a:gd name="T70" fmla="*/ 539 w 1027"/>
                  <a:gd name="T71" fmla="*/ 130 h 408"/>
                  <a:gd name="T72" fmla="*/ 1026 w 1027"/>
                  <a:gd name="T73" fmla="*/ 393 h 408"/>
                  <a:gd name="T74" fmla="*/ 1026 w 1027"/>
                  <a:gd name="T75" fmla="*/ 392 h 408"/>
                  <a:gd name="T76" fmla="*/ 534 w 1027"/>
                  <a:gd name="T77" fmla="*/ 78 h 408"/>
                  <a:gd name="T78" fmla="*/ 536 w 1027"/>
                  <a:gd name="T79" fmla="*/ 77 h 408"/>
                  <a:gd name="T80" fmla="*/ 537 w 1027"/>
                  <a:gd name="T81" fmla="*/ 80 h 408"/>
                  <a:gd name="T82" fmla="*/ 534 w 1027"/>
                  <a:gd name="T83" fmla="*/ 78 h 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27" h="408">
                    <a:moveTo>
                      <a:pt x="1026" y="392"/>
                    </a:moveTo>
                    <a:cubicBezTo>
                      <a:pt x="865" y="302"/>
                      <a:pt x="704" y="212"/>
                      <a:pt x="539" y="129"/>
                    </a:cubicBezTo>
                    <a:cubicBezTo>
                      <a:pt x="539" y="113"/>
                      <a:pt x="538" y="97"/>
                      <a:pt x="538" y="81"/>
                    </a:cubicBezTo>
                    <a:cubicBezTo>
                      <a:pt x="696" y="164"/>
                      <a:pt x="849" y="255"/>
                      <a:pt x="1004" y="343"/>
                    </a:cubicBezTo>
                    <a:cubicBezTo>
                      <a:pt x="1005" y="343"/>
                      <a:pt x="1005" y="342"/>
                      <a:pt x="1005" y="342"/>
                    </a:cubicBezTo>
                    <a:cubicBezTo>
                      <a:pt x="851" y="251"/>
                      <a:pt x="697" y="161"/>
                      <a:pt x="538" y="80"/>
                    </a:cubicBezTo>
                    <a:cubicBezTo>
                      <a:pt x="538" y="79"/>
                      <a:pt x="537" y="77"/>
                      <a:pt x="537" y="76"/>
                    </a:cubicBezTo>
                    <a:cubicBezTo>
                      <a:pt x="562" y="62"/>
                      <a:pt x="587" y="48"/>
                      <a:pt x="611" y="34"/>
                    </a:cubicBezTo>
                    <a:cubicBezTo>
                      <a:pt x="611" y="34"/>
                      <a:pt x="611" y="33"/>
                      <a:pt x="611" y="33"/>
                    </a:cubicBezTo>
                    <a:cubicBezTo>
                      <a:pt x="586" y="47"/>
                      <a:pt x="562" y="61"/>
                      <a:pt x="537" y="74"/>
                    </a:cubicBezTo>
                    <a:cubicBezTo>
                      <a:pt x="537" y="50"/>
                      <a:pt x="536" y="25"/>
                      <a:pt x="536" y="0"/>
                    </a:cubicBezTo>
                    <a:cubicBezTo>
                      <a:pt x="536" y="0"/>
                      <a:pt x="535" y="0"/>
                      <a:pt x="535" y="0"/>
                    </a:cubicBezTo>
                    <a:cubicBezTo>
                      <a:pt x="535" y="25"/>
                      <a:pt x="536" y="50"/>
                      <a:pt x="536" y="75"/>
                    </a:cubicBezTo>
                    <a:cubicBezTo>
                      <a:pt x="535" y="76"/>
                      <a:pt x="534" y="77"/>
                      <a:pt x="532" y="77"/>
                    </a:cubicBezTo>
                    <a:cubicBezTo>
                      <a:pt x="515" y="69"/>
                      <a:pt x="498" y="60"/>
                      <a:pt x="481" y="52"/>
                    </a:cubicBezTo>
                    <a:cubicBezTo>
                      <a:pt x="480" y="51"/>
                      <a:pt x="480" y="52"/>
                      <a:pt x="481" y="52"/>
                    </a:cubicBezTo>
                    <a:cubicBezTo>
                      <a:pt x="498" y="60"/>
                      <a:pt x="514" y="69"/>
                      <a:pt x="531" y="78"/>
                    </a:cubicBezTo>
                    <a:cubicBezTo>
                      <a:pt x="384" y="161"/>
                      <a:pt x="237" y="246"/>
                      <a:pt x="84" y="320"/>
                    </a:cubicBezTo>
                    <a:cubicBezTo>
                      <a:pt x="83" y="292"/>
                      <a:pt x="83" y="265"/>
                      <a:pt x="82" y="237"/>
                    </a:cubicBezTo>
                    <a:cubicBezTo>
                      <a:pt x="82" y="237"/>
                      <a:pt x="81" y="237"/>
                      <a:pt x="82" y="237"/>
                    </a:cubicBezTo>
                    <a:cubicBezTo>
                      <a:pt x="82" y="265"/>
                      <a:pt x="83" y="292"/>
                      <a:pt x="83" y="320"/>
                    </a:cubicBezTo>
                    <a:cubicBezTo>
                      <a:pt x="55" y="333"/>
                      <a:pt x="28" y="346"/>
                      <a:pt x="0" y="359"/>
                    </a:cubicBezTo>
                    <a:cubicBezTo>
                      <a:pt x="0" y="359"/>
                      <a:pt x="0" y="359"/>
                      <a:pt x="0" y="359"/>
                    </a:cubicBezTo>
                    <a:cubicBezTo>
                      <a:pt x="28" y="347"/>
                      <a:pt x="56" y="334"/>
                      <a:pt x="83" y="321"/>
                    </a:cubicBezTo>
                    <a:cubicBezTo>
                      <a:pt x="83" y="350"/>
                      <a:pt x="84" y="378"/>
                      <a:pt x="85" y="407"/>
                    </a:cubicBezTo>
                    <a:cubicBezTo>
                      <a:pt x="85" y="408"/>
                      <a:pt x="85" y="408"/>
                      <a:pt x="85" y="407"/>
                    </a:cubicBezTo>
                    <a:cubicBezTo>
                      <a:pt x="85" y="378"/>
                      <a:pt x="84" y="349"/>
                      <a:pt x="84" y="321"/>
                    </a:cubicBezTo>
                    <a:cubicBezTo>
                      <a:pt x="237" y="247"/>
                      <a:pt x="385" y="163"/>
                      <a:pt x="533" y="79"/>
                    </a:cubicBezTo>
                    <a:cubicBezTo>
                      <a:pt x="534" y="79"/>
                      <a:pt x="535" y="80"/>
                      <a:pt x="537" y="81"/>
                    </a:cubicBezTo>
                    <a:cubicBezTo>
                      <a:pt x="537" y="97"/>
                      <a:pt x="538" y="112"/>
                      <a:pt x="538" y="128"/>
                    </a:cubicBezTo>
                    <a:cubicBezTo>
                      <a:pt x="531" y="124"/>
                      <a:pt x="523" y="120"/>
                      <a:pt x="516" y="117"/>
                    </a:cubicBezTo>
                    <a:cubicBezTo>
                      <a:pt x="515" y="117"/>
                      <a:pt x="515" y="117"/>
                      <a:pt x="516" y="117"/>
                    </a:cubicBezTo>
                    <a:cubicBezTo>
                      <a:pt x="523" y="121"/>
                      <a:pt x="531" y="125"/>
                      <a:pt x="538" y="129"/>
                    </a:cubicBezTo>
                    <a:cubicBezTo>
                      <a:pt x="538" y="132"/>
                      <a:pt x="538" y="135"/>
                      <a:pt x="539" y="138"/>
                    </a:cubicBezTo>
                    <a:cubicBezTo>
                      <a:pt x="539" y="139"/>
                      <a:pt x="540" y="139"/>
                      <a:pt x="539" y="139"/>
                    </a:cubicBezTo>
                    <a:cubicBezTo>
                      <a:pt x="539" y="136"/>
                      <a:pt x="539" y="133"/>
                      <a:pt x="539" y="130"/>
                    </a:cubicBezTo>
                    <a:cubicBezTo>
                      <a:pt x="702" y="216"/>
                      <a:pt x="864" y="305"/>
                      <a:pt x="1026" y="393"/>
                    </a:cubicBezTo>
                    <a:cubicBezTo>
                      <a:pt x="1027" y="393"/>
                      <a:pt x="1027" y="392"/>
                      <a:pt x="1026" y="392"/>
                    </a:cubicBezTo>
                    <a:close/>
                    <a:moveTo>
                      <a:pt x="534" y="78"/>
                    </a:moveTo>
                    <a:cubicBezTo>
                      <a:pt x="535" y="78"/>
                      <a:pt x="536" y="77"/>
                      <a:pt x="536" y="77"/>
                    </a:cubicBezTo>
                    <a:cubicBezTo>
                      <a:pt x="537" y="78"/>
                      <a:pt x="537" y="79"/>
                      <a:pt x="537" y="80"/>
                    </a:cubicBezTo>
                    <a:cubicBezTo>
                      <a:pt x="536" y="79"/>
                      <a:pt x="535" y="79"/>
                      <a:pt x="534" y="7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4" name="íślíḋè-Freeform 681"/>
              <p:cNvSpPr/>
              <p:nvPr/>
            </p:nvSpPr>
            <p:spPr bwMode="auto">
              <a:xfrm>
                <a:off x="4154" y="1681"/>
                <a:ext cx="277" cy="157"/>
              </a:xfrm>
              <a:custGeom>
                <a:avLst/>
                <a:gdLst>
                  <a:gd name="T0" fmla="*/ 251 w 251"/>
                  <a:gd name="T1" fmla="*/ 89 h 143"/>
                  <a:gd name="T2" fmla="*/ 229 w 251"/>
                  <a:gd name="T3" fmla="*/ 83 h 143"/>
                  <a:gd name="T4" fmla="*/ 228 w 251"/>
                  <a:gd name="T5" fmla="*/ 1 h 143"/>
                  <a:gd name="T6" fmla="*/ 227 w 251"/>
                  <a:gd name="T7" fmla="*/ 1 h 143"/>
                  <a:gd name="T8" fmla="*/ 228 w 251"/>
                  <a:gd name="T9" fmla="*/ 83 h 143"/>
                  <a:gd name="T10" fmla="*/ 0 w 251"/>
                  <a:gd name="T11" fmla="*/ 2 h 143"/>
                  <a:gd name="T12" fmla="*/ 0 w 251"/>
                  <a:gd name="T13" fmla="*/ 3 h 143"/>
                  <a:gd name="T14" fmla="*/ 228 w 251"/>
                  <a:gd name="T15" fmla="*/ 84 h 143"/>
                  <a:gd name="T16" fmla="*/ 227 w 251"/>
                  <a:gd name="T17" fmla="*/ 142 h 143"/>
                  <a:gd name="T18" fmla="*/ 228 w 251"/>
                  <a:gd name="T19" fmla="*/ 143 h 143"/>
                  <a:gd name="T20" fmla="*/ 229 w 251"/>
                  <a:gd name="T21" fmla="*/ 84 h 143"/>
                  <a:gd name="T22" fmla="*/ 251 w 251"/>
                  <a:gd name="T23" fmla="*/ 89 h 143"/>
                  <a:gd name="T24" fmla="*/ 251 w 251"/>
                  <a:gd name="T25" fmla="*/ 89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1" h="143">
                    <a:moveTo>
                      <a:pt x="251" y="89"/>
                    </a:moveTo>
                    <a:cubicBezTo>
                      <a:pt x="243" y="87"/>
                      <a:pt x="236" y="85"/>
                      <a:pt x="229" y="83"/>
                    </a:cubicBezTo>
                    <a:cubicBezTo>
                      <a:pt x="229" y="56"/>
                      <a:pt x="229" y="28"/>
                      <a:pt x="228" y="1"/>
                    </a:cubicBezTo>
                    <a:cubicBezTo>
                      <a:pt x="228" y="0"/>
                      <a:pt x="227" y="0"/>
                      <a:pt x="227" y="1"/>
                    </a:cubicBezTo>
                    <a:cubicBezTo>
                      <a:pt x="228" y="28"/>
                      <a:pt x="228" y="56"/>
                      <a:pt x="228" y="83"/>
                    </a:cubicBezTo>
                    <a:cubicBezTo>
                      <a:pt x="150" y="62"/>
                      <a:pt x="77" y="27"/>
                      <a:pt x="0" y="2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77" y="27"/>
                      <a:pt x="150" y="64"/>
                      <a:pt x="228" y="84"/>
                    </a:cubicBezTo>
                    <a:cubicBezTo>
                      <a:pt x="228" y="104"/>
                      <a:pt x="228" y="123"/>
                      <a:pt x="227" y="142"/>
                    </a:cubicBezTo>
                    <a:cubicBezTo>
                      <a:pt x="227" y="143"/>
                      <a:pt x="228" y="143"/>
                      <a:pt x="228" y="143"/>
                    </a:cubicBezTo>
                    <a:cubicBezTo>
                      <a:pt x="229" y="123"/>
                      <a:pt x="229" y="104"/>
                      <a:pt x="229" y="84"/>
                    </a:cubicBezTo>
                    <a:cubicBezTo>
                      <a:pt x="236" y="86"/>
                      <a:pt x="243" y="88"/>
                      <a:pt x="251" y="89"/>
                    </a:cubicBezTo>
                    <a:cubicBezTo>
                      <a:pt x="251" y="90"/>
                      <a:pt x="251" y="89"/>
                      <a:pt x="251" y="89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5" name="íślíḋè-Freeform 682"/>
              <p:cNvSpPr/>
              <p:nvPr/>
            </p:nvSpPr>
            <p:spPr bwMode="auto">
              <a:xfrm>
                <a:off x="2773" y="2556"/>
                <a:ext cx="29" cy="229"/>
              </a:xfrm>
              <a:custGeom>
                <a:avLst/>
                <a:gdLst>
                  <a:gd name="T0" fmla="*/ 14 w 26"/>
                  <a:gd name="T1" fmla="*/ 0 h 209"/>
                  <a:gd name="T2" fmla="*/ 13 w 26"/>
                  <a:gd name="T3" fmla="*/ 0 h 209"/>
                  <a:gd name="T4" fmla="*/ 10 w 26"/>
                  <a:gd name="T5" fmla="*/ 97 h 209"/>
                  <a:gd name="T6" fmla="*/ 25 w 26"/>
                  <a:gd name="T7" fmla="*/ 209 h 209"/>
                  <a:gd name="T8" fmla="*/ 26 w 26"/>
                  <a:gd name="T9" fmla="*/ 209 h 209"/>
                  <a:gd name="T10" fmla="*/ 14 w 26"/>
                  <a:gd name="T11" fmla="*/ 0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6" h="209">
                    <a:moveTo>
                      <a:pt x="14" y="0"/>
                    </a:moveTo>
                    <a:cubicBezTo>
                      <a:pt x="14" y="0"/>
                      <a:pt x="13" y="0"/>
                      <a:pt x="13" y="0"/>
                    </a:cubicBezTo>
                    <a:cubicBezTo>
                      <a:pt x="6" y="32"/>
                      <a:pt x="8" y="65"/>
                      <a:pt x="10" y="97"/>
                    </a:cubicBezTo>
                    <a:cubicBezTo>
                      <a:pt x="14" y="134"/>
                      <a:pt x="20" y="171"/>
                      <a:pt x="25" y="209"/>
                    </a:cubicBezTo>
                    <a:cubicBezTo>
                      <a:pt x="25" y="209"/>
                      <a:pt x="26" y="209"/>
                      <a:pt x="26" y="209"/>
                    </a:cubicBezTo>
                    <a:cubicBezTo>
                      <a:pt x="17" y="140"/>
                      <a:pt x="0" y="69"/>
                      <a:pt x="1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6" name="íślíḋè-Freeform 683"/>
              <p:cNvSpPr/>
              <p:nvPr/>
            </p:nvSpPr>
            <p:spPr bwMode="auto">
              <a:xfrm>
                <a:off x="3086" y="2743"/>
                <a:ext cx="2" cy="89"/>
              </a:xfrm>
              <a:custGeom>
                <a:avLst/>
                <a:gdLst>
                  <a:gd name="T0" fmla="*/ 1 w 2"/>
                  <a:gd name="T1" fmla="*/ 0 h 81"/>
                  <a:gd name="T2" fmla="*/ 0 w 2"/>
                  <a:gd name="T3" fmla="*/ 80 h 81"/>
                  <a:gd name="T4" fmla="*/ 0 w 2"/>
                  <a:gd name="T5" fmla="*/ 80 h 81"/>
                  <a:gd name="T6" fmla="*/ 2 w 2"/>
                  <a:gd name="T7" fmla="*/ 0 h 81"/>
                  <a:gd name="T8" fmla="*/ 1 w 2"/>
                  <a:gd name="T9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81">
                    <a:moveTo>
                      <a:pt x="1" y="0"/>
                    </a:moveTo>
                    <a:cubicBezTo>
                      <a:pt x="0" y="27"/>
                      <a:pt x="0" y="54"/>
                      <a:pt x="0" y="80"/>
                    </a:cubicBezTo>
                    <a:cubicBezTo>
                      <a:pt x="0" y="81"/>
                      <a:pt x="0" y="81"/>
                      <a:pt x="0" y="80"/>
                    </a:cubicBezTo>
                    <a:cubicBezTo>
                      <a:pt x="0" y="54"/>
                      <a:pt x="0" y="27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7" name="íślíḋè-Freeform 684"/>
              <p:cNvSpPr/>
              <p:nvPr/>
            </p:nvSpPr>
            <p:spPr bwMode="auto">
              <a:xfrm>
                <a:off x="3138" y="2526"/>
                <a:ext cx="8" cy="184"/>
              </a:xfrm>
              <a:custGeom>
                <a:avLst/>
                <a:gdLst>
                  <a:gd name="T0" fmla="*/ 6 w 7"/>
                  <a:gd name="T1" fmla="*/ 0 h 167"/>
                  <a:gd name="T2" fmla="*/ 1 w 7"/>
                  <a:gd name="T3" fmla="*/ 167 h 167"/>
                  <a:gd name="T4" fmla="*/ 1 w 7"/>
                  <a:gd name="T5" fmla="*/ 167 h 167"/>
                  <a:gd name="T6" fmla="*/ 7 w 7"/>
                  <a:gd name="T7" fmla="*/ 1 h 167"/>
                  <a:gd name="T8" fmla="*/ 6 w 7"/>
                  <a:gd name="T9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67">
                    <a:moveTo>
                      <a:pt x="6" y="0"/>
                    </a:moveTo>
                    <a:cubicBezTo>
                      <a:pt x="2" y="56"/>
                      <a:pt x="0" y="112"/>
                      <a:pt x="1" y="167"/>
                    </a:cubicBezTo>
                    <a:cubicBezTo>
                      <a:pt x="1" y="167"/>
                      <a:pt x="1" y="167"/>
                      <a:pt x="1" y="167"/>
                    </a:cubicBezTo>
                    <a:cubicBezTo>
                      <a:pt x="3" y="112"/>
                      <a:pt x="4" y="56"/>
                      <a:pt x="7" y="1"/>
                    </a:cubicBezTo>
                    <a:cubicBezTo>
                      <a:pt x="7" y="0"/>
                      <a:pt x="6" y="0"/>
                      <a:pt x="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8" name="íślíḋè-Freeform 685"/>
              <p:cNvSpPr/>
              <p:nvPr/>
            </p:nvSpPr>
            <p:spPr bwMode="auto">
              <a:xfrm>
                <a:off x="3450" y="2197"/>
                <a:ext cx="51" cy="467"/>
              </a:xfrm>
              <a:custGeom>
                <a:avLst/>
                <a:gdLst>
                  <a:gd name="T0" fmla="*/ 46 w 46"/>
                  <a:gd name="T1" fmla="*/ 379 h 425"/>
                  <a:gd name="T2" fmla="*/ 10 w 46"/>
                  <a:gd name="T3" fmla="*/ 330 h 425"/>
                  <a:gd name="T4" fmla="*/ 9 w 46"/>
                  <a:gd name="T5" fmla="*/ 1 h 425"/>
                  <a:gd name="T6" fmla="*/ 8 w 46"/>
                  <a:gd name="T7" fmla="*/ 1 h 425"/>
                  <a:gd name="T8" fmla="*/ 9 w 46"/>
                  <a:gd name="T9" fmla="*/ 327 h 425"/>
                  <a:gd name="T10" fmla="*/ 8 w 46"/>
                  <a:gd name="T11" fmla="*/ 328 h 425"/>
                  <a:gd name="T12" fmla="*/ 9 w 46"/>
                  <a:gd name="T13" fmla="*/ 328 h 425"/>
                  <a:gd name="T14" fmla="*/ 9 w 46"/>
                  <a:gd name="T15" fmla="*/ 340 h 425"/>
                  <a:gd name="T16" fmla="*/ 9 w 46"/>
                  <a:gd name="T17" fmla="*/ 339 h 425"/>
                  <a:gd name="T18" fmla="*/ 8 w 46"/>
                  <a:gd name="T19" fmla="*/ 339 h 425"/>
                  <a:gd name="T20" fmla="*/ 9 w 46"/>
                  <a:gd name="T21" fmla="*/ 340 h 425"/>
                  <a:gd name="T22" fmla="*/ 9 w 46"/>
                  <a:gd name="T23" fmla="*/ 359 h 425"/>
                  <a:gd name="T24" fmla="*/ 6 w 46"/>
                  <a:gd name="T25" fmla="*/ 354 h 425"/>
                  <a:gd name="T26" fmla="*/ 5 w 46"/>
                  <a:gd name="T27" fmla="*/ 355 h 425"/>
                  <a:gd name="T28" fmla="*/ 9 w 46"/>
                  <a:gd name="T29" fmla="*/ 360 h 425"/>
                  <a:gd name="T30" fmla="*/ 10 w 46"/>
                  <a:gd name="T31" fmla="*/ 425 h 425"/>
                  <a:gd name="T32" fmla="*/ 10 w 46"/>
                  <a:gd name="T33" fmla="*/ 425 h 425"/>
                  <a:gd name="T34" fmla="*/ 11 w 46"/>
                  <a:gd name="T35" fmla="*/ 361 h 425"/>
                  <a:gd name="T36" fmla="*/ 38 w 46"/>
                  <a:gd name="T37" fmla="*/ 395 h 425"/>
                  <a:gd name="T38" fmla="*/ 39 w 46"/>
                  <a:gd name="T39" fmla="*/ 394 h 425"/>
                  <a:gd name="T40" fmla="*/ 11 w 46"/>
                  <a:gd name="T41" fmla="*/ 360 h 425"/>
                  <a:gd name="T42" fmla="*/ 11 w 46"/>
                  <a:gd name="T43" fmla="*/ 343 h 425"/>
                  <a:gd name="T44" fmla="*/ 38 w 46"/>
                  <a:gd name="T45" fmla="*/ 383 h 425"/>
                  <a:gd name="T46" fmla="*/ 39 w 46"/>
                  <a:gd name="T47" fmla="*/ 383 h 425"/>
                  <a:gd name="T48" fmla="*/ 11 w 46"/>
                  <a:gd name="T49" fmla="*/ 342 h 425"/>
                  <a:gd name="T50" fmla="*/ 10 w 46"/>
                  <a:gd name="T51" fmla="*/ 331 h 425"/>
                  <a:gd name="T52" fmla="*/ 45 w 46"/>
                  <a:gd name="T53" fmla="*/ 380 h 425"/>
                  <a:gd name="T54" fmla="*/ 46 w 46"/>
                  <a:gd name="T55" fmla="*/ 379 h 4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6" h="425">
                    <a:moveTo>
                      <a:pt x="46" y="379"/>
                    </a:moveTo>
                    <a:cubicBezTo>
                      <a:pt x="34" y="363"/>
                      <a:pt x="22" y="346"/>
                      <a:pt x="10" y="330"/>
                    </a:cubicBezTo>
                    <a:cubicBezTo>
                      <a:pt x="9" y="220"/>
                      <a:pt x="2" y="111"/>
                      <a:pt x="9" y="1"/>
                    </a:cubicBezTo>
                    <a:cubicBezTo>
                      <a:pt x="9" y="0"/>
                      <a:pt x="8" y="0"/>
                      <a:pt x="8" y="1"/>
                    </a:cubicBezTo>
                    <a:cubicBezTo>
                      <a:pt x="0" y="109"/>
                      <a:pt x="6" y="218"/>
                      <a:pt x="9" y="327"/>
                    </a:cubicBezTo>
                    <a:cubicBezTo>
                      <a:pt x="8" y="327"/>
                      <a:pt x="8" y="328"/>
                      <a:pt x="8" y="328"/>
                    </a:cubicBezTo>
                    <a:cubicBezTo>
                      <a:pt x="9" y="328"/>
                      <a:pt x="9" y="328"/>
                      <a:pt x="9" y="328"/>
                    </a:cubicBezTo>
                    <a:cubicBezTo>
                      <a:pt x="9" y="332"/>
                      <a:pt x="9" y="336"/>
                      <a:pt x="9" y="340"/>
                    </a:cubicBezTo>
                    <a:cubicBezTo>
                      <a:pt x="9" y="340"/>
                      <a:pt x="9" y="339"/>
                      <a:pt x="9" y="339"/>
                    </a:cubicBezTo>
                    <a:cubicBezTo>
                      <a:pt x="9" y="339"/>
                      <a:pt x="8" y="339"/>
                      <a:pt x="8" y="339"/>
                    </a:cubicBezTo>
                    <a:cubicBezTo>
                      <a:pt x="9" y="340"/>
                      <a:pt x="9" y="340"/>
                      <a:pt x="9" y="340"/>
                    </a:cubicBezTo>
                    <a:cubicBezTo>
                      <a:pt x="9" y="347"/>
                      <a:pt x="9" y="353"/>
                      <a:pt x="9" y="359"/>
                    </a:cubicBezTo>
                    <a:cubicBezTo>
                      <a:pt x="8" y="357"/>
                      <a:pt x="7" y="356"/>
                      <a:pt x="6" y="354"/>
                    </a:cubicBezTo>
                    <a:cubicBezTo>
                      <a:pt x="5" y="354"/>
                      <a:pt x="5" y="354"/>
                      <a:pt x="5" y="355"/>
                    </a:cubicBezTo>
                    <a:cubicBezTo>
                      <a:pt x="7" y="356"/>
                      <a:pt x="8" y="358"/>
                      <a:pt x="9" y="360"/>
                    </a:cubicBezTo>
                    <a:cubicBezTo>
                      <a:pt x="10" y="381"/>
                      <a:pt x="10" y="403"/>
                      <a:pt x="10" y="425"/>
                    </a:cubicBezTo>
                    <a:cubicBezTo>
                      <a:pt x="10" y="425"/>
                      <a:pt x="10" y="425"/>
                      <a:pt x="10" y="425"/>
                    </a:cubicBezTo>
                    <a:cubicBezTo>
                      <a:pt x="11" y="403"/>
                      <a:pt x="11" y="382"/>
                      <a:pt x="11" y="361"/>
                    </a:cubicBezTo>
                    <a:cubicBezTo>
                      <a:pt x="20" y="372"/>
                      <a:pt x="29" y="384"/>
                      <a:pt x="38" y="395"/>
                    </a:cubicBezTo>
                    <a:cubicBezTo>
                      <a:pt x="39" y="395"/>
                      <a:pt x="39" y="395"/>
                      <a:pt x="39" y="394"/>
                    </a:cubicBezTo>
                    <a:cubicBezTo>
                      <a:pt x="29" y="383"/>
                      <a:pt x="20" y="372"/>
                      <a:pt x="11" y="360"/>
                    </a:cubicBezTo>
                    <a:cubicBezTo>
                      <a:pt x="11" y="355"/>
                      <a:pt x="11" y="349"/>
                      <a:pt x="11" y="343"/>
                    </a:cubicBezTo>
                    <a:cubicBezTo>
                      <a:pt x="19" y="357"/>
                      <a:pt x="28" y="371"/>
                      <a:pt x="38" y="383"/>
                    </a:cubicBezTo>
                    <a:cubicBezTo>
                      <a:pt x="39" y="383"/>
                      <a:pt x="39" y="383"/>
                      <a:pt x="39" y="383"/>
                    </a:cubicBezTo>
                    <a:cubicBezTo>
                      <a:pt x="28" y="370"/>
                      <a:pt x="19" y="356"/>
                      <a:pt x="11" y="342"/>
                    </a:cubicBezTo>
                    <a:cubicBezTo>
                      <a:pt x="10" y="338"/>
                      <a:pt x="10" y="334"/>
                      <a:pt x="10" y="331"/>
                    </a:cubicBezTo>
                    <a:cubicBezTo>
                      <a:pt x="22" y="347"/>
                      <a:pt x="34" y="363"/>
                      <a:pt x="45" y="380"/>
                    </a:cubicBezTo>
                    <a:cubicBezTo>
                      <a:pt x="45" y="380"/>
                      <a:pt x="46" y="380"/>
                      <a:pt x="46" y="379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9" name="is1ide-Freeform 686"/>
              <p:cNvSpPr/>
              <p:nvPr/>
            </p:nvSpPr>
            <p:spPr bwMode="auto">
              <a:xfrm>
                <a:off x="3137" y="2179"/>
                <a:ext cx="10" cy="142"/>
              </a:xfrm>
              <a:custGeom>
                <a:avLst/>
                <a:gdLst>
                  <a:gd name="T0" fmla="*/ 9 w 9"/>
                  <a:gd name="T1" fmla="*/ 0 h 129"/>
                  <a:gd name="T2" fmla="*/ 0 w 9"/>
                  <a:gd name="T3" fmla="*/ 128 h 129"/>
                  <a:gd name="T4" fmla="*/ 1 w 9"/>
                  <a:gd name="T5" fmla="*/ 129 h 129"/>
                  <a:gd name="T6" fmla="*/ 9 w 9"/>
                  <a:gd name="T7" fmla="*/ 0 h 129"/>
                  <a:gd name="T8" fmla="*/ 9 w 9"/>
                  <a:gd name="T9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129">
                    <a:moveTo>
                      <a:pt x="9" y="0"/>
                    </a:moveTo>
                    <a:cubicBezTo>
                      <a:pt x="6" y="43"/>
                      <a:pt x="3" y="86"/>
                      <a:pt x="0" y="128"/>
                    </a:cubicBezTo>
                    <a:cubicBezTo>
                      <a:pt x="0" y="129"/>
                      <a:pt x="1" y="129"/>
                      <a:pt x="1" y="129"/>
                    </a:cubicBezTo>
                    <a:cubicBezTo>
                      <a:pt x="5" y="86"/>
                      <a:pt x="8" y="43"/>
                      <a:pt x="9" y="0"/>
                    </a:cubicBezTo>
                    <a:cubicBezTo>
                      <a:pt x="9" y="0"/>
                      <a:pt x="9" y="0"/>
                      <a:pt x="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0" name="is1ide-Freeform 687"/>
              <p:cNvSpPr/>
              <p:nvPr/>
            </p:nvSpPr>
            <p:spPr bwMode="auto">
              <a:xfrm>
                <a:off x="3149" y="2186"/>
                <a:ext cx="6" cy="128"/>
              </a:xfrm>
              <a:custGeom>
                <a:avLst/>
                <a:gdLst>
                  <a:gd name="T0" fmla="*/ 4 w 5"/>
                  <a:gd name="T1" fmla="*/ 1 h 116"/>
                  <a:gd name="T2" fmla="*/ 1 w 5"/>
                  <a:gd name="T3" fmla="*/ 116 h 116"/>
                  <a:gd name="T4" fmla="*/ 2 w 5"/>
                  <a:gd name="T5" fmla="*/ 116 h 116"/>
                  <a:gd name="T6" fmla="*/ 5 w 5"/>
                  <a:gd name="T7" fmla="*/ 1 h 116"/>
                  <a:gd name="T8" fmla="*/ 4 w 5"/>
                  <a:gd name="T9" fmla="*/ 1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116">
                    <a:moveTo>
                      <a:pt x="4" y="1"/>
                    </a:moveTo>
                    <a:cubicBezTo>
                      <a:pt x="2" y="39"/>
                      <a:pt x="0" y="77"/>
                      <a:pt x="1" y="116"/>
                    </a:cubicBezTo>
                    <a:cubicBezTo>
                      <a:pt x="1" y="116"/>
                      <a:pt x="2" y="116"/>
                      <a:pt x="2" y="116"/>
                    </a:cubicBezTo>
                    <a:cubicBezTo>
                      <a:pt x="2" y="77"/>
                      <a:pt x="3" y="39"/>
                      <a:pt x="5" y="1"/>
                    </a:cubicBezTo>
                    <a:cubicBezTo>
                      <a:pt x="5" y="0"/>
                      <a:pt x="4" y="0"/>
                      <a:pt x="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1" name="is1ide-Freeform 688"/>
              <p:cNvSpPr/>
              <p:nvPr/>
            </p:nvSpPr>
            <p:spPr bwMode="auto">
              <a:xfrm>
                <a:off x="3157" y="2183"/>
                <a:ext cx="6" cy="127"/>
              </a:xfrm>
              <a:custGeom>
                <a:avLst/>
                <a:gdLst>
                  <a:gd name="T0" fmla="*/ 6 w 6"/>
                  <a:gd name="T1" fmla="*/ 0 h 116"/>
                  <a:gd name="T2" fmla="*/ 4 w 6"/>
                  <a:gd name="T3" fmla="*/ 115 h 116"/>
                  <a:gd name="T4" fmla="*/ 5 w 6"/>
                  <a:gd name="T5" fmla="*/ 116 h 116"/>
                  <a:gd name="T6" fmla="*/ 6 w 6"/>
                  <a:gd name="T7" fmla="*/ 0 h 116"/>
                  <a:gd name="T8" fmla="*/ 6 w 6"/>
                  <a:gd name="T9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16">
                    <a:moveTo>
                      <a:pt x="6" y="0"/>
                    </a:moveTo>
                    <a:cubicBezTo>
                      <a:pt x="4" y="38"/>
                      <a:pt x="0" y="78"/>
                      <a:pt x="4" y="115"/>
                    </a:cubicBezTo>
                    <a:cubicBezTo>
                      <a:pt x="4" y="116"/>
                      <a:pt x="5" y="116"/>
                      <a:pt x="5" y="116"/>
                    </a:cubicBezTo>
                    <a:cubicBezTo>
                      <a:pt x="5" y="77"/>
                      <a:pt x="5" y="39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2" name="is1ide-Freeform 689"/>
              <p:cNvSpPr/>
              <p:nvPr/>
            </p:nvSpPr>
            <p:spPr bwMode="auto">
              <a:xfrm>
                <a:off x="3167" y="2185"/>
                <a:ext cx="5" cy="111"/>
              </a:xfrm>
              <a:custGeom>
                <a:avLst/>
                <a:gdLst>
                  <a:gd name="T0" fmla="*/ 5 w 5"/>
                  <a:gd name="T1" fmla="*/ 0 h 101"/>
                  <a:gd name="T2" fmla="*/ 0 w 5"/>
                  <a:gd name="T3" fmla="*/ 100 h 101"/>
                  <a:gd name="T4" fmla="*/ 1 w 5"/>
                  <a:gd name="T5" fmla="*/ 100 h 101"/>
                  <a:gd name="T6" fmla="*/ 5 w 5"/>
                  <a:gd name="T7" fmla="*/ 0 h 101"/>
                  <a:gd name="T8" fmla="*/ 5 w 5"/>
                  <a:gd name="T9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101">
                    <a:moveTo>
                      <a:pt x="5" y="0"/>
                    </a:moveTo>
                    <a:cubicBezTo>
                      <a:pt x="2" y="33"/>
                      <a:pt x="0" y="67"/>
                      <a:pt x="0" y="100"/>
                    </a:cubicBezTo>
                    <a:cubicBezTo>
                      <a:pt x="0" y="101"/>
                      <a:pt x="1" y="101"/>
                      <a:pt x="1" y="100"/>
                    </a:cubicBezTo>
                    <a:cubicBezTo>
                      <a:pt x="1" y="67"/>
                      <a:pt x="2" y="33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3" name="is1ide-Freeform 690"/>
              <p:cNvSpPr/>
              <p:nvPr/>
            </p:nvSpPr>
            <p:spPr bwMode="auto">
              <a:xfrm>
                <a:off x="3139" y="2425"/>
                <a:ext cx="3" cy="137"/>
              </a:xfrm>
              <a:custGeom>
                <a:avLst/>
                <a:gdLst>
                  <a:gd name="T0" fmla="*/ 2 w 3"/>
                  <a:gd name="T1" fmla="*/ 1 h 125"/>
                  <a:gd name="T2" fmla="*/ 2 w 3"/>
                  <a:gd name="T3" fmla="*/ 1 h 125"/>
                  <a:gd name="T4" fmla="*/ 0 w 3"/>
                  <a:gd name="T5" fmla="*/ 124 h 125"/>
                  <a:gd name="T6" fmla="*/ 1 w 3"/>
                  <a:gd name="T7" fmla="*/ 124 h 125"/>
                  <a:gd name="T8" fmla="*/ 2 w 3"/>
                  <a:gd name="T9" fmla="*/ 1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125">
                    <a:moveTo>
                      <a:pt x="2" y="1"/>
                    </a:moveTo>
                    <a:cubicBezTo>
                      <a:pt x="2" y="0"/>
                      <a:pt x="2" y="0"/>
                      <a:pt x="2" y="1"/>
                    </a:cubicBezTo>
                    <a:cubicBezTo>
                      <a:pt x="2" y="42"/>
                      <a:pt x="1" y="83"/>
                      <a:pt x="0" y="124"/>
                    </a:cubicBezTo>
                    <a:cubicBezTo>
                      <a:pt x="0" y="124"/>
                      <a:pt x="1" y="125"/>
                      <a:pt x="1" y="124"/>
                    </a:cubicBezTo>
                    <a:cubicBezTo>
                      <a:pt x="3" y="83"/>
                      <a:pt x="2" y="42"/>
                      <a:pt x="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4" name="is1ide-Freeform 691"/>
              <p:cNvSpPr/>
              <p:nvPr/>
            </p:nvSpPr>
            <p:spPr bwMode="auto">
              <a:xfrm>
                <a:off x="3146" y="2416"/>
                <a:ext cx="9" cy="141"/>
              </a:xfrm>
              <a:custGeom>
                <a:avLst/>
                <a:gdLst>
                  <a:gd name="T0" fmla="*/ 8 w 8"/>
                  <a:gd name="T1" fmla="*/ 0 h 128"/>
                  <a:gd name="T2" fmla="*/ 7 w 8"/>
                  <a:gd name="T3" fmla="*/ 0 h 128"/>
                  <a:gd name="T4" fmla="*/ 2 w 8"/>
                  <a:gd name="T5" fmla="*/ 127 h 128"/>
                  <a:gd name="T6" fmla="*/ 3 w 8"/>
                  <a:gd name="T7" fmla="*/ 127 h 128"/>
                  <a:gd name="T8" fmla="*/ 8 w 8"/>
                  <a:gd name="T9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128">
                    <a:moveTo>
                      <a:pt x="8" y="0"/>
                    </a:moveTo>
                    <a:cubicBezTo>
                      <a:pt x="8" y="0"/>
                      <a:pt x="7" y="0"/>
                      <a:pt x="7" y="0"/>
                    </a:cubicBezTo>
                    <a:cubicBezTo>
                      <a:pt x="2" y="42"/>
                      <a:pt x="0" y="85"/>
                      <a:pt x="2" y="127"/>
                    </a:cubicBezTo>
                    <a:cubicBezTo>
                      <a:pt x="2" y="127"/>
                      <a:pt x="3" y="128"/>
                      <a:pt x="3" y="127"/>
                    </a:cubicBezTo>
                    <a:cubicBezTo>
                      <a:pt x="3" y="85"/>
                      <a:pt x="3" y="43"/>
                      <a:pt x="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5" name="is1ide-Freeform 692"/>
              <p:cNvSpPr/>
              <p:nvPr/>
            </p:nvSpPr>
            <p:spPr bwMode="auto">
              <a:xfrm>
                <a:off x="3157" y="2432"/>
                <a:ext cx="5" cy="128"/>
              </a:xfrm>
              <a:custGeom>
                <a:avLst/>
                <a:gdLst>
                  <a:gd name="T0" fmla="*/ 5 w 5"/>
                  <a:gd name="T1" fmla="*/ 0 h 116"/>
                  <a:gd name="T2" fmla="*/ 4 w 5"/>
                  <a:gd name="T3" fmla="*/ 0 h 116"/>
                  <a:gd name="T4" fmla="*/ 2 w 5"/>
                  <a:gd name="T5" fmla="*/ 115 h 116"/>
                  <a:gd name="T6" fmla="*/ 3 w 5"/>
                  <a:gd name="T7" fmla="*/ 116 h 116"/>
                  <a:gd name="T8" fmla="*/ 5 w 5"/>
                  <a:gd name="T9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116">
                    <a:moveTo>
                      <a:pt x="5" y="0"/>
                    </a:moveTo>
                    <a:cubicBezTo>
                      <a:pt x="5" y="0"/>
                      <a:pt x="4" y="0"/>
                      <a:pt x="4" y="0"/>
                    </a:cubicBezTo>
                    <a:cubicBezTo>
                      <a:pt x="1" y="38"/>
                      <a:pt x="0" y="77"/>
                      <a:pt x="2" y="115"/>
                    </a:cubicBezTo>
                    <a:cubicBezTo>
                      <a:pt x="2" y="116"/>
                      <a:pt x="3" y="116"/>
                      <a:pt x="3" y="116"/>
                    </a:cubicBezTo>
                    <a:cubicBezTo>
                      <a:pt x="2" y="77"/>
                      <a:pt x="1" y="39"/>
                      <a:pt x="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6" name="is1ide-Freeform 693"/>
              <p:cNvSpPr/>
              <p:nvPr/>
            </p:nvSpPr>
            <p:spPr bwMode="auto">
              <a:xfrm>
                <a:off x="3168" y="2430"/>
                <a:ext cx="3" cy="130"/>
              </a:xfrm>
              <a:custGeom>
                <a:avLst/>
                <a:gdLst>
                  <a:gd name="T0" fmla="*/ 2 w 3"/>
                  <a:gd name="T1" fmla="*/ 1 h 118"/>
                  <a:gd name="T2" fmla="*/ 1 w 3"/>
                  <a:gd name="T3" fmla="*/ 117 h 118"/>
                  <a:gd name="T4" fmla="*/ 1 w 3"/>
                  <a:gd name="T5" fmla="*/ 118 h 118"/>
                  <a:gd name="T6" fmla="*/ 3 w 3"/>
                  <a:gd name="T7" fmla="*/ 1 h 118"/>
                  <a:gd name="T8" fmla="*/ 2 w 3"/>
                  <a:gd name="T9" fmla="*/ 1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118">
                    <a:moveTo>
                      <a:pt x="2" y="1"/>
                    </a:moveTo>
                    <a:cubicBezTo>
                      <a:pt x="1" y="39"/>
                      <a:pt x="0" y="78"/>
                      <a:pt x="1" y="117"/>
                    </a:cubicBezTo>
                    <a:cubicBezTo>
                      <a:pt x="1" y="118"/>
                      <a:pt x="1" y="118"/>
                      <a:pt x="1" y="118"/>
                    </a:cubicBezTo>
                    <a:cubicBezTo>
                      <a:pt x="2" y="79"/>
                      <a:pt x="1" y="40"/>
                      <a:pt x="3" y="1"/>
                    </a:cubicBezTo>
                    <a:cubicBezTo>
                      <a:pt x="3" y="0"/>
                      <a:pt x="2" y="0"/>
                      <a:pt x="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7" name="íṩľíḍè-Freeform 694"/>
              <p:cNvSpPr/>
              <p:nvPr/>
            </p:nvSpPr>
            <p:spPr bwMode="auto">
              <a:xfrm>
                <a:off x="3153" y="1966"/>
                <a:ext cx="4" cy="91"/>
              </a:xfrm>
              <a:custGeom>
                <a:avLst/>
                <a:gdLst>
                  <a:gd name="T0" fmla="*/ 2 w 3"/>
                  <a:gd name="T1" fmla="*/ 0 h 83"/>
                  <a:gd name="T2" fmla="*/ 0 w 3"/>
                  <a:gd name="T3" fmla="*/ 82 h 83"/>
                  <a:gd name="T4" fmla="*/ 1 w 3"/>
                  <a:gd name="T5" fmla="*/ 82 h 83"/>
                  <a:gd name="T6" fmla="*/ 3 w 3"/>
                  <a:gd name="T7" fmla="*/ 0 h 83"/>
                  <a:gd name="T8" fmla="*/ 2 w 3"/>
                  <a:gd name="T9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83">
                    <a:moveTo>
                      <a:pt x="2" y="0"/>
                    </a:moveTo>
                    <a:cubicBezTo>
                      <a:pt x="2" y="28"/>
                      <a:pt x="0" y="55"/>
                      <a:pt x="0" y="82"/>
                    </a:cubicBezTo>
                    <a:cubicBezTo>
                      <a:pt x="0" y="83"/>
                      <a:pt x="1" y="83"/>
                      <a:pt x="1" y="82"/>
                    </a:cubicBezTo>
                    <a:cubicBezTo>
                      <a:pt x="1" y="55"/>
                      <a:pt x="3" y="28"/>
                      <a:pt x="3" y="0"/>
                    </a:cubicBezTo>
                    <a:cubicBezTo>
                      <a:pt x="3" y="0"/>
                      <a:pt x="2" y="0"/>
                      <a:pt x="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8" name="íṩľíḍè-Freeform 695"/>
              <p:cNvSpPr/>
              <p:nvPr/>
            </p:nvSpPr>
            <p:spPr bwMode="auto">
              <a:xfrm>
                <a:off x="3163" y="1964"/>
                <a:ext cx="6" cy="89"/>
              </a:xfrm>
              <a:custGeom>
                <a:avLst/>
                <a:gdLst>
                  <a:gd name="T0" fmla="*/ 5 w 5"/>
                  <a:gd name="T1" fmla="*/ 1 h 81"/>
                  <a:gd name="T2" fmla="*/ 1 w 5"/>
                  <a:gd name="T3" fmla="*/ 81 h 81"/>
                  <a:gd name="T4" fmla="*/ 2 w 5"/>
                  <a:gd name="T5" fmla="*/ 81 h 81"/>
                  <a:gd name="T6" fmla="*/ 5 w 5"/>
                  <a:gd name="T7" fmla="*/ 1 h 81"/>
                  <a:gd name="T8" fmla="*/ 5 w 5"/>
                  <a:gd name="T9" fmla="*/ 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81">
                    <a:moveTo>
                      <a:pt x="5" y="1"/>
                    </a:moveTo>
                    <a:cubicBezTo>
                      <a:pt x="2" y="27"/>
                      <a:pt x="0" y="54"/>
                      <a:pt x="1" y="81"/>
                    </a:cubicBezTo>
                    <a:cubicBezTo>
                      <a:pt x="1" y="81"/>
                      <a:pt x="2" y="81"/>
                      <a:pt x="2" y="81"/>
                    </a:cubicBezTo>
                    <a:cubicBezTo>
                      <a:pt x="3" y="54"/>
                      <a:pt x="3" y="28"/>
                      <a:pt x="5" y="1"/>
                    </a:cubicBezTo>
                    <a:cubicBezTo>
                      <a:pt x="5" y="0"/>
                      <a:pt x="5" y="0"/>
                      <a:pt x="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9" name="íṩľíḍè-Freeform 696"/>
              <p:cNvSpPr/>
              <p:nvPr/>
            </p:nvSpPr>
            <p:spPr bwMode="auto">
              <a:xfrm>
                <a:off x="3167" y="1977"/>
                <a:ext cx="6" cy="87"/>
              </a:xfrm>
              <a:custGeom>
                <a:avLst/>
                <a:gdLst>
                  <a:gd name="T0" fmla="*/ 6 w 6"/>
                  <a:gd name="T1" fmla="*/ 0 h 79"/>
                  <a:gd name="T2" fmla="*/ 5 w 6"/>
                  <a:gd name="T3" fmla="*/ 0 h 79"/>
                  <a:gd name="T4" fmla="*/ 3 w 6"/>
                  <a:gd name="T5" fmla="*/ 79 h 79"/>
                  <a:gd name="T6" fmla="*/ 4 w 6"/>
                  <a:gd name="T7" fmla="*/ 79 h 79"/>
                  <a:gd name="T8" fmla="*/ 6 w 6"/>
                  <a:gd name="T9" fmla="*/ 0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79">
                    <a:moveTo>
                      <a:pt x="6" y="0"/>
                    </a:moveTo>
                    <a:cubicBezTo>
                      <a:pt x="6" y="0"/>
                      <a:pt x="5" y="0"/>
                      <a:pt x="5" y="0"/>
                    </a:cubicBezTo>
                    <a:cubicBezTo>
                      <a:pt x="1" y="26"/>
                      <a:pt x="0" y="54"/>
                      <a:pt x="3" y="79"/>
                    </a:cubicBezTo>
                    <a:cubicBezTo>
                      <a:pt x="3" y="79"/>
                      <a:pt x="4" y="79"/>
                      <a:pt x="4" y="79"/>
                    </a:cubicBezTo>
                    <a:cubicBezTo>
                      <a:pt x="3" y="53"/>
                      <a:pt x="3" y="27"/>
                      <a:pt x="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0" name="íṩľíḍè-Freeform 697"/>
              <p:cNvSpPr/>
              <p:nvPr/>
            </p:nvSpPr>
            <p:spPr bwMode="auto">
              <a:xfrm>
                <a:off x="3174" y="1978"/>
                <a:ext cx="10" cy="86"/>
              </a:xfrm>
              <a:custGeom>
                <a:avLst/>
                <a:gdLst>
                  <a:gd name="T0" fmla="*/ 9 w 9"/>
                  <a:gd name="T1" fmla="*/ 1 h 78"/>
                  <a:gd name="T2" fmla="*/ 8 w 9"/>
                  <a:gd name="T3" fmla="*/ 1 h 78"/>
                  <a:gd name="T4" fmla="*/ 5 w 9"/>
                  <a:gd name="T5" fmla="*/ 78 h 78"/>
                  <a:gd name="T6" fmla="*/ 5 w 9"/>
                  <a:gd name="T7" fmla="*/ 78 h 78"/>
                  <a:gd name="T8" fmla="*/ 9 w 9"/>
                  <a:gd name="T9" fmla="*/ 1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78">
                    <a:moveTo>
                      <a:pt x="9" y="1"/>
                    </a:moveTo>
                    <a:cubicBezTo>
                      <a:pt x="9" y="1"/>
                      <a:pt x="8" y="0"/>
                      <a:pt x="8" y="1"/>
                    </a:cubicBezTo>
                    <a:cubicBezTo>
                      <a:pt x="2" y="26"/>
                      <a:pt x="0" y="53"/>
                      <a:pt x="5" y="78"/>
                    </a:cubicBezTo>
                    <a:cubicBezTo>
                      <a:pt x="5" y="78"/>
                      <a:pt x="5" y="78"/>
                      <a:pt x="5" y="78"/>
                    </a:cubicBezTo>
                    <a:cubicBezTo>
                      <a:pt x="3" y="52"/>
                      <a:pt x="2" y="27"/>
                      <a:pt x="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1" name="íṩľíḍè-Freeform 698"/>
              <p:cNvSpPr/>
              <p:nvPr/>
            </p:nvSpPr>
            <p:spPr bwMode="auto">
              <a:xfrm>
                <a:off x="3187" y="1991"/>
                <a:ext cx="6" cy="77"/>
              </a:xfrm>
              <a:custGeom>
                <a:avLst/>
                <a:gdLst>
                  <a:gd name="T0" fmla="*/ 6 w 6"/>
                  <a:gd name="T1" fmla="*/ 1 h 70"/>
                  <a:gd name="T2" fmla="*/ 5 w 6"/>
                  <a:gd name="T3" fmla="*/ 1 h 70"/>
                  <a:gd name="T4" fmla="*/ 2 w 6"/>
                  <a:gd name="T5" fmla="*/ 30 h 70"/>
                  <a:gd name="T6" fmla="*/ 2 w 6"/>
                  <a:gd name="T7" fmla="*/ 69 h 70"/>
                  <a:gd name="T8" fmla="*/ 3 w 6"/>
                  <a:gd name="T9" fmla="*/ 69 h 70"/>
                  <a:gd name="T10" fmla="*/ 6 w 6"/>
                  <a:gd name="T11" fmla="*/ 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70">
                    <a:moveTo>
                      <a:pt x="6" y="1"/>
                    </a:moveTo>
                    <a:cubicBezTo>
                      <a:pt x="6" y="1"/>
                      <a:pt x="6" y="0"/>
                      <a:pt x="5" y="1"/>
                    </a:cubicBezTo>
                    <a:cubicBezTo>
                      <a:pt x="3" y="10"/>
                      <a:pt x="3" y="20"/>
                      <a:pt x="2" y="30"/>
                    </a:cubicBezTo>
                    <a:cubicBezTo>
                      <a:pt x="1" y="43"/>
                      <a:pt x="0" y="56"/>
                      <a:pt x="2" y="69"/>
                    </a:cubicBezTo>
                    <a:cubicBezTo>
                      <a:pt x="2" y="70"/>
                      <a:pt x="3" y="70"/>
                      <a:pt x="3" y="69"/>
                    </a:cubicBezTo>
                    <a:cubicBezTo>
                      <a:pt x="3" y="47"/>
                      <a:pt x="2" y="23"/>
                      <a:pt x="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2" name="íṩľíḍè-Freeform 699"/>
              <p:cNvSpPr/>
              <p:nvPr/>
            </p:nvSpPr>
            <p:spPr bwMode="auto">
              <a:xfrm>
                <a:off x="3195" y="1990"/>
                <a:ext cx="9" cy="78"/>
              </a:xfrm>
              <a:custGeom>
                <a:avLst/>
                <a:gdLst>
                  <a:gd name="T0" fmla="*/ 8 w 8"/>
                  <a:gd name="T1" fmla="*/ 0 h 71"/>
                  <a:gd name="T2" fmla="*/ 8 w 8"/>
                  <a:gd name="T3" fmla="*/ 0 h 71"/>
                  <a:gd name="T4" fmla="*/ 4 w 8"/>
                  <a:gd name="T5" fmla="*/ 70 h 71"/>
                  <a:gd name="T6" fmla="*/ 5 w 8"/>
                  <a:gd name="T7" fmla="*/ 70 h 71"/>
                  <a:gd name="T8" fmla="*/ 8 w 8"/>
                  <a:gd name="T9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71">
                    <a:moveTo>
                      <a:pt x="8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2" y="23"/>
                      <a:pt x="0" y="47"/>
                      <a:pt x="4" y="70"/>
                    </a:cubicBezTo>
                    <a:cubicBezTo>
                      <a:pt x="4" y="71"/>
                      <a:pt x="5" y="71"/>
                      <a:pt x="5" y="70"/>
                    </a:cubicBezTo>
                    <a:cubicBezTo>
                      <a:pt x="2" y="46"/>
                      <a:pt x="4" y="24"/>
                      <a:pt x="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3" name="íṩľíḍè-Freeform 700"/>
              <p:cNvSpPr/>
              <p:nvPr/>
            </p:nvSpPr>
            <p:spPr bwMode="auto">
              <a:xfrm>
                <a:off x="3209" y="2002"/>
                <a:ext cx="6" cy="55"/>
              </a:xfrm>
              <a:custGeom>
                <a:avLst/>
                <a:gdLst>
                  <a:gd name="T0" fmla="*/ 5 w 6"/>
                  <a:gd name="T1" fmla="*/ 0 h 50"/>
                  <a:gd name="T2" fmla="*/ 0 w 6"/>
                  <a:gd name="T3" fmla="*/ 49 h 50"/>
                  <a:gd name="T4" fmla="*/ 1 w 6"/>
                  <a:gd name="T5" fmla="*/ 49 h 50"/>
                  <a:gd name="T6" fmla="*/ 6 w 6"/>
                  <a:gd name="T7" fmla="*/ 1 h 50"/>
                  <a:gd name="T8" fmla="*/ 5 w 6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50">
                    <a:moveTo>
                      <a:pt x="5" y="0"/>
                    </a:moveTo>
                    <a:cubicBezTo>
                      <a:pt x="2" y="16"/>
                      <a:pt x="2" y="33"/>
                      <a:pt x="0" y="49"/>
                    </a:cubicBezTo>
                    <a:cubicBezTo>
                      <a:pt x="0" y="50"/>
                      <a:pt x="1" y="50"/>
                      <a:pt x="1" y="49"/>
                    </a:cubicBezTo>
                    <a:cubicBezTo>
                      <a:pt x="3" y="33"/>
                      <a:pt x="3" y="17"/>
                      <a:pt x="6" y="1"/>
                    </a:cubicBezTo>
                    <a:cubicBezTo>
                      <a:pt x="6" y="0"/>
                      <a:pt x="5" y="0"/>
                      <a:pt x="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4" name="ïṧḷïḓê-Freeform 701"/>
              <p:cNvSpPr/>
              <p:nvPr/>
            </p:nvSpPr>
            <p:spPr bwMode="auto">
              <a:xfrm>
                <a:off x="3378" y="2051"/>
                <a:ext cx="2" cy="45"/>
              </a:xfrm>
              <a:custGeom>
                <a:avLst/>
                <a:gdLst>
                  <a:gd name="T0" fmla="*/ 0 w 2"/>
                  <a:gd name="T1" fmla="*/ 0 h 41"/>
                  <a:gd name="T2" fmla="*/ 0 w 2"/>
                  <a:gd name="T3" fmla="*/ 0 h 41"/>
                  <a:gd name="T4" fmla="*/ 1 w 2"/>
                  <a:gd name="T5" fmla="*/ 40 h 41"/>
                  <a:gd name="T6" fmla="*/ 2 w 2"/>
                  <a:gd name="T7" fmla="*/ 40 h 41"/>
                  <a:gd name="T8" fmla="*/ 0 w 2"/>
                  <a:gd name="T9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4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3"/>
                      <a:pt x="1" y="27"/>
                      <a:pt x="1" y="40"/>
                    </a:cubicBezTo>
                    <a:cubicBezTo>
                      <a:pt x="1" y="41"/>
                      <a:pt x="2" y="41"/>
                      <a:pt x="2" y="40"/>
                    </a:cubicBezTo>
                    <a:cubicBezTo>
                      <a:pt x="2" y="27"/>
                      <a:pt x="2" y="14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5" name="ïṧḷïḓê-Freeform 702"/>
              <p:cNvSpPr/>
              <p:nvPr/>
            </p:nvSpPr>
            <p:spPr bwMode="auto">
              <a:xfrm>
                <a:off x="3389" y="2055"/>
                <a:ext cx="2" cy="41"/>
              </a:xfrm>
              <a:custGeom>
                <a:avLst/>
                <a:gdLst>
                  <a:gd name="T0" fmla="*/ 1 w 2"/>
                  <a:gd name="T1" fmla="*/ 1 h 37"/>
                  <a:gd name="T2" fmla="*/ 0 w 2"/>
                  <a:gd name="T3" fmla="*/ 36 h 37"/>
                  <a:gd name="T4" fmla="*/ 1 w 2"/>
                  <a:gd name="T5" fmla="*/ 36 h 37"/>
                  <a:gd name="T6" fmla="*/ 2 w 2"/>
                  <a:gd name="T7" fmla="*/ 1 h 37"/>
                  <a:gd name="T8" fmla="*/ 1 w 2"/>
                  <a:gd name="T9" fmla="*/ 1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37">
                    <a:moveTo>
                      <a:pt x="1" y="1"/>
                    </a:moveTo>
                    <a:cubicBezTo>
                      <a:pt x="0" y="13"/>
                      <a:pt x="0" y="24"/>
                      <a:pt x="0" y="36"/>
                    </a:cubicBezTo>
                    <a:cubicBezTo>
                      <a:pt x="0" y="37"/>
                      <a:pt x="1" y="37"/>
                      <a:pt x="1" y="36"/>
                    </a:cubicBezTo>
                    <a:cubicBezTo>
                      <a:pt x="1" y="25"/>
                      <a:pt x="1" y="13"/>
                      <a:pt x="2" y="1"/>
                    </a:cubicBezTo>
                    <a:cubicBezTo>
                      <a:pt x="2" y="1"/>
                      <a:pt x="2" y="0"/>
                      <a:pt x="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6" name="ïṧḷïḓê-Freeform 703"/>
              <p:cNvSpPr/>
              <p:nvPr/>
            </p:nvSpPr>
            <p:spPr bwMode="auto">
              <a:xfrm>
                <a:off x="3396" y="2052"/>
                <a:ext cx="5" cy="62"/>
              </a:xfrm>
              <a:custGeom>
                <a:avLst/>
                <a:gdLst>
                  <a:gd name="T0" fmla="*/ 5 w 5"/>
                  <a:gd name="T1" fmla="*/ 1 h 57"/>
                  <a:gd name="T2" fmla="*/ 4 w 5"/>
                  <a:gd name="T3" fmla="*/ 1 h 57"/>
                  <a:gd name="T4" fmla="*/ 2 w 5"/>
                  <a:gd name="T5" fmla="*/ 56 h 57"/>
                  <a:gd name="T6" fmla="*/ 3 w 5"/>
                  <a:gd name="T7" fmla="*/ 56 h 57"/>
                  <a:gd name="T8" fmla="*/ 5 w 5"/>
                  <a:gd name="T9" fmla="*/ 1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57">
                    <a:moveTo>
                      <a:pt x="5" y="1"/>
                    </a:moveTo>
                    <a:cubicBezTo>
                      <a:pt x="5" y="0"/>
                      <a:pt x="4" y="0"/>
                      <a:pt x="4" y="1"/>
                    </a:cubicBezTo>
                    <a:cubicBezTo>
                      <a:pt x="2" y="19"/>
                      <a:pt x="0" y="38"/>
                      <a:pt x="2" y="56"/>
                    </a:cubicBezTo>
                    <a:cubicBezTo>
                      <a:pt x="2" y="56"/>
                      <a:pt x="3" y="57"/>
                      <a:pt x="3" y="56"/>
                    </a:cubicBezTo>
                    <a:cubicBezTo>
                      <a:pt x="2" y="38"/>
                      <a:pt x="3" y="19"/>
                      <a:pt x="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7" name="ïṧḷïḓê-Freeform 704"/>
              <p:cNvSpPr/>
              <p:nvPr/>
            </p:nvSpPr>
            <p:spPr bwMode="auto">
              <a:xfrm>
                <a:off x="3403" y="2048"/>
                <a:ext cx="7" cy="64"/>
              </a:xfrm>
              <a:custGeom>
                <a:avLst/>
                <a:gdLst>
                  <a:gd name="T0" fmla="*/ 7 w 7"/>
                  <a:gd name="T1" fmla="*/ 1 h 58"/>
                  <a:gd name="T2" fmla="*/ 6 w 7"/>
                  <a:gd name="T3" fmla="*/ 0 h 58"/>
                  <a:gd name="T4" fmla="*/ 3 w 7"/>
                  <a:gd name="T5" fmla="*/ 57 h 58"/>
                  <a:gd name="T6" fmla="*/ 4 w 7"/>
                  <a:gd name="T7" fmla="*/ 57 h 58"/>
                  <a:gd name="T8" fmla="*/ 7 w 7"/>
                  <a:gd name="T9" fmla="*/ 1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58">
                    <a:moveTo>
                      <a:pt x="7" y="1"/>
                    </a:moveTo>
                    <a:cubicBezTo>
                      <a:pt x="7" y="0"/>
                      <a:pt x="6" y="0"/>
                      <a:pt x="6" y="0"/>
                    </a:cubicBezTo>
                    <a:cubicBezTo>
                      <a:pt x="3" y="19"/>
                      <a:pt x="0" y="39"/>
                      <a:pt x="3" y="57"/>
                    </a:cubicBezTo>
                    <a:cubicBezTo>
                      <a:pt x="3" y="58"/>
                      <a:pt x="4" y="58"/>
                      <a:pt x="4" y="57"/>
                    </a:cubicBezTo>
                    <a:cubicBezTo>
                      <a:pt x="3" y="38"/>
                      <a:pt x="4" y="20"/>
                      <a:pt x="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8" name="ïṧḷïḓê-Freeform 705"/>
              <p:cNvSpPr/>
              <p:nvPr/>
            </p:nvSpPr>
            <p:spPr bwMode="auto">
              <a:xfrm>
                <a:off x="3412" y="2052"/>
                <a:ext cx="6" cy="64"/>
              </a:xfrm>
              <a:custGeom>
                <a:avLst/>
                <a:gdLst>
                  <a:gd name="T0" fmla="*/ 5 w 5"/>
                  <a:gd name="T1" fmla="*/ 57 h 58"/>
                  <a:gd name="T2" fmla="*/ 3 w 5"/>
                  <a:gd name="T3" fmla="*/ 33 h 58"/>
                  <a:gd name="T4" fmla="*/ 3 w 5"/>
                  <a:gd name="T5" fmla="*/ 1 h 58"/>
                  <a:gd name="T6" fmla="*/ 2 w 5"/>
                  <a:gd name="T7" fmla="*/ 1 h 58"/>
                  <a:gd name="T8" fmla="*/ 2 w 5"/>
                  <a:gd name="T9" fmla="*/ 38 h 58"/>
                  <a:gd name="T10" fmla="*/ 4 w 5"/>
                  <a:gd name="T11" fmla="*/ 58 h 58"/>
                  <a:gd name="T12" fmla="*/ 5 w 5"/>
                  <a:gd name="T13" fmla="*/ 57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58">
                    <a:moveTo>
                      <a:pt x="5" y="57"/>
                    </a:moveTo>
                    <a:cubicBezTo>
                      <a:pt x="1" y="51"/>
                      <a:pt x="3" y="40"/>
                      <a:pt x="3" y="33"/>
                    </a:cubicBezTo>
                    <a:cubicBezTo>
                      <a:pt x="2" y="22"/>
                      <a:pt x="2" y="12"/>
                      <a:pt x="3" y="1"/>
                    </a:cubicBezTo>
                    <a:cubicBezTo>
                      <a:pt x="3" y="1"/>
                      <a:pt x="2" y="0"/>
                      <a:pt x="2" y="1"/>
                    </a:cubicBezTo>
                    <a:cubicBezTo>
                      <a:pt x="0" y="13"/>
                      <a:pt x="1" y="25"/>
                      <a:pt x="2" y="38"/>
                    </a:cubicBezTo>
                    <a:cubicBezTo>
                      <a:pt x="2" y="43"/>
                      <a:pt x="1" y="53"/>
                      <a:pt x="4" y="58"/>
                    </a:cubicBezTo>
                    <a:cubicBezTo>
                      <a:pt x="4" y="58"/>
                      <a:pt x="5" y="58"/>
                      <a:pt x="5" y="5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9" name="ïṧḷïḓê-Freeform 706"/>
              <p:cNvSpPr/>
              <p:nvPr/>
            </p:nvSpPr>
            <p:spPr bwMode="auto">
              <a:xfrm>
                <a:off x="3422" y="2052"/>
                <a:ext cx="7" cy="61"/>
              </a:xfrm>
              <a:custGeom>
                <a:avLst/>
                <a:gdLst>
                  <a:gd name="T0" fmla="*/ 6 w 6"/>
                  <a:gd name="T1" fmla="*/ 1 h 56"/>
                  <a:gd name="T2" fmla="*/ 5 w 6"/>
                  <a:gd name="T3" fmla="*/ 1 h 56"/>
                  <a:gd name="T4" fmla="*/ 5 w 6"/>
                  <a:gd name="T5" fmla="*/ 56 h 56"/>
                  <a:gd name="T6" fmla="*/ 6 w 6"/>
                  <a:gd name="T7" fmla="*/ 56 h 56"/>
                  <a:gd name="T8" fmla="*/ 6 w 6"/>
                  <a:gd name="T9" fmla="*/ 1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56">
                    <a:moveTo>
                      <a:pt x="6" y="1"/>
                    </a:moveTo>
                    <a:cubicBezTo>
                      <a:pt x="6" y="1"/>
                      <a:pt x="5" y="0"/>
                      <a:pt x="5" y="1"/>
                    </a:cubicBezTo>
                    <a:cubicBezTo>
                      <a:pt x="2" y="18"/>
                      <a:pt x="0" y="39"/>
                      <a:pt x="5" y="56"/>
                    </a:cubicBezTo>
                    <a:cubicBezTo>
                      <a:pt x="5" y="56"/>
                      <a:pt x="6" y="56"/>
                      <a:pt x="6" y="56"/>
                    </a:cubicBezTo>
                    <a:cubicBezTo>
                      <a:pt x="3" y="38"/>
                      <a:pt x="3" y="18"/>
                      <a:pt x="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0" name="ïṧḷïḓê-Freeform 707"/>
              <p:cNvSpPr/>
              <p:nvPr/>
            </p:nvSpPr>
            <p:spPr bwMode="auto">
              <a:xfrm>
                <a:off x="3433" y="2052"/>
                <a:ext cx="15" cy="66"/>
              </a:xfrm>
              <a:custGeom>
                <a:avLst/>
                <a:gdLst>
                  <a:gd name="T0" fmla="*/ 13 w 13"/>
                  <a:gd name="T1" fmla="*/ 57 h 60"/>
                  <a:gd name="T2" fmla="*/ 13 w 13"/>
                  <a:gd name="T3" fmla="*/ 45 h 60"/>
                  <a:gd name="T4" fmla="*/ 12 w 13"/>
                  <a:gd name="T5" fmla="*/ 3 h 60"/>
                  <a:gd name="T6" fmla="*/ 12 w 13"/>
                  <a:gd name="T7" fmla="*/ 2 h 60"/>
                  <a:gd name="T8" fmla="*/ 1 w 13"/>
                  <a:gd name="T9" fmla="*/ 52 h 60"/>
                  <a:gd name="T10" fmla="*/ 1 w 13"/>
                  <a:gd name="T11" fmla="*/ 41 h 60"/>
                  <a:gd name="T12" fmla="*/ 1 w 13"/>
                  <a:gd name="T13" fmla="*/ 15 h 60"/>
                  <a:gd name="T14" fmla="*/ 1 w 13"/>
                  <a:gd name="T15" fmla="*/ 4 h 60"/>
                  <a:gd name="T16" fmla="*/ 1 w 13"/>
                  <a:gd name="T17" fmla="*/ 4 h 60"/>
                  <a:gd name="T18" fmla="*/ 0 w 13"/>
                  <a:gd name="T19" fmla="*/ 11 h 60"/>
                  <a:gd name="T20" fmla="*/ 0 w 13"/>
                  <a:gd name="T21" fmla="*/ 11 h 60"/>
                  <a:gd name="T22" fmla="*/ 1 w 13"/>
                  <a:gd name="T23" fmla="*/ 7 h 60"/>
                  <a:gd name="T24" fmla="*/ 0 w 13"/>
                  <a:gd name="T25" fmla="*/ 25 h 60"/>
                  <a:gd name="T26" fmla="*/ 0 w 13"/>
                  <a:gd name="T27" fmla="*/ 59 h 60"/>
                  <a:gd name="T28" fmla="*/ 1 w 13"/>
                  <a:gd name="T29" fmla="*/ 59 h 60"/>
                  <a:gd name="T30" fmla="*/ 10 w 13"/>
                  <a:gd name="T31" fmla="*/ 10 h 60"/>
                  <a:gd name="T32" fmla="*/ 11 w 13"/>
                  <a:gd name="T33" fmla="*/ 5 h 60"/>
                  <a:gd name="T34" fmla="*/ 11 w 13"/>
                  <a:gd name="T35" fmla="*/ 10 h 60"/>
                  <a:gd name="T36" fmla="*/ 10 w 13"/>
                  <a:gd name="T37" fmla="*/ 23 h 60"/>
                  <a:gd name="T38" fmla="*/ 12 w 13"/>
                  <a:gd name="T39" fmla="*/ 58 h 60"/>
                  <a:gd name="T40" fmla="*/ 13 w 13"/>
                  <a:gd name="T41" fmla="*/ 58 h 60"/>
                  <a:gd name="T42" fmla="*/ 13 w 13"/>
                  <a:gd name="T43" fmla="*/ 57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3" h="60">
                    <a:moveTo>
                      <a:pt x="13" y="57"/>
                    </a:moveTo>
                    <a:cubicBezTo>
                      <a:pt x="13" y="53"/>
                      <a:pt x="13" y="49"/>
                      <a:pt x="13" y="45"/>
                    </a:cubicBezTo>
                    <a:cubicBezTo>
                      <a:pt x="12" y="31"/>
                      <a:pt x="10" y="16"/>
                      <a:pt x="12" y="3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8" y="19"/>
                      <a:pt x="5" y="36"/>
                      <a:pt x="1" y="52"/>
                    </a:cubicBezTo>
                    <a:cubicBezTo>
                      <a:pt x="1" y="49"/>
                      <a:pt x="1" y="45"/>
                      <a:pt x="1" y="41"/>
                    </a:cubicBezTo>
                    <a:cubicBezTo>
                      <a:pt x="1" y="33"/>
                      <a:pt x="1" y="24"/>
                      <a:pt x="1" y="15"/>
                    </a:cubicBezTo>
                    <a:cubicBezTo>
                      <a:pt x="1" y="12"/>
                      <a:pt x="2" y="7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5"/>
                      <a:pt x="0" y="9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9"/>
                      <a:pt x="1" y="1"/>
                      <a:pt x="1" y="7"/>
                    </a:cubicBezTo>
                    <a:cubicBezTo>
                      <a:pt x="1" y="13"/>
                      <a:pt x="0" y="19"/>
                      <a:pt x="0" y="25"/>
                    </a:cubicBezTo>
                    <a:cubicBezTo>
                      <a:pt x="0" y="36"/>
                      <a:pt x="0" y="48"/>
                      <a:pt x="0" y="59"/>
                    </a:cubicBezTo>
                    <a:cubicBezTo>
                      <a:pt x="0" y="60"/>
                      <a:pt x="1" y="60"/>
                      <a:pt x="1" y="59"/>
                    </a:cubicBezTo>
                    <a:cubicBezTo>
                      <a:pt x="4" y="43"/>
                      <a:pt x="7" y="26"/>
                      <a:pt x="10" y="10"/>
                    </a:cubicBezTo>
                    <a:cubicBezTo>
                      <a:pt x="10" y="11"/>
                      <a:pt x="12" y="0"/>
                      <a:pt x="11" y="5"/>
                    </a:cubicBezTo>
                    <a:cubicBezTo>
                      <a:pt x="11" y="6"/>
                      <a:pt x="11" y="8"/>
                      <a:pt x="11" y="10"/>
                    </a:cubicBezTo>
                    <a:cubicBezTo>
                      <a:pt x="10" y="14"/>
                      <a:pt x="10" y="18"/>
                      <a:pt x="10" y="23"/>
                    </a:cubicBezTo>
                    <a:cubicBezTo>
                      <a:pt x="11" y="34"/>
                      <a:pt x="10" y="47"/>
                      <a:pt x="12" y="58"/>
                    </a:cubicBezTo>
                    <a:cubicBezTo>
                      <a:pt x="13" y="58"/>
                      <a:pt x="13" y="59"/>
                      <a:pt x="13" y="58"/>
                    </a:cubicBezTo>
                    <a:cubicBezTo>
                      <a:pt x="13" y="58"/>
                      <a:pt x="13" y="57"/>
                      <a:pt x="13" y="5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1" name="îṣļîḑé-Freeform 708"/>
              <p:cNvSpPr/>
              <p:nvPr/>
            </p:nvSpPr>
            <p:spPr bwMode="auto">
              <a:xfrm>
                <a:off x="3451" y="2059"/>
                <a:ext cx="4" cy="69"/>
              </a:xfrm>
              <a:custGeom>
                <a:avLst/>
                <a:gdLst>
                  <a:gd name="T0" fmla="*/ 4 w 4"/>
                  <a:gd name="T1" fmla="*/ 0 h 62"/>
                  <a:gd name="T2" fmla="*/ 0 w 4"/>
                  <a:gd name="T3" fmla="*/ 60 h 62"/>
                  <a:gd name="T4" fmla="*/ 2 w 4"/>
                  <a:gd name="T5" fmla="*/ 61 h 62"/>
                  <a:gd name="T6" fmla="*/ 4 w 4"/>
                  <a:gd name="T7" fmla="*/ 1 h 62"/>
                  <a:gd name="T8" fmla="*/ 4 w 4"/>
                  <a:gd name="T9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62">
                    <a:moveTo>
                      <a:pt x="4" y="0"/>
                    </a:moveTo>
                    <a:cubicBezTo>
                      <a:pt x="1" y="20"/>
                      <a:pt x="0" y="40"/>
                      <a:pt x="0" y="60"/>
                    </a:cubicBezTo>
                    <a:cubicBezTo>
                      <a:pt x="0" y="61"/>
                      <a:pt x="1" y="62"/>
                      <a:pt x="2" y="61"/>
                    </a:cubicBezTo>
                    <a:cubicBezTo>
                      <a:pt x="2" y="41"/>
                      <a:pt x="3" y="21"/>
                      <a:pt x="4" y="1"/>
                    </a:cubicBezTo>
                    <a:cubicBezTo>
                      <a:pt x="4" y="0"/>
                      <a:pt x="4" y="0"/>
                      <a:pt x="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2" name="îṣļîḑé-Freeform 709"/>
              <p:cNvSpPr/>
              <p:nvPr/>
            </p:nvSpPr>
            <p:spPr bwMode="auto">
              <a:xfrm>
                <a:off x="3462" y="2066"/>
                <a:ext cx="6" cy="52"/>
              </a:xfrm>
              <a:custGeom>
                <a:avLst/>
                <a:gdLst>
                  <a:gd name="T0" fmla="*/ 4 w 5"/>
                  <a:gd name="T1" fmla="*/ 1 h 47"/>
                  <a:gd name="T2" fmla="*/ 1 w 5"/>
                  <a:gd name="T3" fmla="*/ 46 h 47"/>
                  <a:gd name="T4" fmla="*/ 1 w 5"/>
                  <a:gd name="T5" fmla="*/ 46 h 47"/>
                  <a:gd name="T6" fmla="*/ 5 w 5"/>
                  <a:gd name="T7" fmla="*/ 1 h 47"/>
                  <a:gd name="T8" fmla="*/ 4 w 5"/>
                  <a:gd name="T9" fmla="*/ 1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47">
                    <a:moveTo>
                      <a:pt x="4" y="1"/>
                    </a:moveTo>
                    <a:cubicBezTo>
                      <a:pt x="4" y="16"/>
                      <a:pt x="2" y="31"/>
                      <a:pt x="1" y="46"/>
                    </a:cubicBezTo>
                    <a:cubicBezTo>
                      <a:pt x="0" y="47"/>
                      <a:pt x="1" y="47"/>
                      <a:pt x="1" y="46"/>
                    </a:cubicBezTo>
                    <a:cubicBezTo>
                      <a:pt x="3" y="31"/>
                      <a:pt x="5" y="16"/>
                      <a:pt x="5" y="1"/>
                    </a:cubicBezTo>
                    <a:cubicBezTo>
                      <a:pt x="5" y="1"/>
                      <a:pt x="4" y="0"/>
                      <a:pt x="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3" name="îṣļîḑé-Freeform 710"/>
              <p:cNvSpPr/>
              <p:nvPr/>
            </p:nvSpPr>
            <p:spPr bwMode="auto">
              <a:xfrm>
                <a:off x="3461" y="2540"/>
                <a:ext cx="45" cy="64"/>
              </a:xfrm>
              <a:custGeom>
                <a:avLst/>
                <a:gdLst>
                  <a:gd name="T0" fmla="*/ 41 w 41"/>
                  <a:gd name="T1" fmla="*/ 57 h 58"/>
                  <a:gd name="T2" fmla="*/ 1 w 41"/>
                  <a:gd name="T3" fmla="*/ 1 h 58"/>
                  <a:gd name="T4" fmla="*/ 0 w 41"/>
                  <a:gd name="T5" fmla="*/ 1 h 58"/>
                  <a:gd name="T6" fmla="*/ 40 w 41"/>
                  <a:gd name="T7" fmla="*/ 58 h 58"/>
                  <a:gd name="T8" fmla="*/ 41 w 41"/>
                  <a:gd name="T9" fmla="*/ 57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58">
                    <a:moveTo>
                      <a:pt x="41" y="57"/>
                    </a:moveTo>
                    <a:cubicBezTo>
                      <a:pt x="26" y="39"/>
                      <a:pt x="13" y="20"/>
                      <a:pt x="1" y="1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13" y="20"/>
                      <a:pt x="25" y="40"/>
                      <a:pt x="40" y="58"/>
                    </a:cubicBezTo>
                    <a:cubicBezTo>
                      <a:pt x="40" y="58"/>
                      <a:pt x="41" y="58"/>
                      <a:pt x="41" y="5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4" name="îṣļîḑé-Freeform 711"/>
              <p:cNvSpPr/>
              <p:nvPr/>
            </p:nvSpPr>
            <p:spPr bwMode="auto">
              <a:xfrm>
                <a:off x="3468" y="2524"/>
                <a:ext cx="49" cy="67"/>
              </a:xfrm>
              <a:custGeom>
                <a:avLst/>
                <a:gdLst>
                  <a:gd name="T0" fmla="*/ 45 w 45"/>
                  <a:gd name="T1" fmla="*/ 61 h 61"/>
                  <a:gd name="T2" fmla="*/ 1 w 45"/>
                  <a:gd name="T3" fmla="*/ 1 h 61"/>
                  <a:gd name="T4" fmla="*/ 1 w 45"/>
                  <a:gd name="T5" fmla="*/ 1 h 61"/>
                  <a:gd name="T6" fmla="*/ 44 w 45"/>
                  <a:gd name="T7" fmla="*/ 61 h 61"/>
                  <a:gd name="T8" fmla="*/ 45 w 45"/>
                  <a:gd name="T9" fmla="*/ 6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61">
                    <a:moveTo>
                      <a:pt x="45" y="61"/>
                    </a:moveTo>
                    <a:cubicBezTo>
                      <a:pt x="28" y="42"/>
                      <a:pt x="13" y="22"/>
                      <a:pt x="1" y="1"/>
                    </a:cubicBezTo>
                    <a:cubicBezTo>
                      <a:pt x="1" y="0"/>
                      <a:pt x="0" y="0"/>
                      <a:pt x="1" y="1"/>
                    </a:cubicBezTo>
                    <a:cubicBezTo>
                      <a:pt x="13" y="23"/>
                      <a:pt x="27" y="43"/>
                      <a:pt x="44" y="61"/>
                    </a:cubicBezTo>
                    <a:cubicBezTo>
                      <a:pt x="44" y="61"/>
                      <a:pt x="45" y="61"/>
                      <a:pt x="45" y="6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5" name="îṣļîḑé-Freeform 712"/>
              <p:cNvSpPr/>
              <p:nvPr/>
            </p:nvSpPr>
            <p:spPr bwMode="auto">
              <a:xfrm>
                <a:off x="3475" y="2512"/>
                <a:ext cx="39" cy="56"/>
              </a:xfrm>
              <a:custGeom>
                <a:avLst/>
                <a:gdLst>
                  <a:gd name="T0" fmla="*/ 34 w 35"/>
                  <a:gd name="T1" fmla="*/ 50 h 51"/>
                  <a:gd name="T2" fmla="*/ 1 w 35"/>
                  <a:gd name="T3" fmla="*/ 0 h 51"/>
                  <a:gd name="T4" fmla="*/ 0 w 35"/>
                  <a:gd name="T5" fmla="*/ 0 h 51"/>
                  <a:gd name="T6" fmla="*/ 34 w 35"/>
                  <a:gd name="T7" fmla="*/ 50 h 51"/>
                  <a:gd name="T8" fmla="*/ 34 w 35"/>
                  <a:gd name="T9" fmla="*/ 5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51">
                    <a:moveTo>
                      <a:pt x="34" y="50"/>
                    </a:moveTo>
                    <a:cubicBezTo>
                      <a:pt x="23" y="33"/>
                      <a:pt x="11" y="17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11" y="17"/>
                      <a:pt x="22" y="34"/>
                      <a:pt x="34" y="50"/>
                    </a:cubicBezTo>
                    <a:cubicBezTo>
                      <a:pt x="34" y="51"/>
                      <a:pt x="35" y="50"/>
                      <a:pt x="34" y="5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6" name="îṣļîḑé-Freeform 713"/>
              <p:cNvSpPr/>
              <p:nvPr/>
            </p:nvSpPr>
            <p:spPr bwMode="auto">
              <a:xfrm>
                <a:off x="3475" y="2482"/>
                <a:ext cx="44" cy="69"/>
              </a:xfrm>
              <a:custGeom>
                <a:avLst/>
                <a:gdLst>
                  <a:gd name="T0" fmla="*/ 39 w 40"/>
                  <a:gd name="T1" fmla="*/ 62 h 63"/>
                  <a:gd name="T2" fmla="*/ 1 w 40"/>
                  <a:gd name="T3" fmla="*/ 0 h 63"/>
                  <a:gd name="T4" fmla="*/ 0 w 40"/>
                  <a:gd name="T5" fmla="*/ 0 h 63"/>
                  <a:gd name="T6" fmla="*/ 39 w 40"/>
                  <a:gd name="T7" fmla="*/ 62 h 63"/>
                  <a:gd name="T8" fmla="*/ 39 w 40"/>
                  <a:gd name="T9" fmla="*/ 62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63">
                    <a:moveTo>
                      <a:pt x="39" y="62"/>
                    </a:moveTo>
                    <a:cubicBezTo>
                      <a:pt x="26" y="42"/>
                      <a:pt x="13" y="22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12" y="22"/>
                      <a:pt x="25" y="42"/>
                      <a:pt x="39" y="62"/>
                    </a:cubicBezTo>
                    <a:cubicBezTo>
                      <a:pt x="39" y="63"/>
                      <a:pt x="40" y="62"/>
                      <a:pt x="39" y="6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7" name="îṣļîḑé-Freeform 714"/>
              <p:cNvSpPr/>
              <p:nvPr/>
            </p:nvSpPr>
            <p:spPr bwMode="auto">
              <a:xfrm>
                <a:off x="3477" y="2463"/>
                <a:ext cx="40" cy="62"/>
              </a:xfrm>
              <a:custGeom>
                <a:avLst/>
                <a:gdLst>
                  <a:gd name="T0" fmla="*/ 36 w 36"/>
                  <a:gd name="T1" fmla="*/ 56 h 56"/>
                  <a:gd name="T2" fmla="*/ 1 w 36"/>
                  <a:gd name="T3" fmla="*/ 0 h 56"/>
                  <a:gd name="T4" fmla="*/ 0 w 36"/>
                  <a:gd name="T5" fmla="*/ 1 h 56"/>
                  <a:gd name="T6" fmla="*/ 35 w 36"/>
                  <a:gd name="T7" fmla="*/ 56 h 56"/>
                  <a:gd name="T8" fmla="*/ 36 w 36"/>
                  <a:gd name="T9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56">
                    <a:moveTo>
                      <a:pt x="36" y="56"/>
                    </a:moveTo>
                    <a:cubicBezTo>
                      <a:pt x="24" y="37"/>
                      <a:pt x="12" y="19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12" y="19"/>
                      <a:pt x="23" y="38"/>
                      <a:pt x="35" y="56"/>
                    </a:cubicBezTo>
                    <a:cubicBezTo>
                      <a:pt x="35" y="56"/>
                      <a:pt x="36" y="56"/>
                      <a:pt x="36" y="5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8" name="iS1ide-Freeform 715"/>
              <p:cNvSpPr/>
              <p:nvPr/>
            </p:nvSpPr>
            <p:spPr bwMode="auto">
              <a:xfrm>
                <a:off x="3475" y="2438"/>
                <a:ext cx="39" cy="61"/>
              </a:xfrm>
              <a:custGeom>
                <a:avLst/>
                <a:gdLst>
                  <a:gd name="T0" fmla="*/ 34 w 35"/>
                  <a:gd name="T1" fmla="*/ 55 h 56"/>
                  <a:gd name="T2" fmla="*/ 1 w 35"/>
                  <a:gd name="T3" fmla="*/ 0 h 56"/>
                  <a:gd name="T4" fmla="*/ 0 w 35"/>
                  <a:gd name="T5" fmla="*/ 0 h 56"/>
                  <a:gd name="T6" fmla="*/ 34 w 35"/>
                  <a:gd name="T7" fmla="*/ 56 h 56"/>
                  <a:gd name="T8" fmla="*/ 34 w 35"/>
                  <a:gd name="T9" fmla="*/ 55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56">
                    <a:moveTo>
                      <a:pt x="34" y="55"/>
                    </a:moveTo>
                    <a:cubicBezTo>
                      <a:pt x="23" y="37"/>
                      <a:pt x="11" y="19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11" y="19"/>
                      <a:pt x="22" y="38"/>
                      <a:pt x="34" y="56"/>
                    </a:cubicBezTo>
                    <a:cubicBezTo>
                      <a:pt x="34" y="56"/>
                      <a:pt x="35" y="56"/>
                      <a:pt x="34" y="55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9" name="iS1ide-Freeform 716"/>
              <p:cNvSpPr/>
              <p:nvPr/>
            </p:nvSpPr>
            <p:spPr bwMode="auto">
              <a:xfrm>
                <a:off x="3469" y="2408"/>
                <a:ext cx="35" cy="56"/>
              </a:xfrm>
              <a:custGeom>
                <a:avLst/>
                <a:gdLst>
                  <a:gd name="T0" fmla="*/ 32 w 32"/>
                  <a:gd name="T1" fmla="*/ 50 h 51"/>
                  <a:gd name="T2" fmla="*/ 0 w 32"/>
                  <a:gd name="T3" fmla="*/ 0 h 51"/>
                  <a:gd name="T4" fmla="*/ 0 w 32"/>
                  <a:gd name="T5" fmla="*/ 1 h 51"/>
                  <a:gd name="T6" fmla="*/ 31 w 32"/>
                  <a:gd name="T7" fmla="*/ 51 h 51"/>
                  <a:gd name="T8" fmla="*/ 32 w 32"/>
                  <a:gd name="T9" fmla="*/ 5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51">
                    <a:moveTo>
                      <a:pt x="32" y="50"/>
                    </a:moveTo>
                    <a:cubicBezTo>
                      <a:pt x="22" y="34"/>
                      <a:pt x="11" y="17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11" y="17"/>
                      <a:pt x="21" y="34"/>
                      <a:pt x="31" y="51"/>
                    </a:cubicBezTo>
                    <a:cubicBezTo>
                      <a:pt x="32" y="51"/>
                      <a:pt x="32" y="51"/>
                      <a:pt x="32" y="5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0" name="iS1ide-Freeform 717"/>
              <p:cNvSpPr/>
              <p:nvPr/>
            </p:nvSpPr>
            <p:spPr bwMode="auto">
              <a:xfrm>
                <a:off x="3481" y="2408"/>
                <a:ext cx="33" cy="51"/>
              </a:xfrm>
              <a:custGeom>
                <a:avLst/>
                <a:gdLst>
                  <a:gd name="T0" fmla="*/ 29 w 30"/>
                  <a:gd name="T1" fmla="*/ 45 h 46"/>
                  <a:gd name="T2" fmla="*/ 1 w 30"/>
                  <a:gd name="T3" fmla="*/ 0 h 46"/>
                  <a:gd name="T4" fmla="*/ 0 w 30"/>
                  <a:gd name="T5" fmla="*/ 1 h 46"/>
                  <a:gd name="T6" fmla="*/ 29 w 30"/>
                  <a:gd name="T7" fmla="*/ 46 h 46"/>
                  <a:gd name="T8" fmla="*/ 29 w 30"/>
                  <a:gd name="T9" fmla="*/ 45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46">
                    <a:moveTo>
                      <a:pt x="29" y="45"/>
                    </a:moveTo>
                    <a:cubicBezTo>
                      <a:pt x="19" y="31"/>
                      <a:pt x="9" y="16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8" y="17"/>
                      <a:pt x="18" y="32"/>
                      <a:pt x="29" y="46"/>
                    </a:cubicBezTo>
                    <a:cubicBezTo>
                      <a:pt x="29" y="46"/>
                      <a:pt x="30" y="46"/>
                      <a:pt x="29" y="45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1" name="iS1ide-Freeform 718"/>
              <p:cNvSpPr/>
              <p:nvPr/>
            </p:nvSpPr>
            <p:spPr bwMode="auto">
              <a:xfrm>
                <a:off x="3486" y="2394"/>
                <a:ext cx="27" cy="48"/>
              </a:xfrm>
              <a:custGeom>
                <a:avLst/>
                <a:gdLst>
                  <a:gd name="T0" fmla="*/ 24 w 24"/>
                  <a:gd name="T1" fmla="*/ 44 h 44"/>
                  <a:gd name="T2" fmla="*/ 1 w 24"/>
                  <a:gd name="T3" fmla="*/ 0 h 44"/>
                  <a:gd name="T4" fmla="*/ 0 w 24"/>
                  <a:gd name="T5" fmla="*/ 0 h 44"/>
                  <a:gd name="T6" fmla="*/ 24 w 24"/>
                  <a:gd name="T7" fmla="*/ 44 h 44"/>
                  <a:gd name="T8" fmla="*/ 24 w 24"/>
                  <a:gd name="T9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44">
                    <a:moveTo>
                      <a:pt x="24" y="44"/>
                    </a:moveTo>
                    <a:cubicBezTo>
                      <a:pt x="16" y="29"/>
                      <a:pt x="8" y="15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7" y="15"/>
                      <a:pt x="16" y="29"/>
                      <a:pt x="24" y="44"/>
                    </a:cubicBezTo>
                    <a:cubicBezTo>
                      <a:pt x="24" y="44"/>
                      <a:pt x="24" y="44"/>
                      <a:pt x="24" y="4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2" name="iS1ide-Freeform 719"/>
              <p:cNvSpPr/>
              <p:nvPr/>
            </p:nvSpPr>
            <p:spPr bwMode="auto">
              <a:xfrm>
                <a:off x="3481" y="2364"/>
                <a:ext cx="33" cy="58"/>
              </a:xfrm>
              <a:custGeom>
                <a:avLst/>
                <a:gdLst>
                  <a:gd name="T0" fmla="*/ 29 w 30"/>
                  <a:gd name="T1" fmla="*/ 52 h 53"/>
                  <a:gd name="T2" fmla="*/ 1 w 30"/>
                  <a:gd name="T3" fmla="*/ 0 h 53"/>
                  <a:gd name="T4" fmla="*/ 0 w 30"/>
                  <a:gd name="T5" fmla="*/ 1 h 53"/>
                  <a:gd name="T6" fmla="*/ 29 w 30"/>
                  <a:gd name="T7" fmla="*/ 52 h 53"/>
                  <a:gd name="T8" fmla="*/ 29 w 30"/>
                  <a:gd name="T9" fmla="*/ 52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53">
                    <a:moveTo>
                      <a:pt x="29" y="52"/>
                    </a:moveTo>
                    <a:cubicBezTo>
                      <a:pt x="20" y="35"/>
                      <a:pt x="10" y="18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9" y="18"/>
                      <a:pt x="19" y="35"/>
                      <a:pt x="29" y="52"/>
                    </a:cubicBezTo>
                    <a:cubicBezTo>
                      <a:pt x="29" y="53"/>
                      <a:pt x="30" y="53"/>
                      <a:pt x="29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3" name="iS1ide-Freeform 720"/>
              <p:cNvSpPr/>
              <p:nvPr/>
            </p:nvSpPr>
            <p:spPr bwMode="auto">
              <a:xfrm>
                <a:off x="3485" y="2348"/>
                <a:ext cx="32" cy="56"/>
              </a:xfrm>
              <a:custGeom>
                <a:avLst/>
                <a:gdLst>
                  <a:gd name="T0" fmla="*/ 29 w 29"/>
                  <a:gd name="T1" fmla="*/ 50 h 51"/>
                  <a:gd name="T2" fmla="*/ 0 w 29"/>
                  <a:gd name="T3" fmla="*/ 0 h 51"/>
                  <a:gd name="T4" fmla="*/ 0 w 29"/>
                  <a:gd name="T5" fmla="*/ 1 h 51"/>
                  <a:gd name="T6" fmla="*/ 28 w 29"/>
                  <a:gd name="T7" fmla="*/ 51 h 51"/>
                  <a:gd name="T8" fmla="*/ 29 w 29"/>
                  <a:gd name="T9" fmla="*/ 5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51">
                    <a:moveTo>
                      <a:pt x="29" y="50"/>
                    </a:moveTo>
                    <a:cubicBezTo>
                      <a:pt x="19" y="34"/>
                      <a:pt x="9" y="18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8" y="18"/>
                      <a:pt x="18" y="34"/>
                      <a:pt x="28" y="51"/>
                    </a:cubicBezTo>
                    <a:cubicBezTo>
                      <a:pt x="28" y="51"/>
                      <a:pt x="29" y="51"/>
                      <a:pt x="29" y="5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4" name="iS1ide-Freeform 721"/>
              <p:cNvSpPr/>
              <p:nvPr/>
            </p:nvSpPr>
            <p:spPr bwMode="auto">
              <a:xfrm>
                <a:off x="3499" y="2353"/>
                <a:ext cx="35" cy="56"/>
              </a:xfrm>
              <a:custGeom>
                <a:avLst/>
                <a:gdLst>
                  <a:gd name="T0" fmla="*/ 31 w 31"/>
                  <a:gd name="T1" fmla="*/ 50 h 51"/>
                  <a:gd name="T2" fmla="*/ 1 w 31"/>
                  <a:gd name="T3" fmla="*/ 0 h 51"/>
                  <a:gd name="T4" fmla="*/ 0 w 31"/>
                  <a:gd name="T5" fmla="*/ 1 h 51"/>
                  <a:gd name="T6" fmla="*/ 30 w 31"/>
                  <a:gd name="T7" fmla="*/ 51 h 51"/>
                  <a:gd name="T8" fmla="*/ 31 w 31"/>
                  <a:gd name="T9" fmla="*/ 5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51">
                    <a:moveTo>
                      <a:pt x="31" y="50"/>
                    </a:moveTo>
                    <a:cubicBezTo>
                      <a:pt x="19" y="35"/>
                      <a:pt x="9" y="18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8" y="18"/>
                      <a:pt x="18" y="35"/>
                      <a:pt x="30" y="51"/>
                    </a:cubicBezTo>
                    <a:cubicBezTo>
                      <a:pt x="30" y="51"/>
                      <a:pt x="31" y="51"/>
                      <a:pt x="31" y="5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5" name="iS1ide-Freeform 722"/>
              <p:cNvSpPr/>
              <p:nvPr/>
            </p:nvSpPr>
            <p:spPr bwMode="auto">
              <a:xfrm>
                <a:off x="3505" y="2344"/>
                <a:ext cx="34" cy="60"/>
              </a:xfrm>
              <a:custGeom>
                <a:avLst/>
                <a:gdLst>
                  <a:gd name="T0" fmla="*/ 31 w 31"/>
                  <a:gd name="T1" fmla="*/ 53 h 54"/>
                  <a:gd name="T2" fmla="*/ 1 w 31"/>
                  <a:gd name="T3" fmla="*/ 0 h 54"/>
                  <a:gd name="T4" fmla="*/ 0 w 31"/>
                  <a:gd name="T5" fmla="*/ 0 h 54"/>
                  <a:gd name="T6" fmla="*/ 30 w 31"/>
                  <a:gd name="T7" fmla="*/ 54 h 54"/>
                  <a:gd name="T8" fmla="*/ 31 w 31"/>
                  <a:gd name="T9" fmla="*/ 53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54">
                    <a:moveTo>
                      <a:pt x="31" y="53"/>
                    </a:moveTo>
                    <a:cubicBezTo>
                      <a:pt x="19" y="36"/>
                      <a:pt x="9" y="19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9" y="19"/>
                      <a:pt x="18" y="37"/>
                      <a:pt x="30" y="54"/>
                    </a:cubicBezTo>
                    <a:cubicBezTo>
                      <a:pt x="30" y="54"/>
                      <a:pt x="31" y="54"/>
                      <a:pt x="31" y="5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6" name="iS1ide-Freeform 723"/>
              <p:cNvSpPr/>
              <p:nvPr/>
            </p:nvSpPr>
            <p:spPr bwMode="auto">
              <a:xfrm>
                <a:off x="3439" y="2790"/>
                <a:ext cx="581" cy="198"/>
              </a:xfrm>
              <a:custGeom>
                <a:avLst/>
                <a:gdLst>
                  <a:gd name="T0" fmla="*/ 526 w 527"/>
                  <a:gd name="T1" fmla="*/ 122 h 180"/>
                  <a:gd name="T2" fmla="*/ 262 w 527"/>
                  <a:gd name="T3" fmla="*/ 71 h 180"/>
                  <a:gd name="T4" fmla="*/ 29 w 527"/>
                  <a:gd name="T5" fmla="*/ 12 h 180"/>
                  <a:gd name="T6" fmla="*/ 29 w 527"/>
                  <a:gd name="T7" fmla="*/ 1 h 180"/>
                  <a:gd name="T8" fmla="*/ 28 w 527"/>
                  <a:gd name="T9" fmla="*/ 1 h 180"/>
                  <a:gd name="T10" fmla="*/ 28 w 527"/>
                  <a:gd name="T11" fmla="*/ 12 h 180"/>
                  <a:gd name="T12" fmla="*/ 0 w 527"/>
                  <a:gd name="T13" fmla="*/ 4 h 180"/>
                  <a:gd name="T14" fmla="*/ 0 w 527"/>
                  <a:gd name="T15" fmla="*/ 4 h 180"/>
                  <a:gd name="T16" fmla="*/ 28 w 527"/>
                  <a:gd name="T17" fmla="*/ 12 h 180"/>
                  <a:gd name="T18" fmla="*/ 29 w 527"/>
                  <a:gd name="T19" fmla="*/ 31 h 180"/>
                  <a:gd name="T20" fmla="*/ 30 w 527"/>
                  <a:gd name="T21" fmla="*/ 46 h 180"/>
                  <a:gd name="T22" fmla="*/ 30 w 527"/>
                  <a:gd name="T23" fmla="*/ 52 h 180"/>
                  <a:gd name="T24" fmla="*/ 22 w 527"/>
                  <a:gd name="T25" fmla="*/ 47 h 180"/>
                  <a:gd name="T26" fmla="*/ 22 w 527"/>
                  <a:gd name="T27" fmla="*/ 48 h 180"/>
                  <a:gd name="T28" fmla="*/ 30 w 527"/>
                  <a:gd name="T29" fmla="*/ 52 h 180"/>
                  <a:gd name="T30" fmla="*/ 30 w 527"/>
                  <a:gd name="T31" fmla="*/ 57 h 180"/>
                  <a:gd name="T32" fmla="*/ 30 w 527"/>
                  <a:gd name="T33" fmla="*/ 58 h 180"/>
                  <a:gd name="T34" fmla="*/ 32 w 527"/>
                  <a:gd name="T35" fmla="*/ 53 h 180"/>
                  <a:gd name="T36" fmla="*/ 61 w 527"/>
                  <a:gd name="T37" fmla="*/ 68 h 180"/>
                  <a:gd name="T38" fmla="*/ 15 w 527"/>
                  <a:gd name="T39" fmla="*/ 55 h 180"/>
                  <a:gd name="T40" fmla="*/ 15 w 527"/>
                  <a:gd name="T41" fmla="*/ 56 h 180"/>
                  <a:gd name="T42" fmla="*/ 67 w 527"/>
                  <a:gd name="T43" fmla="*/ 70 h 180"/>
                  <a:gd name="T44" fmla="*/ 242 w 527"/>
                  <a:gd name="T45" fmla="*/ 128 h 180"/>
                  <a:gd name="T46" fmla="*/ 479 w 527"/>
                  <a:gd name="T47" fmla="*/ 180 h 180"/>
                  <a:gd name="T48" fmla="*/ 479 w 527"/>
                  <a:gd name="T49" fmla="*/ 179 h 180"/>
                  <a:gd name="T50" fmla="*/ 75 w 527"/>
                  <a:gd name="T51" fmla="*/ 73 h 180"/>
                  <a:gd name="T52" fmla="*/ 493 w 527"/>
                  <a:gd name="T53" fmla="*/ 171 h 180"/>
                  <a:gd name="T54" fmla="*/ 492 w 527"/>
                  <a:gd name="T55" fmla="*/ 176 h 180"/>
                  <a:gd name="T56" fmla="*/ 493 w 527"/>
                  <a:gd name="T57" fmla="*/ 176 h 180"/>
                  <a:gd name="T58" fmla="*/ 493 w 527"/>
                  <a:gd name="T59" fmla="*/ 171 h 180"/>
                  <a:gd name="T60" fmla="*/ 506 w 527"/>
                  <a:gd name="T61" fmla="*/ 173 h 180"/>
                  <a:gd name="T62" fmla="*/ 506 w 527"/>
                  <a:gd name="T63" fmla="*/ 172 h 180"/>
                  <a:gd name="T64" fmla="*/ 494 w 527"/>
                  <a:gd name="T65" fmla="*/ 170 h 180"/>
                  <a:gd name="T66" fmla="*/ 496 w 527"/>
                  <a:gd name="T67" fmla="*/ 123 h 180"/>
                  <a:gd name="T68" fmla="*/ 496 w 527"/>
                  <a:gd name="T69" fmla="*/ 122 h 180"/>
                  <a:gd name="T70" fmla="*/ 493 w 527"/>
                  <a:gd name="T71" fmla="*/ 170 h 180"/>
                  <a:gd name="T72" fmla="*/ 68 w 527"/>
                  <a:gd name="T73" fmla="*/ 69 h 180"/>
                  <a:gd name="T74" fmla="*/ 32 w 527"/>
                  <a:gd name="T75" fmla="*/ 52 h 180"/>
                  <a:gd name="T76" fmla="*/ 32 w 527"/>
                  <a:gd name="T77" fmla="*/ 50 h 180"/>
                  <a:gd name="T78" fmla="*/ 29 w 527"/>
                  <a:gd name="T79" fmla="*/ 13 h 180"/>
                  <a:gd name="T80" fmla="*/ 262 w 527"/>
                  <a:gd name="T81" fmla="*/ 73 h 180"/>
                  <a:gd name="T82" fmla="*/ 526 w 527"/>
                  <a:gd name="T83" fmla="*/ 123 h 180"/>
                  <a:gd name="T84" fmla="*/ 526 w 527"/>
                  <a:gd name="T85" fmla="*/ 122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527" h="180">
                    <a:moveTo>
                      <a:pt x="526" y="122"/>
                    </a:moveTo>
                    <a:cubicBezTo>
                      <a:pt x="438" y="107"/>
                      <a:pt x="349" y="91"/>
                      <a:pt x="262" y="71"/>
                    </a:cubicBezTo>
                    <a:cubicBezTo>
                      <a:pt x="184" y="54"/>
                      <a:pt x="106" y="33"/>
                      <a:pt x="29" y="12"/>
                    </a:cubicBezTo>
                    <a:cubicBezTo>
                      <a:pt x="29" y="8"/>
                      <a:pt x="29" y="4"/>
                      <a:pt x="29" y="1"/>
                    </a:cubicBezTo>
                    <a:cubicBezTo>
                      <a:pt x="29" y="0"/>
                      <a:pt x="28" y="0"/>
                      <a:pt x="28" y="1"/>
                    </a:cubicBezTo>
                    <a:cubicBezTo>
                      <a:pt x="28" y="4"/>
                      <a:pt x="28" y="8"/>
                      <a:pt x="28" y="12"/>
                    </a:cubicBezTo>
                    <a:cubicBezTo>
                      <a:pt x="19" y="9"/>
                      <a:pt x="10" y="6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0" y="7"/>
                      <a:pt x="19" y="10"/>
                      <a:pt x="28" y="12"/>
                    </a:cubicBezTo>
                    <a:cubicBezTo>
                      <a:pt x="28" y="19"/>
                      <a:pt x="28" y="25"/>
                      <a:pt x="29" y="31"/>
                    </a:cubicBezTo>
                    <a:cubicBezTo>
                      <a:pt x="29" y="36"/>
                      <a:pt x="30" y="41"/>
                      <a:pt x="30" y="46"/>
                    </a:cubicBezTo>
                    <a:cubicBezTo>
                      <a:pt x="30" y="47"/>
                      <a:pt x="30" y="49"/>
                      <a:pt x="30" y="52"/>
                    </a:cubicBezTo>
                    <a:cubicBezTo>
                      <a:pt x="28" y="50"/>
                      <a:pt x="25" y="49"/>
                      <a:pt x="22" y="47"/>
                    </a:cubicBezTo>
                    <a:cubicBezTo>
                      <a:pt x="22" y="47"/>
                      <a:pt x="22" y="47"/>
                      <a:pt x="22" y="48"/>
                    </a:cubicBezTo>
                    <a:cubicBezTo>
                      <a:pt x="25" y="49"/>
                      <a:pt x="28" y="51"/>
                      <a:pt x="30" y="52"/>
                    </a:cubicBezTo>
                    <a:cubicBezTo>
                      <a:pt x="30" y="55"/>
                      <a:pt x="30" y="57"/>
                      <a:pt x="30" y="57"/>
                    </a:cubicBezTo>
                    <a:cubicBezTo>
                      <a:pt x="30" y="57"/>
                      <a:pt x="30" y="57"/>
                      <a:pt x="30" y="58"/>
                    </a:cubicBezTo>
                    <a:cubicBezTo>
                      <a:pt x="32" y="59"/>
                      <a:pt x="32" y="56"/>
                      <a:pt x="32" y="53"/>
                    </a:cubicBezTo>
                    <a:cubicBezTo>
                      <a:pt x="41" y="58"/>
                      <a:pt x="51" y="63"/>
                      <a:pt x="61" y="68"/>
                    </a:cubicBezTo>
                    <a:cubicBezTo>
                      <a:pt x="46" y="63"/>
                      <a:pt x="30" y="59"/>
                      <a:pt x="15" y="55"/>
                    </a:cubicBezTo>
                    <a:cubicBezTo>
                      <a:pt x="15" y="55"/>
                      <a:pt x="15" y="56"/>
                      <a:pt x="15" y="56"/>
                    </a:cubicBezTo>
                    <a:cubicBezTo>
                      <a:pt x="32" y="61"/>
                      <a:pt x="50" y="66"/>
                      <a:pt x="67" y="70"/>
                    </a:cubicBezTo>
                    <a:cubicBezTo>
                      <a:pt x="123" y="96"/>
                      <a:pt x="183" y="113"/>
                      <a:pt x="242" y="128"/>
                    </a:cubicBezTo>
                    <a:cubicBezTo>
                      <a:pt x="321" y="147"/>
                      <a:pt x="400" y="162"/>
                      <a:pt x="479" y="180"/>
                    </a:cubicBezTo>
                    <a:cubicBezTo>
                      <a:pt x="480" y="180"/>
                      <a:pt x="480" y="179"/>
                      <a:pt x="479" y="179"/>
                    </a:cubicBezTo>
                    <a:cubicBezTo>
                      <a:pt x="344" y="143"/>
                      <a:pt x="204" y="128"/>
                      <a:pt x="75" y="73"/>
                    </a:cubicBezTo>
                    <a:cubicBezTo>
                      <a:pt x="213" y="110"/>
                      <a:pt x="352" y="148"/>
                      <a:pt x="493" y="171"/>
                    </a:cubicBezTo>
                    <a:cubicBezTo>
                      <a:pt x="492" y="173"/>
                      <a:pt x="492" y="174"/>
                      <a:pt x="492" y="176"/>
                    </a:cubicBezTo>
                    <a:cubicBezTo>
                      <a:pt x="492" y="176"/>
                      <a:pt x="493" y="177"/>
                      <a:pt x="493" y="176"/>
                    </a:cubicBezTo>
                    <a:cubicBezTo>
                      <a:pt x="493" y="174"/>
                      <a:pt x="493" y="173"/>
                      <a:pt x="493" y="171"/>
                    </a:cubicBezTo>
                    <a:cubicBezTo>
                      <a:pt x="498" y="172"/>
                      <a:pt x="502" y="173"/>
                      <a:pt x="506" y="173"/>
                    </a:cubicBezTo>
                    <a:cubicBezTo>
                      <a:pt x="507" y="173"/>
                      <a:pt x="507" y="172"/>
                      <a:pt x="506" y="172"/>
                    </a:cubicBezTo>
                    <a:cubicBezTo>
                      <a:pt x="502" y="171"/>
                      <a:pt x="498" y="170"/>
                      <a:pt x="494" y="170"/>
                    </a:cubicBezTo>
                    <a:cubicBezTo>
                      <a:pt x="495" y="154"/>
                      <a:pt x="496" y="138"/>
                      <a:pt x="496" y="123"/>
                    </a:cubicBezTo>
                    <a:cubicBezTo>
                      <a:pt x="496" y="122"/>
                      <a:pt x="496" y="122"/>
                      <a:pt x="496" y="122"/>
                    </a:cubicBezTo>
                    <a:cubicBezTo>
                      <a:pt x="495" y="138"/>
                      <a:pt x="494" y="154"/>
                      <a:pt x="493" y="170"/>
                    </a:cubicBezTo>
                    <a:cubicBezTo>
                      <a:pt x="349" y="144"/>
                      <a:pt x="208" y="107"/>
                      <a:pt x="68" y="69"/>
                    </a:cubicBezTo>
                    <a:cubicBezTo>
                      <a:pt x="56" y="64"/>
                      <a:pt x="44" y="58"/>
                      <a:pt x="32" y="52"/>
                    </a:cubicBezTo>
                    <a:cubicBezTo>
                      <a:pt x="32" y="51"/>
                      <a:pt x="32" y="50"/>
                      <a:pt x="32" y="50"/>
                    </a:cubicBezTo>
                    <a:cubicBezTo>
                      <a:pt x="31" y="38"/>
                      <a:pt x="29" y="25"/>
                      <a:pt x="29" y="13"/>
                    </a:cubicBezTo>
                    <a:cubicBezTo>
                      <a:pt x="106" y="35"/>
                      <a:pt x="184" y="55"/>
                      <a:pt x="262" y="73"/>
                    </a:cubicBezTo>
                    <a:cubicBezTo>
                      <a:pt x="349" y="93"/>
                      <a:pt x="437" y="111"/>
                      <a:pt x="526" y="123"/>
                    </a:cubicBezTo>
                    <a:cubicBezTo>
                      <a:pt x="527" y="123"/>
                      <a:pt x="527" y="122"/>
                      <a:pt x="526" y="12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7" name="ïšḻïďê-Freeform 724"/>
              <p:cNvSpPr/>
              <p:nvPr/>
            </p:nvSpPr>
            <p:spPr bwMode="auto">
              <a:xfrm>
                <a:off x="3992" y="2928"/>
                <a:ext cx="1" cy="49"/>
              </a:xfrm>
              <a:custGeom>
                <a:avLst/>
                <a:gdLst>
                  <a:gd name="T0" fmla="*/ 1 w 1"/>
                  <a:gd name="T1" fmla="*/ 0 h 44"/>
                  <a:gd name="T2" fmla="*/ 0 w 1"/>
                  <a:gd name="T3" fmla="*/ 0 h 44"/>
                  <a:gd name="T4" fmla="*/ 0 w 1"/>
                  <a:gd name="T5" fmla="*/ 43 h 44"/>
                  <a:gd name="T6" fmla="*/ 1 w 1"/>
                  <a:gd name="T7" fmla="*/ 43 h 44"/>
                  <a:gd name="T8" fmla="*/ 1 w 1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44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14"/>
                      <a:pt x="0" y="29"/>
                      <a:pt x="0" y="43"/>
                    </a:cubicBezTo>
                    <a:cubicBezTo>
                      <a:pt x="0" y="44"/>
                      <a:pt x="1" y="44"/>
                      <a:pt x="1" y="43"/>
                    </a:cubicBezTo>
                    <a:cubicBezTo>
                      <a:pt x="1" y="29"/>
                      <a:pt x="1" y="14"/>
                      <a:pt x="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8" name="ïšḻïďê-Freeform 725"/>
              <p:cNvSpPr/>
              <p:nvPr/>
            </p:nvSpPr>
            <p:spPr bwMode="auto">
              <a:xfrm>
                <a:off x="4319" y="3396"/>
                <a:ext cx="468" cy="261"/>
              </a:xfrm>
              <a:custGeom>
                <a:avLst/>
                <a:gdLst>
                  <a:gd name="T0" fmla="*/ 423 w 424"/>
                  <a:gd name="T1" fmla="*/ 128 h 237"/>
                  <a:gd name="T2" fmla="*/ 294 w 424"/>
                  <a:gd name="T3" fmla="*/ 84 h 237"/>
                  <a:gd name="T4" fmla="*/ 294 w 424"/>
                  <a:gd name="T5" fmla="*/ 60 h 237"/>
                  <a:gd name="T6" fmla="*/ 294 w 424"/>
                  <a:gd name="T7" fmla="*/ 60 h 237"/>
                  <a:gd name="T8" fmla="*/ 294 w 424"/>
                  <a:gd name="T9" fmla="*/ 84 h 237"/>
                  <a:gd name="T10" fmla="*/ 1 w 424"/>
                  <a:gd name="T11" fmla="*/ 0 h 237"/>
                  <a:gd name="T12" fmla="*/ 1 w 424"/>
                  <a:gd name="T13" fmla="*/ 1 h 237"/>
                  <a:gd name="T14" fmla="*/ 294 w 424"/>
                  <a:gd name="T15" fmla="*/ 86 h 237"/>
                  <a:gd name="T16" fmla="*/ 299 w 424"/>
                  <a:gd name="T17" fmla="*/ 237 h 237"/>
                  <a:gd name="T18" fmla="*/ 299 w 424"/>
                  <a:gd name="T19" fmla="*/ 237 h 237"/>
                  <a:gd name="T20" fmla="*/ 294 w 424"/>
                  <a:gd name="T21" fmla="*/ 86 h 237"/>
                  <a:gd name="T22" fmla="*/ 423 w 424"/>
                  <a:gd name="T23" fmla="*/ 130 h 237"/>
                  <a:gd name="T24" fmla="*/ 423 w 424"/>
                  <a:gd name="T25" fmla="*/ 128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24" h="237">
                    <a:moveTo>
                      <a:pt x="423" y="128"/>
                    </a:moveTo>
                    <a:cubicBezTo>
                      <a:pt x="380" y="113"/>
                      <a:pt x="337" y="98"/>
                      <a:pt x="294" y="84"/>
                    </a:cubicBezTo>
                    <a:cubicBezTo>
                      <a:pt x="294" y="76"/>
                      <a:pt x="294" y="68"/>
                      <a:pt x="294" y="60"/>
                    </a:cubicBezTo>
                    <a:cubicBezTo>
                      <a:pt x="294" y="59"/>
                      <a:pt x="294" y="59"/>
                      <a:pt x="294" y="60"/>
                    </a:cubicBezTo>
                    <a:cubicBezTo>
                      <a:pt x="294" y="68"/>
                      <a:pt x="294" y="76"/>
                      <a:pt x="294" y="84"/>
                    </a:cubicBezTo>
                    <a:cubicBezTo>
                      <a:pt x="197" y="51"/>
                      <a:pt x="100" y="20"/>
                      <a:pt x="1" y="0"/>
                    </a:cubicBezTo>
                    <a:cubicBezTo>
                      <a:pt x="0" y="0"/>
                      <a:pt x="0" y="1"/>
                      <a:pt x="1" y="1"/>
                    </a:cubicBezTo>
                    <a:cubicBezTo>
                      <a:pt x="100" y="22"/>
                      <a:pt x="197" y="53"/>
                      <a:pt x="294" y="86"/>
                    </a:cubicBezTo>
                    <a:cubicBezTo>
                      <a:pt x="294" y="136"/>
                      <a:pt x="294" y="187"/>
                      <a:pt x="299" y="237"/>
                    </a:cubicBezTo>
                    <a:cubicBezTo>
                      <a:pt x="299" y="237"/>
                      <a:pt x="299" y="237"/>
                      <a:pt x="299" y="237"/>
                    </a:cubicBezTo>
                    <a:cubicBezTo>
                      <a:pt x="296" y="187"/>
                      <a:pt x="295" y="137"/>
                      <a:pt x="294" y="86"/>
                    </a:cubicBezTo>
                    <a:cubicBezTo>
                      <a:pt x="337" y="101"/>
                      <a:pt x="380" y="115"/>
                      <a:pt x="423" y="130"/>
                    </a:cubicBezTo>
                    <a:cubicBezTo>
                      <a:pt x="424" y="130"/>
                      <a:pt x="424" y="128"/>
                      <a:pt x="423" y="12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9" name="ïšḻïďê-Freeform 726"/>
              <p:cNvSpPr/>
              <p:nvPr/>
            </p:nvSpPr>
            <p:spPr bwMode="auto">
              <a:xfrm>
                <a:off x="4036" y="3528"/>
                <a:ext cx="62" cy="99"/>
              </a:xfrm>
              <a:custGeom>
                <a:avLst/>
                <a:gdLst>
                  <a:gd name="T0" fmla="*/ 56 w 56"/>
                  <a:gd name="T1" fmla="*/ 89 h 90"/>
                  <a:gd name="T2" fmla="*/ 0 w 56"/>
                  <a:gd name="T3" fmla="*/ 0 h 90"/>
                  <a:gd name="T4" fmla="*/ 0 w 56"/>
                  <a:gd name="T5" fmla="*/ 0 h 90"/>
                  <a:gd name="T6" fmla="*/ 56 w 56"/>
                  <a:gd name="T7" fmla="*/ 89 h 90"/>
                  <a:gd name="T8" fmla="*/ 56 w 56"/>
                  <a:gd name="T9" fmla="*/ 89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90">
                    <a:moveTo>
                      <a:pt x="56" y="89"/>
                    </a:moveTo>
                    <a:cubicBezTo>
                      <a:pt x="37" y="60"/>
                      <a:pt x="20" y="29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9" y="30"/>
                      <a:pt x="36" y="60"/>
                      <a:pt x="56" y="89"/>
                    </a:cubicBezTo>
                    <a:cubicBezTo>
                      <a:pt x="56" y="90"/>
                      <a:pt x="56" y="89"/>
                      <a:pt x="56" y="89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0" name="ïšḻïďê-Freeform 727"/>
              <p:cNvSpPr/>
              <p:nvPr/>
            </p:nvSpPr>
            <p:spPr bwMode="auto">
              <a:xfrm>
                <a:off x="2188" y="2373"/>
                <a:ext cx="2576" cy="1804"/>
              </a:xfrm>
              <a:custGeom>
                <a:avLst/>
                <a:gdLst>
                  <a:gd name="T0" fmla="*/ 2288 w 2338"/>
                  <a:gd name="T1" fmla="*/ 46 h 1640"/>
                  <a:gd name="T2" fmla="*/ 2287 w 2338"/>
                  <a:gd name="T3" fmla="*/ 76 h 1640"/>
                  <a:gd name="T4" fmla="*/ 2274 w 2338"/>
                  <a:gd name="T5" fmla="*/ 318 h 1640"/>
                  <a:gd name="T6" fmla="*/ 2230 w 2338"/>
                  <a:gd name="T7" fmla="*/ 364 h 1640"/>
                  <a:gd name="T8" fmla="*/ 2202 w 2338"/>
                  <a:gd name="T9" fmla="*/ 374 h 1640"/>
                  <a:gd name="T10" fmla="*/ 1775 w 2338"/>
                  <a:gd name="T11" fmla="*/ 522 h 1640"/>
                  <a:gd name="T12" fmla="*/ 1761 w 2338"/>
                  <a:gd name="T13" fmla="*/ 378 h 1640"/>
                  <a:gd name="T14" fmla="*/ 1754 w 2338"/>
                  <a:gd name="T15" fmla="*/ 517 h 1640"/>
                  <a:gd name="T16" fmla="*/ 1109 w 2338"/>
                  <a:gd name="T17" fmla="*/ 304 h 1640"/>
                  <a:gd name="T18" fmla="*/ 813 w 2338"/>
                  <a:gd name="T19" fmla="*/ 335 h 1640"/>
                  <a:gd name="T20" fmla="*/ 688 w 2338"/>
                  <a:gd name="T21" fmla="*/ 345 h 1640"/>
                  <a:gd name="T22" fmla="*/ 526 w 2338"/>
                  <a:gd name="T23" fmla="*/ 560 h 1640"/>
                  <a:gd name="T24" fmla="*/ 532 w 2338"/>
                  <a:gd name="T25" fmla="*/ 326 h 1640"/>
                  <a:gd name="T26" fmla="*/ 202 w 2338"/>
                  <a:gd name="T27" fmla="*/ 356 h 1640"/>
                  <a:gd name="T28" fmla="*/ 458 w 2338"/>
                  <a:gd name="T29" fmla="*/ 391 h 1640"/>
                  <a:gd name="T30" fmla="*/ 420 w 2338"/>
                  <a:gd name="T31" fmla="*/ 321 h 1640"/>
                  <a:gd name="T32" fmla="*/ 47 w 2338"/>
                  <a:gd name="T33" fmla="*/ 261 h 1640"/>
                  <a:gd name="T34" fmla="*/ 0 w 2338"/>
                  <a:gd name="T35" fmla="*/ 378 h 1640"/>
                  <a:gd name="T36" fmla="*/ 355 w 2338"/>
                  <a:gd name="T37" fmla="*/ 560 h 1640"/>
                  <a:gd name="T38" fmla="*/ 525 w 2338"/>
                  <a:gd name="T39" fmla="*/ 560 h 1640"/>
                  <a:gd name="T40" fmla="*/ 764 w 2338"/>
                  <a:gd name="T41" fmla="*/ 988 h 1640"/>
                  <a:gd name="T42" fmla="*/ 430 w 2338"/>
                  <a:gd name="T43" fmla="*/ 1083 h 1640"/>
                  <a:gd name="T44" fmla="*/ 1161 w 2338"/>
                  <a:gd name="T45" fmla="*/ 1322 h 1640"/>
                  <a:gd name="T46" fmla="*/ 1167 w 2338"/>
                  <a:gd name="T47" fmla="*/ 1639 h 1640"/>
                  <a:gd name="T48" fmla="*/ 1321 w 2338"/>
                  <a:gd name="T49" fmla="*/ 1228 h 1640"/>
                  <a:gd name="T50" fmla="*/ 1672 w 2338"/>
                  <a:gd name="T51" fmla="*/ 1137 h 1640"/>
                  <a:gd name="T52" fmla="*/ 1677 w 2338"/>
                  <a:gd name="T53" fmla="*/ 1023 h 1640"/>
                  <a:gd name="T54" fmla="*/ 1675 w 2338"/>
                  <a:gd name="T55" fmla="*/ 977 h 1640"/>
                  <a:gd name="T56" fmla="*/ 1675 w 2338"/>
                  <a:gd name="T57" fmla="*/ 933 h 1640"/>
                  <a:gd name="T58" fmla="*/ 1738 w 2338"/>
                  <a:gd name="T59" fmla="*/ 938 h 1640"/>
                  <a:gd name="T60" fmla="*/ 1751 w 2338"/>
                  <a:gd name="T61" fmla="*/ 924 h 1640"/>
                  <a:gd name="T62" fmla="*/ 1676 w 2338"/>
                  <a:gd name="T63" fmla="*/ 550 h 1640"/>
                  <a:gd name="T64" fmla="*/ 1757 w 2338"/>
                  <a:gd name="T65" fmla="*/ 615 h 1640"/>
                  <a:gd name="T66" fmla="*/ 1774 w 2338"/>
                  <a:gd name="T67" fmla="*/ 523 h 1640"/>
                  <a:gd name="T68" fmla="*/ 2198 w 2338"/>
                  <a:gd name="T69" fmla="*/ 529 h 1640"/>
                  <a:gd name="T70" fmla="*/ 1893 w 2338"/>
                  <a:gd name="T71" fmla="*/ 600 h 1640"/>
                  <a:gd name="T72" fmla="*/ 1977 w 2338"/>
                  <a:gd name="T73" fmla="*/ 709 h 1640"/>
                  <a:gd name="T74" fmla="*/ 2198 w 2338"/>
                  <a:gd name="T75" fmla="*/ 550 h 1640"/>
                  <a:gd name="T76" fmla="*/ 2266 w 2338"/>
                  <a:gd name="T77" fmla="*/ 504 h 1640"/>
                  <a:gd name="T78" fmla="*/ 2271 w 2338"/>
                  <a:gd name="T79" fmla="*/ 398 h 1640"/>
                  <a:gd name="T80" fmla="*/ 2280 w 2338"/>
                  <a:gd name="T81" fmla="*/ 350 h 1640"/>
                  <a:gd name="T82" fmla="*/ 2288 w 2338"/>
                  <a:gd name="T83" fmla="*/ 157 h 1640"/>
                  <a:gd name="T84" fmla="*/ 763 w 2338"/>
                  <a:gd name="T85" fmla="*/ 1011 h 1640"/>
                  <a:gd name="T86" fmla="*/ 766 w 2338"/>
                  <a:gd name="T87" fmla="*/ 987 h 1640"/>
                  <a:gd name="T88" fmla="*/ 1689 w 2338"/>
                  <a:gd name="T89" fmla="*/ 545 h 1640"/>
                  <a:gd name="T90" fmla="*/ 1676 w 2338"/>
                  <a:gd name="T91" fmla="*/ 533 h 1640"/>
                  <a:gd name="T92" fmla="*/ 1672 w 2338"/>
                  <a:gd name="T93" fmla="*/ 770 h 1640"/>
                  <a:gd name="T94" fmla="*/ 1672 w 2338"/>
                  <a:gd name="T95" fmla="*/ 863 h 1640"/>
                  <a:gd name="T96" fmla="*/ 1672 w 2338"/>
                  <a:gd name="T97" fmla="*/ 972 h 1640"/>
                  <a:gd name="T98" fmla="*/ 1205 w 2338"/>
                  <a:gd name="T99" fmla="*/ 747 h 1640"/>
                  <a:gd name="T100" fmla="*/ 779 w 2338"/>
                  <a:gd name="T101" fmla="*/ 1013 h 1640"/>
                  <a:gd name="T102" fmla="*/ 845 w 2338"/>
                  <a:gd name="T103" fmla="*/ 742 h 1640"/>
                  <a:gd name="T104" fmla="*/ 812 w 2338"/>
                  <a:gd name="T105" fmla="*/ 452 h 1640"/>
                  <a:gd name="T106" fmla="*/ 1118 w 2338"/>
                  <a:gd name="T107" fmla="*/ 500 h 1640"/>
                  <a:gd name="T108" fmla="*/ 1689 w 2338"/>
                  <a:gd name="T109" fmla="*/ 545 h 1640"/>
                  <a:gd name="T110" fmla="*/ 1764 w 2338"/>
                  <a:gd name="T111" fmla="*/ 521 h 1640"/>
                  <a:gd name="T112" fmla="*/ 1759 w 2338"/>
                  <a:gd name="T113" fmla="*/ 527 h 1640"/>
                  <a:gd name="T114" fmla="*/ 2252 w 2338"/>
                  <a:gd name="T115" fmla="*/ 393 h 1640"/>
                  <a:gd name="T116" fmla="*/ 2250 w 2338"/>
                  <a:gd name="T117" fmla="*/ 508 h 1640"/>
                  <a:gd name="T118" fmla="*/ 2253 w 2338"/>
                  <a:gd name="T119" fmla="*/ 395 h 1640"/>
                  <a:gd name="T120" fmla="*/ 2272 w 2338"/>
                  <a:gd name="T121" fmla="*/ 350 h 1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338" h="1640">
                    <a:moveTo>
                      <a:pt x="2337" y="77"/>
                    </a:moveTo>
                    <a:cubicBezTo>
                      <a:pt x="2321" y="77"/>
                      <a:pt x="2304" y="76"/>
                      <a:pt x="2288" y="76"/>
                    </a:cubicBezTo>
                    <a:cubicBezTo>
                      <a:pt x="2288" y="76"/>
                      <a:pt x="2288" y="76"/>
                      <a:pt x="2288" y="76"/>
                    </a:cubicBezTo>
                    <a:cubicBezTo>
                      <a:pt x="2288" y="66"/>
                      <a:pt x="2288" y="56"/>
                      <a:pt x="2289" y="46"/>
                    </a:cubicBezTo>
                    <a:cubicBezTo>
                      <a:pt x="2289" y="46"/>
                      <a:pt x="2288" y="46"/>
                      <a:pt x="2288" y="46"/>
                    </a:cubicBezTo>
                    <a:cubicBezTo>
                      <a:pt x="2288" y="50"/>
                      <a:pt x="2288" y="55"/>
                      <a:pt x="2288" y="59"/>
                    </a:cubicBezTo>
                    <a:cubicBezTo>
                      <a:pt x="2288" y="55"/>
                      <a:pt x="2288" y="50"/>
                      <a:pt x="2288" y="46"/>
                    </a:cubicBezTo>
                    <a:cubicBezTo>
                      <a:pt x="2288" y="31"/>
                      <a:pt x="2288" y="16"/>
                      <a:pt x="2289" y="1"/>
                    </a:cubicBezTo>
                    <a:cubicBezTo>
                      <a:pt x="2289" y="1"/>
                      <a:pt x="2288" y="0"/>
                      <a:pt x="2288" y="1"/>
                    </a:cubicBezTo>
                    <a:cubicBezTo>
                      <a:pt x="2288" y="9"/>
                      <a:pt x="2287" y="18"/>
                      <a:pt x="2287" y="27"/>
                    </a:cubicBezTo>
                    <a:cubicBezTo>
                      <a:pt x="2287" y="23"/>
                      <a:pt x="2287" y="20"/>
                      <a:pt x="2287" y="16"/>
                    </a:cubicBezTo>
                    <a:cubicBezTo>
                      <a:pt x="2287" y="16"/>
                      <a:pt x="2287" y="16"/>
                      <a:pt x="2287" y="16"/>
                    </a:cubicBezTo>
                    <a:cubicBezTo>
                      <a:pt x="2287" y="26"/>
                      <a:pt x="2287" y="36"/>
                      <a:pt x="2287" y="47"/>
                    </a:cubicBezTo>
                    <a:cubicBezTo>
                      <a:pt x="2287" y="56"/>
                      <a:pt x="2287" y="66"/>
                      <a:pt x="2287" y="76"/>
                    </a:cubicBezTo>
                    <a:cubicBezTo>
                      <a:pt x="2207" y="74"/>
                      <a:pt x="2128" y="70"/>
                      <a:pt x="2048" y="66"/>
                    </a:cubicBezTo>
                    <a:cubicBezTo>
                      <a:pt x="2048" y="66"/>
                      <a:pt x="2048" y="66"/>
                      <a:pt x="2048" y="66"/>
                    </a:cubicBezTo>
                    <a:cubicBezTo>
                      <a:pt x="2127" y="71"/>
                      <a:pt x="2207" y="77"/>
                      <a:pt x="2287" y="78"/>
                    </a:cubicBezTo>
                    <a:cubicBezTo>
                      <a:pt x="2287" y="88"/>
                      <a:pt x="2287" y="98"/>
                      <a:pt x="2287" y="108"/>
                    </a:cubicBezTo>
                    <a:cubicBezTo>
                      <a:pt x="2285" y="187"/>
                      <a:pt x="2284" y="266"/>
                      <a:pt x="2280" y="345"/>
                    </a:cubicBezTo>
                    <a:cubicBezTo>
                      <a:pt x="2277" y="346"/>
                      <a:pt x="2275" y="347"/>
                      <a:pt x="2272" y="348"/>
                    </a:cubicBezTo>
                    <a:cubicBezTo>
                      <a:pt x="2273" y="338"/>
                      <a:pt x="2273" y="328"/>
                      <a:pt x="2274" y="318"/>
                    </a:cubicBezTo>
                    <a:cubicBezTo>
                      <a:pt x="2274" y="318"/>
                      <a:pt x="2273" y="318"/>
                      <a:pt x="2273" y="318"/>
                    </a:cubicBezTo>
                    <a:cubicBezTo>
                      <a:pt x="2273" y="328"/>
                      <a:pt x="2272" y="338"/>
                      <a:pt x="2272" y="348"/>
                    </a:cubicBezTo>
                    <a:cubicBezTo>
                      <a:pt x="2266" y="351"/>
                      <a:pt x="2259" y="353"/>
                      <a:pt x="2253" y="355"/>
                    </a:cubicBezTo>
                    <a:cubicBezTo>
                      <a:pt x="2253" y="343"/>
                      <a:pt x="2253" y="330"/>
                      <a:pt x="2254" y="318"/>
                    </a:cubicBezTo>
                    <a:cubicBezTo>
                      <a:pt x="2254" y="318"/>
                      <a:pt x="2253" y="318"/>
                      <a:pt x="2253" y="318"/>
                    </a:cubicBezTo>
                    <a:cubicBezTo>
                      <a:pt x="2253" y="330"/>
                      <a:pt x="2253" y="343"/>
                      <a:pt x="2252" y="355"/>
                    </a:cubicBezTo>
                    <a:cubicBezTo>
                      <a:pt x="2245" y="358"/>
                      <a:pt x="2238" y="361"/>
                      <a:pt x="2230" y="364"/>
                    </a:cubicBezTo>
                    <a:cubicBezTo>
                      <a:pt x="2234" y="301"/>
                      <a:pt x="2235" y="239"/>
                      <a:pt x="2242" y="176"/>
                    </a:cubicBezTo>
                    <a:cubicBezTo>
                      <a:pt x="2242" y="176"/>
                      <a:pt x="2241" y="176"/>
                      <a:pt x="2241" y="176"/>
                    </a:cubicBezTo>
                    <a:cubicBezTo>
                      <a:pt x="2235" y="238"/>
                      <a:pt x="2232" y="301"/>
                      <a:pt x="2230" y="364"/>
                    </a:cubicBezTo>
                    <a:cubicBezTo>
                      <a:pt x="2221" y="367"/>
                      <a:pt x="2213" y="370"/>
                      <a:pt x="2204" y="373"/>
                    </a:cubicBezTo>
                    <a:cubicBezTo>
                      <a:pt x="2205" y="344"/>
                      <a:pt x="2205" y="314"/>
                      <a:pt x="2205" y="285"/>
                    </a:cubicBezTo>
                    <a:cubicBezTo>
                      <a:pt x="2205" y="284"/>
                      <a:pt x="2205" y="284"/>
                      <a:pt x="2205" y="285"/>
                    </a:cubicBezTo>
                    <a:cubicBezTo>
                      <a:pt x="2204" y="314"/>
                      <a:pt x="2203" y="344"/>
                      <a:pt x="2202" y="374"/>
                    </a:cubicBezTo>
                    <a:cubicBezTo>
                      <a:pt x="2195" y="377"/>
                      <a:pt x="2189" y="379"/>
                      <a:pt x="2182" y="382"/>
                    </a:cubicBezTo>
                    <a:cubicBezTo>
                      <a:pt x="2085" y="366"/>
                      <a:pt x="1988" y="352"/>
                      <a:pt x="1891" y="337"/>
                    </a:cubicBezTo>
                    <a:cubicBezTo>
                      <a:pt x="1760" y="317"/>
                      <a:pt x="1630" y="295"/>
                      <a:pt x="1501" y="272"/>
                    </a:cubicBezTo>
                    <a:cubicBezTo>
                      <a:pt x="1493" y="270"/>
                      <a:pt x="1485" y="269"/>
                      <a:pt x="1477" y="268"/>
                    </a:cubicBezTo>
                    <a:cubicBezTo>
                      <a:pt x="1477" y="268"/>
                      <a:pt x="1477" y="268"/>
                      <a:pt x="1477" y="268"/>
                    </a:cubicBezTo>
                    <a:cubicBezTo>
                      <a:pt x="1710" y="313"/>
                      <a:pt x="1945" y="346"/>
                      <a:pt x="2179" y="383"/>
                    </a:cubicBezTo>
                    <a:cubicBezTo>
                      <a:pt x="2045" y="433"/>
                      <a:pt x="1912" y="482"/>
                      <a:pt x="1775" y="522"/>
                    </a:cubicBezTo>
                    <a:cubicBezTo>
                      <a:pt x="1774" y="521"/>
                      <a:pt x="1772" y="521"/>
                      <a:pt x="1770" y="521"/>
                    </a:cubicBezTo>
                    <a:cubicBezTo>
                      <a:pt x="1786" y="516"/>
                      <a:pt x="1801" y="511"/>
                      <a:pt x="1816" y="507"/>
                    </a:cubicBezTo>
                    <a:cubicBezTo>
                      <a:pt x="1817" y="507"/>
                      <a:pt x="1817" y="506"/>
                      <a:pt x="1816" y="506"/>
                    </a:cubicBezTo>
                    <a:cubicBezTo>
                      <a:pt x="1800" y="510"/>
                      <a:pt x="1784" y="515"/>
                      <a:pt x="1768" y="520"/>
                    </a:cubicBezTo>
                    <a:cubicBezTo>
                      <a:pt x="1765" y="519"/>
                      <a:pt x="1762" y="519"/>
                      <a:pt x="1759" y="518"/>
                    </a:cubicBezTo>
                    <a:cubicBezTo>
                      <a:pt x="1760" y="488"/>
                      <a:pt x="1759" y="459"/>
                      <a:pt x="1758" y="429"/>
                    </a:cubicBezTo>
                    <a:cubicBezTo>
                      <a:pt x="1759" y="412"/>
                      <a:pt x="1760" y="395"/>
                      <a:pt x="1761" y="378"/>
                    </a:cubicBezTo>
                    <a:cubicBezTo>
                      <a:pt x="1761" y="378"/>
                      <a:pt x="1761" y="378"/>
                      <a:pt x="1761" y="378"/>
                    </a:cubicBezTo>
                    <a:cubicBezTo>
                      <a:pt x="1759" y="391"/>
                      <a:pt x="1758" y="403"/>
                      <a:pt x="1757" y="416"/>
                    </a:cubicBezTo>
                    <a:cubicBezTo>
                      <a:pt x="1757" y="412"/>
                      <a:pt x="1757" y="408"/>
                      <a:pt x="1756" y="405"/>
                    </a:cubicBezTo>
                    <a:cubicBezTo>
                      <a:pt x="1756" y="404"/>
                      <a:pt x="1756" y="404"/>
                      <a:pt x="1756" y="405"/>
                    </a:cubicBezTo>
                    <a:cubicBezTo>
                      <a:pt x="1756" y="410"/>
                      <a:pt x="1756" y="415"/>
                      <a:pt x="1757" y="421"/>
                    </a:cubicBezTo>
                    <a:cubicBezTo>
                      <a:pt x="1756" y="432"/>
                      <a:pt x="1755" y="443"/>
                      <a:pt x="1755" y="454"/>
                    </a:cubicBezTo>
                    <a:cubicBezTo>
                      <a:pt x="1754" y="475"/>
                      <a:pt x="1754" y="496"/>
                      <a:pt x="1754" y="517"/>
                    </a:cubicBezTo>
                    <a:cubicBezTo>
                      <a:pt x="1543" y="466"/>
                      <a:pt x="1331" y="418"/>
                      <a:pt x="1119" y="366"/>
                    </a:cubicBezTo>
                    <a:cubicBezTo>
                      <a:pt x="1118" y="366"/>
                      <a:pt x="1116" y="365"/>
                      <a:pt x="1114" y="365"/>
                    </a:cubicBezTo>
                    <a:cubicBezTo>
                      <a:pt x="1113" y="345"/>
                      <a:pt x="1111" y="325"/>
                      <a:pt x="1109" y="305"/>
                    </a:cubicBezTo>
                    <a:cubicBezTo>
                      <a:pt x="1224" y="291"/>
                      <a:pt x="1339" y="274"/>
                      <a:pt x="1453" y="255"/>
                    </a:cubicBezTo>
                    <a:cubicBezTo>
                      <a:pt x="1462" y="253"/>
                      <a:pt x="1470" y="252"/>
                      <a:pt x="1479" y="250"/>
                    </a:cubicBezTo>
                    <a:cubicBezTo>
                      <a:pt x="1480" y="250"/>
                      <a:pt x="1479" y="249"/>
                      <a:pt x="1479" y="249"/>
                    </a:cubicBezTo>
                    <a:cubicBezTo>
                      <a:pt x="1356" y="270"/>
                      <a:pt x="1232" y="288"/>
                      <a:pt x="1109" y="304"/>
                    </a:cubicBezTo>
                    <a:cubicBezTo>
                      <a:pt x="1108" y="300"/>
                      <a:pt x="1108" y="295"/>
                      <a:pt x="1107" y="291"/>
                    </a:cubicBezTo>
                    <a:cubicBezTo>
                      <a:pt x="1107" y="291"/>
                      <a:pt x="1107" y="291"/>
                      <a:pt x="1107" y="291"/>
                    </a:cubicBezTo>
                    <a:cubicBezTo>
                      <a:pt x="1107" y="296"/>
                      <a:pt x="1108" y="300"/>
                      <a:pt x="1108" y="304"/>
                    </a:cubicBezTo>
                    <a:cubicBezTo>
                      <a:pt x="1010" y="316"/>
                      <a:pt x="912" y="327"/>
                      <a:pt x="814" y="335"/>
                    </a:cubicBezTo>
                    <a:cubicBezTo>
                      <a:pt x="815" y="309"/>
                      <a:pt x="816" y="282"/>
                      <a:pt x="818" y="256"/>
                    </a:cubicBezTo>
                    <a:cubicBezTo>
                      <a:pt x="818" y="256"/>
                      <a:pt x="818" y="256"/>
                      <a:pt x="818" y="256"/>
                    </a:cubicBezTo>
                    <a:cubicBezTo>
                      <a:pt x="816" y="282"/>
                      <a:pt x="814" y="309"/>
                      <a:pt x="813" y="335"/>
                    </a:cubicBezTo>
                    <a:cubicBezTo>
                      <a:pt x="812" y="335"/>
                      <a:pt x="810" y="335"/>
                      <a:pt x="808" y="335"/>
                    </a:cubicBezTo>
                    <a:cubicBezTo>
                      <a:pt x="810" y="300"/>
                      <a:pt x="811" y="264"/>
                      <a:pt x="813" y="228"/>
                    </a:cubicBezTo>
                    <a:cubicBezTo>
                      <a:pt x="813" y="228"/>
                      <a:pt x="813" y="228"/>
                      <a:pt x="813" y="228"/>
                    </a:cubicBezTo>
                    <a:cubicBezTo>
                      <a:pt x="810" y="264"/>
                      <a:pt x="808" y="300"/>
                      <a:pt x="806" y="336"/>
                    </a:cubicBezTo>
                    <a:cubicBezTo>
                      <a:pt x="773" y="338"/>
                      <a:pt x="740" y="341"/>
                      <a:pt x="707" y="343"/>
                    </a:cubicBezTo>
                    <a:cubicBezTo>
                      <a:pt x="701" y="344"/>
                      <a:pt x="694" y="344"/>
                      <a:pt x="688" y="344"/>
                    </a:cubicBezTo>
                    <a:cubicBezTo>
                      <a:pt x="688" y="344"/>
                      <a:pt x="688" y="345"/>
                      <a:pt x="688" y="345"/>
                    </a:cubicBezTo>
                    <a:cubicBezTo>
                      <a:pt x="727" y="342"/>
                      <a:pt x="767" y="340"/>
                      <a:pt x="806" y="336"/>
                    </a:cubicBezTo>
                    <a:cubicBezTo>
                      <a:pt x="799" y="460"/>
                      <a:pt x="794" y="584"/>
                      <a:pt x="790" y="709"/>
                    </a:cubicBezTo>
                    <a:cubicBezTo>
                      <a:pt x="783" y="704"/>
                      <a:pt x="776" y="700"/>
                      <a:pt x="768" y="696"/>
                    </a:cubicBezTo>
                    <a:cubicBezTo>
                      <a:pt x="766" y="649"/>
                      <a:pt x="763" y="602"/>
                      <a:pt x="757" y="555"/>
                    </a:cubicBezTo>
                    <a:cubicBezTo>
                      <a:pt x="757" y="555"/>
                      <a:pt x="756" y="555"/>
                      <a:pt x="756" y="555"/>
                    </a:cubicBezTo>
                    <a:cubicBezTo>
                      <a:pt x="762" y="602"/>
                      <a:pt x="765" y="648"/>
                      <a:pt x="767" y="695"/>
                    </a:cubicBezTo>
                    <a:cubicBezTo>
                      <a:pt x="687" y="649"/>
                      <a:pt x="607" y="604"/>
                      <a:pt x="526" y="560"/>
                    </a:cubicBezTo>
                    <a:cubicBezTo>
                      <a:pt x="527" y="549"/>
                      <a:pt x="527" y="537"/>
                      <a:pt x="528" y="525"/>
                    </a:cubicBezTo>
                    <a:cubicBezTo>
                      <a:pt x="529" y="497"/>
                      <a:pt x="530" y="469"/>
                      <a:pt x="531" y="441"/>
                    </a:cubicBezTo>
                    <a:cubicBezTo>
                      <a:pt x="592" y="431"/>
                      <a:pt x="653" y="421"/>
                      <a:pt x="715" y="411"/>
                    </a:cubicBezTo>
                    <a:cubicBezTo>
                      <a:pt x="715" y="411"/>
                      <a:pt x="715" y="410"/>
                      <a:pt x="714" y="410"/>
                    </a:cubicBezTo>
                    <a:cubicBezTo>
                      <a:pt x="653" y="420"/>
                      <a:pt x="592" y="430"/>
                      <a:pt x="531" y="439"/>
                    </a:cubicBezTo>
                    <a:cubicBezTo>
                      <a:pt x="532" y="402"/>
                      <a:pt x="533" y="364"/>
                      <a:pt x="533" y="326"/>
                    </a:cubicBezTo>
                    <a:cubicBezTo>
                      <a:pt x="533" y="326"/>
                      <a:pt x="532" y="326"/>
                      <a:pt x="532" y="326"/>
                    </a:cubicBezTo>
                    <a:cubicBezTo>
                      <a:pt x="532" y="364"/>
                      <a:pt x="531" y="402"/>
                      <a:pt x="530" y="440"/>
                    </a:cubicBezTo>
                    <a:cubicBezTo>
                      <a:pt x="435" y="454"/>
                      <a:pt x="339" y="469"/>
                      <a:pt x="244" y="481"/>
                    </a:cubicBezTo>
                    <a:cubicBezTo>
                      <a:pt x="194" y="445"/>
                      <a:pt x="145" y="408"/>
                      <a:pt x="96" y="370"/>
                    </a:cubicBezTo>
                    <a:cubicBezTo>
                      <a:pt x="131" y="366"/>
                      <a:pt x="166" y="361"/>
                      <a:pt x="201" y="357"/>
                    </a:cubicBezTo>
                    <a:cubicBezTo>
                      <a:pt x="213" y="364"/>
                      <a:pt x="225" y="371"/>
                      <a:pt x="238" y="378"/>
                    </a:cubicBezTo>
                    <a:cubicBezTo>
                      <a:pt x="238" y="378"/>
                      <a:pt x="238" y="378"/>
                      <a:pt x="238" y="377"/>
                    </a:cubicBezTo>
                    <a:cubicBezTo>
                      <a:pt x="226" y="370"/>
                      <a:pt x="214" y="363"/>
                      <a:pt x="202" y="356"/>
                    </a:cubicBezTo>
                    <a:cubicBezTo>
                      <a:pt x="240" y="351"/>
                      <a:pt x="279" y="345"/>
                      <a:pt x="317" y="339"/>
                    </a:cubicBezTo>
                    <a:cubicBezTo>
                      <a:pt x="350" y="352"/>
                      <a:pt x="384" y="365"/>
                      <a:pt x="417" y="377"/>
                    </a:cubicBezTo>
                    <a:cubicBezTo>
                      <a:pt x="348" y="389"/>
                      <a:pt x="279" y="398"/>
                      <a:pt x="210" y="406"/>
                    </a:cubicBezTo>
                    <a:cubicBezTo>
                      <a:pt x="210" y="406"/>
                      <a:pt x="210" y="406"/>
                      <a:pt x="210" y="406"/>
                    </a:cubicBezTo>
                    <a:cubicBezTo>
                      <a:pt x="280" y="399"/>
                      <a:pt x="349" y="390"/>
                      <a:pt x="418" y="377"/>
                    </a:cubicBezTo>
                    <a:cubicBezTo>
                      <a:pt x="432" y="382"/>
                      <a:pt x="445" y="387"/>
                      <a:pt x="458" y="392"/>
                    </a:cubicBezTo>
                    <a:cubicBezTo>
                      <a:pt x="458" y="392"/>
                      <a:pt x="458" y="392"/>
                      <a:pt x="458" y="391"/>
                    </a:cubicBezTo>
                    <a:cubicBezTo>
                      <a:pt x="445" y="387"/>
                      <a:pt x="432" y="382"/>
                      <a:pt x="420" y="377"/>
                    </a:cubicBezTo>
                    <a:cubicBezTo>
                      <a:pt x="443" y="373"/>
                      <a:pt x="467" y="369"/>
                      <a:pt x="490" y="364"/>
                    </a:cubicBezTo>
                    <a:cubicBezTo>
                      <a:pt x="491" y="364"/>
                      <a:pt x="491" y="363"/>
                      <a:pt x="490" y="363"/>
                    </a:cubicBezTo>
                    <a:cubicBezTo>
                      <a:pt x="466" y="368"/>
                      <a:pt x="442" y="373"/>
                      <a:pt x="418" y="377"/>
                    </a:cubicBezTo>
                    <a:cubicBezTo>
                      <a:pt x="385" y="364"/>
                      <a:pt x="352" y="352"/>
                      <a:pt x="319" y="339"/>
                    </a:cubicBezTo>
                    <a:cubicBezTo>
                      <a:pt x="353" y="333"/>
                      <a:pt x="387" y="328"/>
                      <a:pt x="420" y="322"/>
                    </a:cubicBezTo>
                    <a:cubicBezTo>
                      <a:pt x="421" y="322"/>
                      <a:pt x="420" y="321"/>
                      <a:pt x="420" y="321"/>
                    </a:cubicBezTo>
                    <a:cubicBezTo>
                      <a:pt x="386" y="327"/>
                      <a:pt x="352" y="333"/>
                      <a:pt x="318" y="338"/>
                    </a:cubicBezTo>
                    <a:cubicBezTo>
                      <a:pt x="225" y="302"/>
                      <a:pt x="133" y="264"/>
                      <a:pt x="42" y="223"/>
                    </a:cubicBezTo>
                    <a:cubicBezTo>
                      <a:pt x="42" y="223"/>
                      <a:pt x="42" y="224"/>
                      <a:pt x="42" y="224"/>
                    </a:cubicBezTo>
                    <a:cubicBezTo>
                      <a:pt x="132" y="264"/>
                      <a:pt x="224" y="302"/>
                      <a:pt x="316" y="339"/>
                    </a:cubicBezTo>
                    <a:cubicBezTo>
                      <a:pt x="278" y="345"/>
                      <a:pt x="239" y="351"/>
                      <a:pt x="201" y="356"/>
                    </a:cubicBezTo>
                    <a:cubicBezTo>
                      <a:pt x="149" y="326"/>
                      <a:pt x="97" y="295"/>
                      <a:pt x="47" y="261"/>
                    </a:cubicBezTo>
                    <a:cubicBezTo>
                      <a:pt x="47" y="261"/>
                      <a:pt x="47" y="261"/>
                      <a:pt x="47" y="261"/>
                    </a:cubicBezTo>
                    <a:cubicBezTo>
                      <a:pt x="96" y="296"/>
                      <a:pt x="148" y="326"/>
                      <a:pt x="200" y="356"/>
                    </a:cubicBezTo>
                    <a:cubicBezTo>
                      <a:pt x="165" y="361"/>
                      <a:pt x="130" y="365"/>
                      <a:pt x="95" y="369"/>
                    </a:cubicBezTo>
                    <a:cubicBezTo>
                      <a:pt x="70" y="349"/>
                      <a:pt x="44" y="328"/>
                      <a:pt x="19" y="307"/>
                    </a:cubicBezTo>
                    <a:cubicBezTo>
                      <a:pt x="18" y="307"/>
                      <a:pt x="18" y="308"/>
                      <a:pt x="18" y="308"/>
                    </a:cubicBezTo>
                    <a:cubicBezTo>
                      <a:pt x="44" y="329"/>
                      <a:pt x="69" y="349"/>
                      <a:pt x="95" y="369"/>
                    </a:cubicBezTo>
                    <a:cubicBezTo>
                      <a:pt x="63" y="373"/>
                      <a:pt x="31" y="376"/>
                      <a:pt x="0" y="378"/>
                    </a:cubicBezTo>
                    <a:cubicBezTo>
                      <a:pt x="0" y="378"/>
                      <a:pt x="0" y="378"/>
                      <a:pt x="0" y="378"/>
                    </a:cubicBezTo>
                    <a:cubicBezTo>
                      <a:pt x="32" y="376"/>
                      <a:pt x="63" y="373"/>
                      <a:pt x="95" y="370"/>
                    </a:cubicBezTo>
                    <a:cubicBezTo>
                      <a:pt x="144" y="408"/>
                      <a:pt x="193" y="445"/>
                      <a:pt x="243" y="482"/>
                    </a:cubicBezTo>
                    <a:cubicBezTo>
                      <a:pt x="171" y="491"/>
                      <a:pt x="100" y="500"/>
                      <a:pt x="28" y="508"/>
                    </a:cubicBezTo>
                    <a:cubicBezTo>
                      <a:pt x="28" y="508"/>
                      <a:pt x="28" y="509"/>
                      <a:pt x="28" y="509"/>
                    </a:cubicBezTo>
                    <a:cubicBezTo>
                      <a:pt x="101" y="502"/>
                      <a:pt x="173" y="493"/>
                      <a:pt x="246" y="484"/>
                    </a:cubicBezTo>
                    <a:cubicBezTo>
                      <a:pt x="282" y="510"/>
                      <a:pt x="318" y="535"/>
                      <a:pt x="355" y="560"/>
                    </a:cubicBezTo>
                    <a:cubicBezTo>
                      <a:pt x="355" y="561"/>
                      <a:pt x="355" y="560"/>
                      <a:pt x="355" y="560"/>
                    </a:cubicBezTo>
                    <a:cubicBezTo>
                      <a:pt x="319" y="535"/>
                      <a:pt x="283" y="509"/>
                      <a:pt x="247" y="484"/>
                    </a:cubicBezTo>
                    <a:cubicBezTo>
                      <a:pt x="341" y="471"/>
                      <a:pt x="436" y="456"/>
                      <a:pt x="530" y="441"/>
                    </a:cubicBezTo>
                    <a:cubicBezTo>
                      <a:pt x="529" y="469"/>
                      <a:pt x="528" y="497"/>
                      <a:pt x="527" y="525"/>
                    </a:cubicBezTo>
                    <a:cubicBezTo>
                      <a:pt x="526" y="536"/>
                      <a:pt x="526" y="548"/>
                      <a:pt x="525" y="560"/>
                    </a:cubicBezTo>
                    <a:cubicBezTo>
                      <a:pt x="500" y="546"/>
                      <a:pt x="474" y="532"/>
                      <a:pt x="448" y="518"/>
                    </a:cubicBezTo>
                    <a:cubicBezTo>
                      <a:pt x="448" y="517"/>
                      <a:pt x="448" y="518"/>
                      <a:pt x="448" y="518"/>
                    </a:cubicBezTo>
                    <a:cubicBezTo>
                      <a:pt x="474" y="532"/>
                      <a:pt x="499" y="546"/>
                      <a:pt x="525" y="560"/>
                    </a:cubicBezTo>
                    <a:cubicBezTo>
                      <a:pt x="524" y="582"/>
                      <a:pt x="523" y="603"/>
                      <a:pt x="522" y="624"/>
                    </a:cubicBezTo>
                    <a:cubicBezTo>
                      <a:pt x="521" y="643"/>
                      <a:pt x="521" y="663"/>
                      <a:pt x="518" y="681"/>
                    </a:cubicBezTo>
                    <a:cubicBezTo>
                      <a:pt x="518" y="682"/>
                      <a:pt x="519" y="682"/>
                      <a:pt x="519" y="681"/>
                    </a:cubicBezTo>
                    <a:cubicBezTo>
                      <a:pt x="521" y="663"/>
                      <a:pt x="522" y="644"/>
                      <a:pt x="523" y="625"/>
                    </a:cubicBezTo>
                    <a:cubicBezTo>
                      <a:pt x="524" y="603"/>
                      <a:pt x="525" y="582"/>
                      <a:pt x="526" y="561"/>
                    </a:cubicBezTo>
                    <a:cubicBezTo>
                      <a:pt x="607" y="605"/>
                      <a:pt x="687" y="650"/>
                      <a:pt x="767" y="696"/>
                    </a:cubicBezTo>
                    <a:cubicBezTo>
                      <a:pt x="771" y="793"/>
                      <a:pt x="768" y="891"/>
                      <a:pt x="764" y="988"/>
                    </a:cubicBezTo>
                    <a:cubicBezTo>
                      <a:pt x="756" y="990"/>
                      <a:pt x="749" y="992"/>
                      <a:pt x="742" y="994"/>
                    </a:cubicBezTo>
                    <a:cubicBezTo>
                      <a:pt x="735" y="989"/>
                      <a:pt x="729" y="984"/>
                      <a:pt x="722" y="979"/>
                    </a:cubicBezTo>
                    <a:cubicBezTo>
                      <a:pt x="660" y="932"/>
                      <a:pt x="599" y="883"/>
                      <a:pt x="537" y="835"/>
                    </a:cubicBezTo>
                    <a:cubicBezTo>
                      <a:pt x="537" y="835"/>
                      <a:pt x="537" y="836"/>
                      <a:pt x="537" y="836"/>
                    </a:cubicBezTo>
                    <a:cubicBezTo>
                      <a:pt x="604" y="889"/>
                      <a:pt x="672" y="942"/>
                      <a:pt x="740" y="995"/>
                    </a:cubicBezTo>
                    <a:cubicBezTo>
                      <a:pt x="637" y="1026"/>
                      <a:pt x="533" y="1055"/>
                      <a:pt x="429" y="1083"/>
                    </a:cubicBezTo>
                    <a:cubicBezTo>
                      <a:pt x="429" y="1083"/>
                      <a:pt x="429" y="1083"/>
                      <a:pt x="430" y="1083"/>
                    </a:cubicBezTo>
                    <a:cubicBezTo>
                      <a:pt x="534" y="1056"/>
                      <a:pt x="638" y="1027"/>
                      <a:pt x="741" y="996"/>
                    </a:cubicBezTo>
                    <a:cubicBezTo>
                      <a:pt x="748" y="1002"/>
                      <a:pt x="755" y="1007"/>
                      <a:pt x="763" y="1013"/>
                    </a:cubicBezTo>
                    <a:cubicBezTo>
                      <a:pt x="758" y="1103"/>
                      <a:pt x="752" y="1194"/>
                      <a:pt x="747" y="1284"/>
                    </a:cubicBezTo>
                    <a:cubicBezTo>
                      <a:pt x="747" y="1284"/>
                      <a:pt x="748" y="1285"/>
                      <a:pt x="748" y="1284"/>
                    </a:cubicBezTo>
                    <a:cubicBezTo>
                      <a:pt x="753" y="1194"/>
                      <a:pt x="760" y="1104"/>
                      <a:pt x="765" y="1014"/>
                    </a:cubicBezTo>
                    <a:cubicBezTo>
                      <a:pt x="894" y="1114"/>
                      <a:pt x="1025" y="1214"/>
                      <a:pt x="1153" y="1315"/>
                    </a:cubicBezTo>
                    <a:cubicBezTo>
                      <a:pt x="1156" y="1317"/>
                      <a:pt x="1158" y="1319"/>
                      <a:pt x="1161" y="1322"/>
                    </a:cubicBezTo>
                    <a:cubicBezTo>
                      <a:pt x="1113" y="1352"/>
                      <a:pt x="1065" y="1382"/>
                      <a:pt x="1017" y="1414"/>
                    </a:cubicBezTo>
                    <a:cubicBezTo>
                      <a:pt x="1010" y="1419"/>
                      <a:pt x="1002" y="1424"/>
                      <a:pt x="995" y="1429"/>
                    </a:cubicBezTo>
                    <a:cubicBezTo>
                      <a:pt x="995" y="1429"/>
                      <a:pt x="995" y="1429"/>
                      <a:pt x="995" y="1429"/>
                    </a:cubicBezTo>
                    <a:cubicBezTo>
                      <a:pt x="1051" y="1393"/>
                      <a:pt x="1107" y="1358"/>
                      <a:pt x="1163" y="1323"/>
                    </a:cubicBezTo>
                    <a:cubicBezTo>
                      <a:pt x="1167" y="1326"/>
                      <a:pt x="1170" y="1329"/>
                      <a:pt x="1174" y="1332"/>
                    </a:cubicBezTo>
                    <a:cubicBezTo>
                      <a:pt x="1172" y="1400"/>
                      <a:pt x="1171" y="1468"/>
                      <a:pt x="1170" y="1536"/>
                    </a:cubicBezTo>
                    <a:cubicBezTo>
                      <a:pt x="1169" y="1570"/>
                      <a:pt x="1168" y="1604"/>
                      <a:pt x="1167" y="1639"/>
                    </a:cubicBezTo>
                    <a:cubicBezTo>
                      <a:pt x="1167" y="1639"/>
                      <a:pt x="1168" y="1640"/>
                      <a:pt x="1168" y="1639"/>
                    </a:cubicBezTo>
                    <a:cubicBezTo>
                      <a:pt x="1171" y="1537"/>
                      <a:pt x="1173" y="1435"/>
                      <a:pt x="1175" y="1333"/>
                    </a:cubicBezTo>
                    <a:cubicBezTo>
                      <a:pt x="1229" y="1375"/>
                      <a:pt x="1282" y="1418"/>
                      <a:pt x="1336" y="1462"/>
                    </a:cubicBezTo>
                    <a:cubicBezTo>
                      <a:pt x="1336" y="1462"/>
                      <a:pt x="1337" y="1462"/>
                      <a:pt x="1336" y="1461"/>
                    </a:cubicBezTo>
                    <a:cubicBezTo>
                      <a:pt x="1283" y="1417"/>
                      <a:pt x="1229" y="1374"/>
                      <a:pt x="1175" y="1331"/>
                    </a:cubicBezTo>
                    <a:cubicBezTo>
                      <a:pt x="1175" y="1326"/>
                      <a:pt x="1175" y="1321"/>
                      <a:pt x="1175" y="1315"/>
                    </a:cubicBezTo>
                    <a:cubicBezTo>
                      <a:pt x="1224" y="1286"/>
                      <a:pt x="1272" y="1256"/>
                      <a:pt x="1321" y="1228"/>
                    </a:cubicBezTo>
                    <a:cubicBezTo>
                      <a:pt x="1431" y="1163"/>
                      <a:pt x="1543" y="1100"/>
                      <a:pt x="1654" y="1036"/>
                    </a:cubicBezTo>
                    <a:cubicBezTo>
                      <a:pt x="1660" y="1033"/>
                      <a:pt x="1666" y="1029"/>
                      <a:pt x="1672" y="1026"/>
                    </a:cubicBezTo>
                    <a:cubicBezTo>
                      <a:pt x="1672" y="1043"/>
                      <a:pt x="1672" y="1061"/>
                      <a:pt x="1672" y="1078"/>
                    </a:cubicBezTo>
                    <a:cubicBezTo>
                      <a:pt x="1670" y="1075"/>
                      <a:pt x="1669" y="1072"/>
                      <a:pt x="1668" y="1069"/>
                    </a:cubicBezTo>
                    <a:cubicBezTo>
                      <a:pt x="1668" y="1069"/>
                      <a:pt x="1667" y="1069"/>
                      <a:pt x="1667" y="1069"/>
                    </a:cubicBezTo>
                    <a:cubicBezTo>
                      <a:pt x="1669" y="1073"/>
                      <a:pt x="1670" y="1076"/>
                      <a:pt x="1672" y="1079"/>
                    </a:cubicBezTo>
                    <a:cubicBezTo>
                      <a:pt x="1672" y="1099"/>
                      <a:pt x="1672" y="1118"/>
                      <a:pt x="1672" y="1137"/>
                    </a:cubicBezTo>
                    <a:cubicBezTo>
                      <a:pt x="1672" y="1138"/>
                      <a:pt x="1673" y="1139"/>
                      <a:pt x="1673" y="1138"/>
                    </a:cubicBezTo>
                    <a:cubicBezTo>
                      <a:pt x="1674" y="1120"/>
                      <a:pt x="1674" y="1102"/>
                      <a:pt x="1674" y="1083"/>
                    </a:cubicBezTo>
                    <a:cubicBezTo>
                      <a:pt x="1683" y="1100"/>
                      <a:pt x="1694" y="1114"/>
                      <a:pt x="1709" y="1125"/>
                    </a:cubicBezTo>
                    <a:cubicBezTo>
                      <a:pt x="1710" y="1125"/>
                      <a:pt x="1710" y="1125"/>
                      <a:pt x="1710" y="1125"/>
                    </a:cubicBezTo>
                    <a:cubicBezTo>
                      <a:pt x="1695" y="1113"/>
                      <a:pt x="1683" y="1099"/>
                      <a:pt x="1674" y="1082"/>
                    </a:cubicBezTo>
                    <a:cubicBezTo>
                      <a:pt x="1674" y="1063"/>
                      <a:pt x="1674" y="1044"/>
                      <a:pt x="1675" y="1024"/>
                    </a:cubicBezTo>
                    <a:cubicBezTo>
                      <a:pt x="1675" y="1024"/>
                      <a:pt x="1676" y="1023"/>
                      <a:pt x="1677" y="1023"/>
                    </a:cubicBezTo>
                    <a:cubicBezTo>
                      <a:pt x="1678" y="1023"/>
                      <a:pt x="1677" y="1022"/>
                      <a:pt x="1676" y="1022"/>
                    </a:cubicBezTo>
                    <a:cubicBezTo>
                      <a:pt x="1676" y="1022"/>
                      <a:pt x="1675" y="1023"/>
                      <a:pt x="1675" y="1023"/>
                    </a:cubicBezTo>
                    <a:cubicBezTo>
                      <a:pt x="1675" y="1020"/>
                      <a:pt x="1675" y="1016"/>
                      <a:pt x="1675" y="1013"/>
                    </a:cubicBezTo>
                    <a:cubicBezTo>
                      <a:pt x="1696" y="1048"/>
                      <a:pt x="1715" y="1085"/>
                      <a:pt x="1737" y="1121"/>
                    </a:cubicBezTo>
                    <a:cubicBezTo>
                      <a:pt x="1738" y="1121"/>
                      <a:pt x="1738" y="1121"/>
                      <a:pt x="1738" y="1120"/>
                    </a:cubicBezTo>
                    <a:cubicBezTo>
                      <a:pt x="1716" y="1085"/>
                      <a:pt x="1697" y="1048"/>
                      <a:pt x="1675" y="1012"/>
                    </a:cubicBezTo>
                    <a:cubicBezTo>
                      <a:pt x="1675" y="1000"/>
                      <a:pt x="1675" y="989"/>
                      <a:pt x="1675" y="977"/>
                    </a:cubicBezTo>
                    <a:cubicBezTo>
                      <a:pt x="1700" y="1012"/>
                      <a:pt x="1721" y="1050"/>
                      <a:pt x="1742" y="1088"/>
                    </a:cubicBezTo>
                    <a:cubicBezTo>
                      <a:pt x="1742" y="1088"/>
                      <a:pt x="1743" y="1088"/>
                      <a:pt x="1742" y="1088"/>
                    </a:cubicBezTo>
                    <a:cubicBezTo>
                      <a:pt x="1721" y="1050"/>
                      <a:pt x="1700" y="1011"/>
                      <a:pt x="1675" y="976"/>
                    </a:cubicBezTo>
                    <a:cubicBezTo>
                      <a:pt x="1675" y="962"/>
                      <a:pt x="1675" y="948"/>
                      <a:pt x="1675" y="934"/>
                    </a:cubicBezTo>
                    <a:cubicBezTo>
                      <a:pt x="1699" y="972"/>
                      <a:pt x="1722" y="1010"/>
                      <a:pt x="1742" y="1050"/>
                    </a:cubicBezTo>
                    <a:cubicBezTo>
                      <a:pt x="1742" y="1051"/>
                      <a:pt x="1743" y="1051"/>
                      <a:pt x="1742" y="1050"/>
                    </a:cubicBezTo>
                    <a:cubicBezTo>
                      <a:pt x="1722" y="1010"/>
                      <a:pt x="1699" y="971"/>
                      <a:pt x="1675" y="933"/>
                    </a:cubicBezTo>
                    <a:cubicBezTo>
                      <a:pt x="1675" y="912"/>
                      <a:pt x="1675" y="890"/>
                      <a:pt x="1675" y="869"/>
                    </a:cubicBezTo>
                    <a:cubicBezTo>
                      <a:pt x="1696" y="903"/>
                      <a:pt x="1714" y="939"/>
                      <a:pt x="1733" y="976"/>
                    </a:cubicBezTo>
                    <a:cubicBezTo>
                      <a:pt x="1733" y="976"/>
                      <a:pt x="1733" y="976"/>
                      <a:pt x="1733" y="976"/>
                    </a:cubicBezTo>
                    <a:cubicBezTo>
                      <a:pt x="1715" y="939"/>
                      <a:pt x="1696" y="903"/>
                      <a:pt x="1675" y="868"/>
                    </a:cubicBezTo>
                    <a:cubicBezTo>
                      <a:pt x="1675" y="851"/>
                      <a:pt x="1675" y="835"/>
                      <a:pt x="1675" y="818"/>
                    </a:cubicBezTo>
                    <a:cubicBezTo>
                      <a:pt x="1696" y="858"/>
                      <a:pt x="1717" y="898"/>
                      <a:pt x="1737" y="938"/>
                    </a:cubicBezTo>
                    <a:cubicBezTo>
                      <a:pt x="1737" y="939"/>
                      <a:pt x="1738" y="939"/>
                      <a:pt x="1738" y="938"/>
                    </a:cubicBezTo>
                    <a:cubicBezTo>
                      <a:pt x="1717" y="897"/>
                      <a:pt x="1696" y="857"/>
                      <a:pt x="1675" y="817"/>
                    </a:cubicBezTo>
                    <a:cubicBezTo>
                      <a:pt x="1675" y="803"/>
                      <a:pt x="1675" y="790"/>
                      <a:pt x="1675" y="776"/>
                    </a:cubicBezTo>
                    <a:cubicBezTo>
                      <a:pt x="1701" y="825"/>
                      <a:pt x="1724" y="875"/>
                      <a:pt x="1750" y="923"/>
                    </a:cubicBezTo>
                    <a:cubicBezTo>
                      <a:pt x="1746" y="1091"/>
                      <a:pt x="1742" y="1260"/>
                      <a:pt x="1742" y="1429"/>
                    </a:cubicBezTo>
                    <a:cubicBezTo>
                      <a:pt x="1742" y="1429"/>
                      <a:pt x="1743" y="1430"/>
                      <a:pt x="1743" y="1429"/>
                    </a:cubicBezTo>
                    <a:cubicBezTo>
                      <a:pt x="1743" y="1260"/>
                      <a:pt x="1747" y="1092"/>
                      <a:pt x="1751" y="923"/>
                    </a:cubicBezTo>
                    <a:cubicBezTo>
                      <a:pt x="1751" y="924"/>
                      <a:pt x="1751" y="924"/>
                      <a:pt x="1751" y="924"/>
                    </a:cubicBezTo>
                    <a:cubicBezTo>
                      <a:pt x="1751" y="925"/>
                      <a:pt x="1752" y="925"/>
                      <a:pt x="1752" y="924"/>
                    </a:cubicBezTo>
                    <a:cubicBezTo>
                      <a:pt x="1751" y="924"/>
                      <a:pt x="1751" y="923"/>
                      <a:pt x="1751" y="922"/>
                    </a:cubicBezTo>
                    <a:cubicBezTo>
                      <a:pt x="1751" y="911"/>
                      <a:pt x="1751" y="899"/>
                      <a:pt x="1752" y="887"/>
                    </a:cubicBezTo>
                    <a:cubicBezTo>
                      <a:pt x="1752" y="887"/>
                      <a:pt x="1751" y="887"/>
                      <a:pt x="1751" y="887"/>
                    </a:cubicBezTo>
                    <a:cubicBezTo>
                      <a:pt x="1751" y="898"/>
                      <a:pt x="1751" y="910"/>
                      <a:pt x="1751" y="922"/>
                    </a:cubicBezTo>
                    <a:cubicBezTo>
                      <a:pt x="1724" y="873"/>
                      <a:pt x="1701" y="823"/>
                      <a:pt x="1675" y="775"/>
                    </a:cubicBezTo>
                    <a:cubicBezTo>
                      <a:pt x="1675" y="700"/>
                      <a:pt x="1675" y="625"/>
                      <a:pt x="1676" y="550"/>
                    </a:cubicBezTo>
                    <a:cubicBezTo>
                      <a:pt x="1702" y="543"/>
                      <a:pt x="1728" y="536"/>
                      <a:pt x="1754" y="529"/>
                    </a:cubicBezTo>
                    <a:cubicBezTo>
                      <a:pt x="1754" y="530"/>
                      <a:pt x="1754" y="531"/>
                      <a:pt x="1754" y="531"/>
                    </a:cubicBezTo>
                    <a:cubicBezTo>
                      <a:pt x="1754" y="532"/>
                      <a:pt x="1755" y="532"/>
                      <a:pt x="1755" y="532"/>
                    </a:cubicBezTo>
                    <a:cubicBezTo>
                      <a:pt x="1755" y="531"/>
                      <a:pt x="1755" y="530"/>
                      <a:pt x="1755" y="529"/>
                    </a:cubicBezTo>
                    <a:cubicBezTo>
                      <a:pt x="1755" y="529"/>
                      <a:pt x="1755" y="529"/>
                      <a:pt x="1755" y="529"/>
                    </a:cubicBezTo>
                    <a:cubicBezTo>
                      <a:pt x="1756" y="547"/>
                      <a:pt x="1757" y="565"/>
                      <a:pt x="1757" y="583"/>
                    </a:cubicBezTo>
                    <a:cubicBezTo>
                      <a:pt x="1757" y="594"/>
                      <a:pt x="1757" y="604"/>
                      <a:pt x="1757" y="615"/>
                    </a:cubicBezTo>
                    <a:cubicBezTo>
                      <a:pt x="1757" y="615"/>
                      <a:pt x="1758" y="616"/>
                      <a:pt x="1758" y="615"/>
                    </a:cubicBezTo>
                    <a:cubicBezTo>
                      <a:pt x="1758" y="613"/>
                      <a:pt x="1758" y="611"/>
                      <a:pt x="1758" y="609"/>
                    </a:cubicBezTo>
                    <a:cubicBezTo>
                      <a:pt x="1759" y="618"/>
                      <a:pt x="1759" y="626"/>
                      <a:pt x="1759" y="635"/>
                    </a:cubicBezTo>
                    <a:cubicBezTo>
                      <a:pt x="1759" y="635"/>
                      <a:pt x="1760" y="636"/>
                      <a:pt x="1760" y="635"/>
                    </a:cubicBezTo>
                    <a:cubicBezTo>
                      <a:pt x="1760" y="618"/>
                      <a:pt x="1759" y="601"/>
                      <a:pt x="1759" y="584"/>
                    </a:cubicBezTo>
                    <a:cubicBezTo>
                      <a:pt x="1759" y="565"/>
                      <a:pt x="1759" y="546"/>
                      <a:pt x="1759" y="528"/>
                    </a:cubicBezTo>
                    <a:cubicBezTo>
                      <a:pt x="1764" y="526"/>
                      <a:pt x="1769" y="525"/>
                      <a:pt x="1774" y="523"/>
                    </a:cubicBezTo>
                    <a:cubicBezTo>
                      <a:pt x="1781" y="525"/>
                      <a:pt x="1787" y="526"/>
                      <a:pt x="1793" y="528"/>
                    </a:cubicBezTo>
                    <a:cubicBezTo>
                      <a:pt x="1825" y="535"/>
                      <a:pt x="1857" y="543"/>
                      <a:pt x="1890" y="550"/>
                    </a:cubicBezTo>
                    <a:cubicBezTo>
                      <a:pt x="1890" y="551"/>
                      <a:pt x="1890" y="550"/>
                      <a:pt x="1890" y="549"/>
                    </a:cubicBezTo>
                    <a:cubicBezTo>
                      <a:pt x="1852" y="540"/>
                      <a:pt x="1815" y="531"/>
                      <a:pt x="1778" y="522"/>
                    </a:cubicBezTo>
                    <a:cubicBezTo>
                      <a:pt x="1915" y="483"/>
                      <a:pt x="2049" y="434"/>
                      <a:pt x="2182" y="383"/>
                    </a:cubicBezTo>
                    <a:cubicBezTo>
                      <a:pt x="2189" y="384"/>
                      <a:pt x="2195" y="385"/>
                      <a:pt x="2202" y="387"/>
                    </a:cubicBezTo>
                    <a:cubicBezTo>
                      <a:pt x="2201" y="434"/>
                      <a:pt x="2199" y="481"/>
                      <a:pt x="2198" y="529"/>
                    </a:cubicBezTo>
                    <a:cubicBezTo>
                      <a:pt x="2127" y="558"/>
                      <a:pt x="2058" y="589"/>
                      <a:pt x="1986" y="618"/>
                    </a:cubicBezTo>
                    <a:cubicBezTo>
                      <a:pt x="1984" y="617"/>
                      <a:pt x="1981" y="617"/>
                      <a:pt x="1978" y="616"/>
                    </a:cubicBezTo>
                    <a:cubicBezTo>
                      <a:pt x="1979" y="594"/>
                      <a:pt x="1979" y="572"/>
                      <a:pt x="1980" y="550"/>
                    </a:cubicBezTo>
                    <a:cubicBezTo>
                      <a:pt x="1980" y="550"/>
                      <a:pt x="1980" y="550"/>
                      <a:pt x="1979" y="550"/>
                    </a:cubicBezTo>
                    <a:cubicBezTo>
                      <a:pt x="1979" y="572"/>
                      <a:pt x="1978" y="594"/>
                      <a:pt x="1977" y="616"/>
                    </a:cubicBezTo>
                    <a:cubicBezTo>
                      <a:pt x="1949" y="610"/>
                      <a:pt x="1921" y="605"/>
                      <a:pt x="1893" y="600"/>
                    </a:cubicBezTo>
                    <a:cubicBezTo>
                      <a:pt x="1893" y="600"/>
                      <a:pt x="1893" y="600"/>
                      <a:pt x="1893" y="600"/>
                    </a:cubicBezTo>
                    <a:cubicBezTo>
                      <a:pt x="1921" y="606"/>
                      <a:pt x="1949" y="611"/>
                      <a:pt x="1977" y="617"/>
                    </a:cubicBezTo>
                    <a:cubicBezTo>
                      <a:pt x="1977" y="618"/>
                      <a:pt x="1977" y="620"/>
                      <a:pt x="1977" y="621"/>
                    </a:cubicBezTo>
                    <a:cubicBezTo>
                      <a:pt x="1934" y="639"/>
                      <a:pt x="1889" y="655"/>
                      <a:pt x="1844" y="668"/>
                    </a:cubicBezTo>
                    <a:cubicBezTo>
                      <a:pt x="1844" y="668"/>
                      <a:pt x="1844" y="669"/>
                      <a:pt x="1845" y="669"/>
                    </a:cubicBezTo>
                    <a:cubicBezTo>
                      <a:pt x="1889" y="656"/>
                      <a:pt x="1934" y="640"/>
                      <a:pt x="1977" y="623"/>
                    </a:cubicBezTo>
                    <a:cubicBezTo>
                      <a:pt x="1976" y="652"/>
                      <a:pt x="1976" y="680"/>
                      <a:pt x="1976" y="708"/>
                    </a:cubicBezTo>
                    <a:cubicBezTo>
                      <a:pt x="1976" y="709"/>
                      <a:pt x="1977" y="709"/>
                      <a:pt x="1977" y="709"/>
                    </a:cubicBezTo>
                    <a:cubicBezTo>
                      <a:pt x="1977" y="680"/>
                      <a:pt x="1977" y="651"/>
                      <a:pt x="1978" y="623"/>
                    </a:cubicBezTo>
                    <a:cubicBezTo>
                      <a:pt x="1981" y="622"/>
                      <a:pt x="1984" y="620"/>
                      <a:pt x="1988" y="619"/>
                    </a:cubicBezTo>
                    <a:cubicBezTo>
                      <a:pt x="2011" y="624"/>
                      <a:pt x="2035" y="629"/>
                      <a:pt x="2058" y="634"/>
                    </a:cubicBezTo>
                    <a:cubicBezTo>
                      <a:pt x="2059" y="634"/>
                      <a:pt x="2059" y="633"/>
                      <a:pt x="2058" y="633"/>
                    </a:cubicBezTo>
                    <a:cubicBezTo>
                      <a:pt x="2035" y="628"/>
                      <a:pt x="2012" y="623"/>
                      <a:pt x="1989" y="618"/>
                    </a:cubicBezTo>
                    <a:cubicBezTo>
                      <a:pt x="2060" y="591"/>
                      <a:pt x="2129" y="560"/>
                      <a:pt x="2198" y="531"/>
                    </a:cubicBezTo>
                    <a:cubicBezTo>
                      <a:pt x="2198" y="537"/>
                      <a:pt x="2198" y="544"/>
                      <a:pt x="2198" y="550"/>
                    </a:cubicBezTo>
                    <a:cubicBezTo>
                      <a:pt x="2198" y="550"/>
                      <a:pt x="2199" y="551"/>
                      <a:pt x="2199" y="550"/>
                    </a:cubicBezTo>
                    <a:cubicBezTo>
                      <a:pt x="2199" y="543"/>
                      <a:pt x="2199" y="537"/>
                      <a:pt x="2200" y="530"/>
                    </a:cubicBezTo>
                    <a:cubicBezTo>
                      <a:pt x="2216" y="523"/>
                      <a:pt x="2233" y="516"/>
                      <a:pt x="2250" y="510"/>
                    </a:cubicBezTo>
                    <a:cubicBezTo>
                      <a:pt x="2250" y="519"/>
                      <a:pt x="2250" y="528"/>
                      <a:pt x="2250" y="536"/>
                    </a:cubicBezTo>
                    <a:cubicBezTo>
                      <a:pt x="2250" y="537"/>
                      <a:pt x="2250" y="537"/>
                      <a:pt x="2250" y="537"/>
                    </a:cubicBezTo>
                    <a:cubicBezTo>
                      <a:pt x="2251" y="528"/>
                      <a:pt x="2251" y="518"/>
                      <a:pt x="2251" y="509"/>
                    </a:cubicBezTo>
                    <a:cubicBezTo>
                      <a:pt x="2256" y="507"/>
                      <a:pt x="2261" y="505"/>
                      <a:pt x="2266" y="504"/>
                    </a:cubicBezTo>
                    <a:cubicBezTo>
                      <a:pt x="2265" y="513"/>
                      <a:pt x="2265" y="522"/>
                      <a:pt x="2265" y="531"/>
                    </a:cubicBezTo>
                    <a:cubicBezTo>
                      <a:pt x="2265" y="532"/>
                      <a:pt x="2265" y="532"/>
                      <a:pt x="2265" y="532"/>
                    </a:cubicBezTo>
                    <a:cubicBezTo>
                      <a:pt x="2266" y="522"/>
                      <a:pt x="2266" y="513"/>
                      <a:pt x="2267" y="503"/>
                    </a:cubicBezTo>
                    <a:cubicBezTo>
                      <a:pt x="2274" y="500"/>
                      <a:pt x="2280" y="498"/>
                      <a:pt x="2287" y="495"/>
                    </a:cubicBezTo>
                    <a:cubicBezTo>
                      <a:pt x="2287" y="495"/>
                      <a:pt x="2287" y="494"/>
                      <a:pt x="2287" y="494"/>
                    </a:cubicBezTo>
                    <a:cubicBezTo>
                      <a:pt x="2280" y="497"/>
                      <a:pt x="2273" y="499"/>
                      <a:pt x="2267" y="502"/>
                    </a:cubicBezTo>
                    <a:cubicBezTo>
                      <a:pt x="2268" y="467"/>
                      <a:pt x="2270" y="432"/>
                      <a:pt x="2271" y="398"/>
                    </a:cubicBezTo>
                    <a:cubicBezTo>
                      <a:pt x="2273" y="398"/>
                      <a:pt x="2276" y="398"/>
                      <a:pt x="2278" y="399"/>
                    </a:cubicBezTo>
                    <a:cubicBezTo>
                      <a:pt x="2280" y="399"/>
                      <a:pt x="2279" y="397"/>
                      <a:pt x="2278" y="397"/>
                    </a:cubicBezTo>
                    <a:cubicBezTo>
                      <a:pt x="2276" y="397"/>
                      <a:pt x="2273" y="396"/>
                      <a:pt x="2271" y="396"/>
                    </a:cubicBezTo>
                    <a:cubicBezTo>
                      <a:pt x="2271" y="380"/>
                      <a:pt x="2272" y="365"/>
                      <a:pt x="2272" y="349"/>
                    </a:cubicBezTo>
                    <a:cubicBezTo>
                      <a:pt x="2275" y="349"/>
                      <a:pt x="2277" y="348"/>
                      <a:pt x="2280" y="347"/>
                    </a:cubicBezTo>
                    <a:cubicBezTo>
                      <a:pt x="2280" y="348"/>
                      <a:pt x="2280" y="349"/>
                      <a:pt x="2280" y="350"/>
                    </a:cubicBezTo>
                    <a:cubicBezTo>
                      <a:pt x="2280" y="350"/>
                      <a:pt x="2280" y="350"/>
                      <a:pt x="2280" y="350"/>
                    </a:cubicBezTo>
                    <a:cubicBezTo>
                      <a:pt x="2281" y="349"/>
                      <a:pt x="2281" y="347"/>
                      <a:pt x="2281" y="346"/>
                    </a:cubicBezTo>
                    <a:cubicBezTo>
                      <a:pt x="2295" y="341"/>
                      <a:pt x="2309" y="335"/>
                      <a:pt x="2324" y="330"/>
                    </a:cubicBezTo>
                    <a:cubicBezTo>
                      <a:pt x="2324" y="330"/>
                      <a:pt x="2324" y="329"/>
                      <a:pt x="2323" y="329"/>
                    </a:cubicBezTo>
                    <a:cubicBezTo>
                      <a:pt x="2309" y="334"/>
                      <a:pt x="2295" y="340"/>
                      <a:pt x="2281" y="345"/>
                    </a:cubicBezTo>
                    <a:cubicBezTo>
                      <a:pt x="2283" y="305"/>
                      <a:pt x="2284" y="265"/>
                      <a:pt x="2285" y="225"/>
                    </a:cubicBezTo>
                    <a:cubicBezTo>
                      <a:pt x="2286" y="225"/>
                      <a:pt x="2286" y="225"/>
                      <a:pt x="2286" y="225"/>
                    </a:cubicBezTo>
                    <a:cubicBezTo>
                      <a:pt x="2287" y="202"/>
                      <a:pt x="2287" y="179"/>
                      <a:pt x="2288" y="157"/>
                    </a:cubicBezTo>
                    <a:cubicBezTo>
                      <a:pt x="2288" y="180"/>
                      <a:pt x="2289" y="204"/>
                      <a:pt x="2290" y="228"/>
                    </a:cubicBezTo>
                    <a:cubicBezTo>
                      <a:pt x="2290" y="228"/>
                      <a:pt x="2290" y="228"/>
                      <a:pt x="2290" y="228"/>
                    </a:cubicBezTo>
                    <a:cubicBezTo>
                      <a:pt x="2290" y="195"/>
                      <a:pt x="2289" y="163"/>
                      <a:pt x="2288" y="131"/>
                    </a:cubicBezTo>
                    <a:cubicBezTo>
                      <a:pt x="2288" y="113"/>
                      <a:pt x="2288" y="96"/>
                      <a:pt x="2288" y="78"/>
                    </a:cubicBezTo>
                    <a:cubicBezTo>
                      <a:pt x="2304" y="78"/>
                      <a:pt x="2321" y="78"/>
                      <a:pt x="2337" y="78"/>
                    </a:cubicBezTo>
                    <a:cubicBezTo>
                      <a:pt x="2338" y="78"/>
                      <a:pt x="2337" y="77"/>
                      <a:pt x="2337" y="77"/>
                    </a:cubicBezTo>
                    <a:close/>
                    <a:moveTo>
                      <a:pt x="763" y="1011"/>
                    </a:moveTo>
                    <a:cubicBezTo>
                      <a:pt x="756" y="1006"/>
                      <a:pt x="750" y="1001"/>
                      <a:pt x="743" y="996"/>
                    </a:cubicBezTo>
                    <a:cubicBezTo>
                      <a:pt x="750" y="993"/>
                      <a:pt x="757" y="991"/>
                      <a:pt x="764" y="989"/>
                    </a:cubicBezTo>
                    <a:cubicBezTo>
                      <a:pt x="764" y="996"/>
                      <a:pt x="763" y="1004"/>
                      <a:pt x="763" y="1011"/>
                    </a:cubicBezTo>
                    <a:close/>
                    <a:moveTo>
                      <a:pt x="768" y="697"/>
                    </a:moveTo>
                    <a:cubicBezTo>
                      <a:pt x="776" y="701"/>
                      <a:pt x="783" y="705"/>
                      <a:pt x="790" y="710"/>
                    </a:cubicBezTo>
                    <a:cubicBezTo>
                      <a:pt x="787" y="801"/>
                      <a:pt x="784" y="892"/>
                      <a:pt x="780" y="983"/>
                    </a:cubicBezTo>
                    <a:cubicBezTo>
                      <a:pt x="776" y="984"/>
                      <a:pt x="771" y="986"/>
                      <a:pt x="766" y="987"/>
                    </a:cubicBezTo>
                    <a:cubicBezTo>
                      <a:pt x="771" y="890"/>
                      <a:pt x="773" y="794"/>
                      <a:pt x="768" y="697"/>
                    </a:cubicBezTo>
                    <a:close/>
                    <a:moveTo>
                      <a:pt x="1174" y="1330"/>
                    </a:moveTo>
                    <a:cubicBezTo>
                      <a:pt x="1170" y="1328"/>
                      <a:pt x="1167" y="1325"/>
                      <a:pt x="1164" y="1322"/>
                    </a:cubicBezTo>
                    <a:cubicBezTo>
                      <a:pt x="1167" y="1320"/>
                      <a:pt x="1171" y="1318"/>
                      <a:pt x="1174" y="1316"/>
                    </a:cubicBezTo>
                    <a:cubicBezTo>
                      <a:pt x="1174" y="1321"/>
                      <a:pt x="1174" y="1325"/>
                      <a:pt x="1174" y="1330"/>
                    </a:cubicBezTo>
                    <a:close/>
                    <a:moveTo>
                      <a:pt x="1689" y="545"/>
                    </a:moveTo>
                    <a:cubicBezTo>
                      <a:pt x="1689" y="545"/>
                      <a:pt x="1689" y="545"/>
                      <a:pt x="1689" y="545"/>
                    </a:cubicBezTo>
                    <a:cubicBezTo>
                      <a:pt x="1689" y="545"/>
                      <a:pt x="1689" y="545"/>
                      <a:pt x="1689" y="545"/>
                    </a:cubicBezTo>
                    <a:cubicBezTo>
                      <a:pt x="1689" y="545"/>
                      <a:pt x="1689" y="545"/>
                      <a:pt x="1689" y="545"/>
                    </a:cubicBezTo>
                    <a:cubicBezTo>
                      <a:pt x="1706" y="541"/>
                      <a:pt x="1726" y="534"/>
                      <a:pt x="1743" y="529"/>
                    </a:cubicBezTo>
                    <a:cubicBezTo>
                      <a:pt x="1747" y="528"/>
                      <a:pt x="1750" y="527"/>
                      <a:pt x="1754" y="526"/>
                    </a:cubicBezTo>
                    <a:cubicBezTo>
                      <a:pt x="1754" y="526"/>
                      <a:pt x="1754" y="527"/>
                      <a:pt x="1754" y="528"/>
                    </a:cubicBezTo>
                    <a:cubicBezTo>
                      <a:pt x="1728" y="535"/>
                      <a:pt x="1702" y="543"/>
                      <a:pt x="1676" y="549"/>
                    </a:cubicBezTo>
                    <a:cubicBezTo>
                      <a:pt x="1676" y="544"/>
                      <a:pt x="1676" y="539"/>
                      <a:pt x="1676" y="533"/>
                    </a:cubicBezTo>
                    <a:cubicBezTo>
                      <a:pt x="1676" y="533"/>
                      <a:pt x="1676" y="533"/>
                      <a:pt x="1676" y="533"/>
                    </a:cubicBezTo>
                    <a:cubicBezTo>
                      <a:pt x="1676" y="539"/>
                      <a:pt x="1675" y="544"/>
                      <a:pt x="1675" y="549"/>
                    </a:cubicBezTo>
                    <a:cubicBezTo>
                      <a:pt x="1668" y="551"/>
                      <a:pt x="1661" y="553"/>
                      <a:pt x="1654" y="555"/>
                    </a:cubicBezTo>
                    <a:cubicBezTo>
                      <a:pt x="1654" y="555"/>
                      <a:pt x="1654" y="555"/>
                      <a:pt x="1654" y="555"/>
                    </a:cubicBezTo>
                    <a:cubicBezTo>
                      <a:pt x="1661" y="553"/>
                      <a:pt x="1668" y="552"/>
                      <a:pt x="1675" y="550"/>
                    </a:cubicBezTo>
                    <a:cubicBezTo>
                      <a:pt x="1674" y="623"/>
                      <a:pt x="1673" y="697"/>
                      <a:pt x="1673" y="771"/>
                    </a:cubicBezTo>
                    <a:cubicBezTo>
                      <a:pt x="1673" y="770"/>
                      <a:pt x="1673" y="770"/>
                      <a:pt x="1672" y="770"/>
                    </a:cubicBezTo>
                    <a:cubicBezTo>
                      <a:pt x="1672" y="770"/>
                      <a:pt x="1672" y="770"/>
                      <a:pt x="1672" y="770"/>
                    </a:cubicBezTo>
                    <a:cubicBezTo>
                      <a:pt x="1672" y="771"/>
                      <a:pt x="1672" y="771"/>
                      <a:pt x="1673" y="772"/>
                    </a:cubicBezTo>
                    <a:cubicBezTo>
                      <a:pt x="1673" y="785"/>
                      <a:pt x="1673" y="799"/>
                      <a:pt x="1672" y="812"/>
                    </a:cubicBezTo>
                    <a:cubicBezTo>
                      <a:pt x="1671" y="809"/>
                      <a:pt x="1669" y="806"/>
                      <a:pt x="1668" y="803"/>
                    </a:cubicBezTo>
                    <a:cubicBezTo>
                      <a:pt x="1668" y="802"/>
                      <a:pt x="1667" y="802"/>
                      <a:pt x="1667" y="803"/>
                    </a:cubicBezTo>
                    <a:cubicBezTo>
                      <a:pt x="1669" y="806"/>
                      <a:pt x="1671" y="810"/>
                      <a:pt x="1672" y="813"/>
                    </a:cubicBezTo>
                    <a:cubicBezTo>
                      <a:pt x="1672" y="830"/>
                      <a:pt x="1672" y="847"/>
                      <a:pt x="1672" y="863"/>
                    </a:cubicBezTo>
                    <a:cubicBezTo>
                      <a:pt x="1672" y="863"/>
                      <a:pt x="1672" y="863"/>
                      <a:pt x="1672" y="864"/>
                    </a:cubicBezTo>
                    <a:cubicBezTo>
                      <a:pt x="1672" y="864"/>
                      <a:pt x="1672" y="864"/>
                      <a:pt x="1672" y="864"/>
                    </a:cubicBezTo>
                    <a:cubicBezTo>
                      <a:pt x="1672" y="886"/>
                      <a:pt x="1672" y="907"/>
                      <a:pt x="1672" y="929"/>
                    </a:cubicBezTo>
                    <a:cubicBezTo>
                      <a:pt x="1669" y="924"/>
                      <a:pt x="1666" y="919"/>
                      <a:pt x="1663" y="915"/>
                    </a:cubicBezTo>
                    <a:cubicBezTo>
                      <a:pt x="1663" y="914"/>
                      <a:pt x="1662" y="915"/>
                      <a:pt x="1663" y="915"/>
                    </a:cubicBezTo>
                    <a:cubicBezTo>
                      <a:pt x="1666" y="920"/>
                      <a:pt x="1669" y="925"/>
                      <a:pt x="1672" y="929"/>
                    </a:cubicBezTo>
                    <a:cubicBezTo>
                      <a:pt x="1672" y="944"/>
                      <a:pt x="1672" y="958"/>
                      <a:pt x="1672" y="972"/>
                    </a:cubicBezTo>
                    <a:cubicBezTo>
                      <a:pt x="1671" y="970"/>
                      <a:pt x="1669" y="968"/>
                      <a:pt x="1668" y="966"/>
                    </a:cubicBezTo>
                    <a:cubicBezTo>
                      <a:pt x="1667" y="966"/>
                      <a:pt x="1667" y="966"/>
                      <a:pt x="1667" y="966"/>
                    </a:cubicBezTo>
                    <a:cubicBezTo>
                      <a:pt x="1669" y="969"/>
                      <a:pt x="1670" y="971"/>
                      <a:pt x="1672" y="973"/>
                    </a:cubicBezTo>
                    <a:cubicBezTo>
                      <a:pt x="1672" y="990"/>
                      <a:pt x="1672" y="1007"/>
                      <a:pt x="1672" y="1024"/>
                    </a:cubicBezTo>
                    <a:cubicBezTo>
                      <a:pt x="1506" y="1119"/>
                      <a:pt x="1338" y="1212"/>
                      <a:pt x="1175" y="1313"/>
                    </a:cubicBezTo>
                    <a:cubicBezTo>
                      <a:pt x="1179" y="1158"/>
                      <a:pt x="1183" y="1003"/>
                      <a:pt x="1196" y="849"/>
                    </a:cubicBezTo>
                    <a:cubicBezTo>
                      <a:pt x="1198" y="815"/>
                      <a:pt x="1202" y="781"/>
                      <a:pt x="1205" y="747"/>
                    </a:cubicBezTo>
                    <a:cubicBezTo>
                      <a:pt x="1205" y="747"/>
                      <a:pt x="1205" y="747"/>
                      <a:pt x="1205" y="747"/>
                    </a:cubicBezTo>
                    <a:cubicBezTo>
                      <a:pt x="1183" y="935"/>
                      <a:pt x="1178" y="1124"/>
                      <a:pt x="1174" y="1314"/>
                    </a:cubicBezTo>
                    <a:cubicBezTo>
                      <a:pt x="1170" y="1316"/>
                      <a:pt x="1166" y="1318"/>
                      <a:pt x="1162" y="1321"/>
                    </a:cubicBezTo>
                    <a:cubicBezTo>
                      <a:pt x="1031" y="1217"/>
                      <a:pt x="898" y="1115"/>
                      <a:pt x="765" y="1012"/>
                    </a:cubicBezTo>
                    <a:cubicBezTo>
                      <a:pt x="765" y="1004"/>
                      <a:pt x="766" y="997"/>
                      <a:pt x="766" y="989"/>
                    </a:cubicBezTo>
                    <a:cubicBezTo>
                      <a:pt x="771" y="987"/>
                      <a:pt x="776" y="986"/>
                      <a:pt x="780" y="984"/>
                    </a:cubicBezTo>
                    <a:cubicBezTo>
                      <a:pt x="780" y="994"/>
                      <a:pt x="780" y="1003"/>
                      <a:pt x="779" y="1013"/>
                    </a:cubicBezTo>
                    <a:cubicBezTo>
                      <a:pt x="779" y="1013"/>
                      <a:pt x="780" y="1014"/>
                      <a:pt x="780" y="1013"/>
                    </a:cubicBezTo>
                    <a:cubicBezTo>
                      <a:pt x="781" y="1003"/>
                      <a:pt x="781" y="994"/>
                      <a:pt x="781" y="984"/>
                    </a:cubicBezTo>
                    <a:cubicBezTo>
                      <a:pt x="874" y="956"/>
                      <a:pt x="967" y="928"/>
                      <a:pt x="1060" y="901"/>
                    </a:cubicBezTo>
                    <a:cubicBezTo>
                      <a:pt x="1061" y="901"/>
                      <a:pt x="1061" y="900"/>
                      <a:pt x="1060" y="900"/>
                    </a:cubicBezTo>
                    <a:cubicBezTo>
                      <a:pt x="967" y="927"/>
                      <a:pt x="874" y="955"/>
                      <a:pt x="782" y="983"/>
                    </a:cubicBezTo>
                    <a:cubicBezTo>
                      <a:pt x="785" y="892"/>
                      <a:pt x="788" y="801"/>
                      <a:pt x="792" y="711"/>
                    </a:cubicBezTo>
                    <a:cubicBezTo>
                      <a:pt x="810" y="721"/>
                      <a:pt x="827" y="732"/>
                      <a:pt x="845" y="742"/>
                    </a:cubicBezTo>
                    <a:cubicBezTo>
                      <a:pt x="846" y="743"/>
                      <a:pt x="846" y="742"/>
                      <a:pt x="845" y="742"/>
                    </a:cubicBezTo>
                    <a:cubicBezTo>
                      <a:pt x="828" y="731"/>
                      <a:pt x="810" y="720"/>
                      <a:pt x="792" y="710"/>
                    </a:cubicBezTo>
                    <a:cubicBezTo>
                      <a:pt x="793" y="681"/>
                      <a:pt x="794" y="652"/>
                      <a:pt x="795" y="623"/>
                    </a:cubicBezTo>
                    <a:cubicBezTo>
                      <a:pt x="799" y="527"/>
                      <a:pt x="803" y="432"/>
                      <a:pt x="808" y="336"/>
                    </a:cubicBezTo>
                    <a:cubicBezTo>
                      <a:pt x="810" y="336"/>
                      <a:pt x="812" y="336"/>
                      <a:pt x="813" y="336"/>
                    </a:cubicBezTo>
                    <a:cubicBezTo>
                      <a:pt x="812" y="374"/>
                      <a:pt x="811" y="413"/>
                      <a:pt x="811" y="451"/>
                    </a:cubicBezTo>
                    <a:cubicBezTo>
                      <a:pt x="811" y="452"/>
                      <a:pt x="812" y="452"/>
                      <a:pt x="812" y="452"/>
                    </a:cubicBezTo>
                    <a:cubicBezTo>
                      <a:pt x="812" y="413"/>
                      <a:pt x="813" y="374"/>
                      <a:pt x="814" y="336"/>
                    </a:cubicBezTo>
                    <a:cubicBezTo>
                      <a:pt x="912" y="328"/>
                      <a:pt x="1010" y="318"/>
                      <a:pt x="1108" y="305"/>
                    </a:cubicBezTo>
                    <a:cubicBezTo>
                      <a:pt x="1110" y="325"/>
                      <a:pt x="1111" y="345"/>
                      <a:pt x="1112" y="364"/>
                    </a:cubicBezTo>
                    <a:cubicBezTo>
                      <a:pt x="1083" y="357"/>
                      <a:pt x="1053" y="350"/>
                      <a:pt x="1023" y="343"/>
                    </a:cubicBezTo>
                    <a:cubicBezTo>
                      <a:pt x="1023" y="343"/>
                      <a:pt x="1023" y="343"/>
                      <a:pt x="1023" y="343"/>
                    </a:cubicBezTo>
                    <a:cubicBezTo>
                      <a:pt x="1053" y="351"/>
                      <a:pt x="1083" y="358"/>
                      <a:pt x="1112" y="366"/>
                    </a:cubicBezTo>
                    <a:cubicBezTo>
                      <a:pt x="1115" y="410"/>
                      <a:pt x="1116" y="455"/>
                      <a:pt x="1118" y="500"/>
                    </a:cubicBezTo>
                    <a:cubicBezTo>
                      <a:pt x="1118" y="500"/>
                      <a:pt x="1119" y="500"/>
                      <a:pt x="1119" y="500"/>
                    </a:cubicBezTo>
                    <a:cubicBezTo>
                      <a:pt x="1117" y="455"/>
                      <a:pt x="1117" y="411"/>
                      <a:pt x="1114" y="366"/>
                    </a:cubicBezTo>
                    <a:cubicBezTo>
                      <a:pt x="1327" y="419"/>
                      <a:pt x="1541" y="468"/>
                      <a:pt x="1754" y="519"/>
                    </a:cubicBezTo>
                    <a:cubicBezTo>
                      <a:pt x="1754" y="520"/>
                      <a:pt x="1754" y="522"/>
                      <a:pt x="1754" y="524"/>
                    </a:cubicBezTo>
                    <a:cubicBezTo>
                      <a:pt x="1751" y="525"/>
                      <a:pt x="1748" y="526"/>
                      <a:pt x="1745" y="527"/>
                    </a:cubicBezTo>
                    <a:cubicBezTo>
                      <a:pt x="1727" y="533"/>
                      <a:pt x="1706" y="537"/>
                      <a:pt x="1689" y="545"/>
                    </a:cubicBezTo>
                    <a:cubicBezTo>
                      <a:pt x="1689" y="545"/>
                      <a:pt x="1689" y="545"/>
                      <a:pt x="1689" y="545"/>
                    </a:cubicBezTo>
                    <a:cubicBezTo>
                      <a:pt x="1689" y="545"/>
                      <a:pt x="1689" y="545"/>
                      <a:pt x="1689" y="545"/>
                    </a:cubicBezTo>
                    <a:close/>
                    <a:moveTo>
                      <a:pt x="1758" y="518"/>
                    </a:moveTo>
                    <a:cubicBezTo>
                      <a:pt x="1758" y="518"/>
                      <a:pt x="1757" y="518"/>
                      <a:pt x="1757" y="518"/>
                    </a:cubicBezTo>
                    <a:cubicBezTo>
                      <a:pt x="1757" y="492"/>
                      <a:pt x="1757" y="466"/>
                      <a:pt x="1757" y="441"/>
                    </a:cubicBezTo>
                    <a:cubicBezTo>
                      <a:pt x="1758" y="466"/>
                      <a:pt x="1758" y="492"/>
                      <a:pt x="1758" y="518"/>
                    </a:cubicBezTo>
                    <a:close/>
                    <a:moveTo>
                      <a:pt x="1759" y="520"/>
                    </a:moveTo>
                    <a:cubicBezTo>
                      <a:pt x="1761" y="520"/>
                      <a:pt x="1763" y="521"/>
                      <a:pt x="1764" y="521"/>
                    </a:cubicBezTo>
                    <a:cubicBezTo>
                      <a:pt x="1763" y="521"/>
                      <a:pt x="1761" y="522"/>
                      <a:pt x="1759" y="522"/>
                    </a:cubicBezTo>
                    <a:cubicBezTo>
                      <a:pt x="1759" y="522"/>
                      <a:pt x="1759" y="521"/>
                      <a:pt x="1759" y="520"/>
                    </a:cubicBezTo>
                    <a:close/>
                    <a:moveTo>
                      <a:pt x="1759" y="527"/>
                    </a:moveTo>
                    <a:cubicBezTo>
                      <a:pt x="1759" y="526"/>
                      <a:pt x="1759" y="525"/>
                      <a:pt x="1759" y="524"/>
                    </a:cubicBezTo>
                    <a:cubicBezTo>
                      <a:pt x="1762" y="523"/>
                      <a:pt x="1764" y="522"/>
                      <a:pt x="1767" y="522"/>
                    </a:cubicBezTo>
                    <a:cubicBezTo>
                      <a:pt x="1769" y="522"/>
                      <a:pt x="1770" y="522"/>
                      <a:pt x="1772" y="523"/>
                    </a:cubicBezTo>
                    <a:cubicBezTo>
                      <a:pt x="1768" y="524"/>
                      <a:pt x="1764" y="525"/>
                      <a:pt x="1759" y="527"/>
                    </a:cubicBezTo>
                    <a:close/>
                    <a:moveTo>
                      <a:pt x="1978" y="621"/>
                    </a:moveTo>
                    <a:cubicBezTo>
                      <a:pt x="1978" y="620"/>
                      <a:pt x="1978" y="618"/>
                      <a:pt x="1978" y="617"/>
                    </a:cubicBezTo>
                    <a:cubicBezTo>
                      <a:pt x="1980" y="618"/>
                      <a:pt x="1983" y="618"/>
                      <a:pt x="1985" y="618"/>
                    </a:cubicBezTo>
                    <a:cubicBezTo>
                      <a:pt x="1983" y="619"/>
                      <a:pt x="1980" y="620"/>
                      <a:pt x="1978" y="621"/>
                    </a:cubicBezTo>
                    <a:close/>
                    <a:moveTo>
                      <a:pt x="2204" y="375"/>
                    </a:moveTo>
                    <a:cubicBezTo>
                      <a:pt x="2220" y="369"/>
                      <a:pt x="2236" y="363"/>
                      <a:pt x="2252" y="357"/>
                    </a:cubicBezTo>
                    <a:cubicBezTo>
                      <a:pt x="2252" y="369"/>
                      <a:pt x="2252" y="381"/>
                      <a:pt x="2252" y="393"/>
                    </a:cubicBezTo>
                    <a:cubicBezTo>
                      <a:pt x="2236" y="390"/>
                      <a:pt x="2220" y="388"/>
                      <a:pt x="2204" y="385"/>
                    </a:cubicBezTo>
                    <a:cubicBezTo>
                      <a:pt x="2204" y="382"/>
                      <a:pt x="2204" y="379"/>
                      <a:pt x="2204" y="375"/>
                    </a:cubicBezTo>
                    <a:close/>
                    <a:moveTo>
                      <a:pt x="2186" y="382"/>
                    </a:moveTo>
                    <a:cubicBezTo>
                      <a:pt x="2191" y="380"/>
                      <a:pt x="2197" y="378"/>
                      <a:pt x="2202" y="376"/>
                    </a:cubicBezTo>
                    <a:cubicBezTo>
                      <a:pt x="2202" y="379"/>
                      <a:pt x="2202" y="382"/>
                      <a:pt x="2202" y="385"/>
                    </a:cubicBezTo>
                    <a:cubicBezTo>
                      <a:pt x="2196" y="384"/>
                      <a:pt x="2191" y="383"/>
                      <a:pt x="2186" y="382"/>
                    </a:cubicBezTo>
                    <a:close/>
                    <a:moveTo>
                      <a:pt x="2250" y="508"/>
                    </a:moveTo>
                    <a:cubicBezTo>
                      <a:pt x="2233" y="515"/>
                      <a:pt x="2216" y="521"/>
                      <a:pt x="2200" y="528"/>
                    </a:cubicBezTo>
                    <a:cubicBezTo>
                      <a:pt x="2202" y="481"/>
                      <a:pt x="2203" y="434"/>
                      <a:pt x="2204" y="387"/>
                    </a:cubicBezTo>
                    <a:cubicBezTo>
                      <a:pt x="2220" y="389"/>
                      <a:pt x="2236" y="392"/>
                      <a:pt x="2252" y="395"/>
                    </a:cubicBezTo>
                    <a:cubicBezTo>
                      <a:pt x="2251" y="432"/>
                      <a:pt x="2250" y="470"/>
                      <a:pt x="2250" y="508"/>
                    </a:cubicBezTo>
                    <a:close/>
                    <a:moveTo>
                      <a:pt x="2266" y="502"/>
                    </a:moveTo>
                    <a:cubicBezTo>
                      <a:pt x="2261" y="504"/>
                      <a:pt x="2256" y="506"/>
                      <a:pt x="2251" y="508"/>
                    </a:cubicBezTo>
                    <a:cubicBezTo>
                      <a:pt x="2252" y="470"/>
                      <a:pt x="2252" y="432"/>
                      <a:pt x="2253" y="395"/>
                    </a:cubicBezTo>
                    <a:cubicBezTo>
                      <a:pt x="2254" y="395"/>
                      <a:pt x="2255" y="395"/>
                      <a:pt x="2255" y="395"/>
                    </a:cubicBezTo>
                    <a:cubicBezTo>
                      <a:pt x="2260" y="396"/>
                      <a:pt x="2265" y="397"/>
                      <a:pt x="2270" y="397"/>
                    </a:cubicBezTo>
                    <a:cubicBezTo>
                      <a:pt x="2268" y="432"/>
                      <a:pt x="2267" y="467"/>
                      <a:pt x="2266" y="502"/>
                    </a:cubicBezTo>
                    <a:close/>
                    <a:moveTo>
                      <a:pt x="2270" y="396"/>
                    </a:moveTo>
                    <a:cubicBezTo>
                      <a:pt x="2264" y="395"/>
                      <a:pt x="2258" y="394"/>
                      <a:pt x="2253" y="393"/>
                    </a:cubicBezTo>
                    <a:cubicBezTo>
                      <a:pt x="2253" y="381"/>
                      <a:pt x="2253" y="369"/>
                      <a:pt x="2253" y="357"/>
                    </a:cubicBezTo>
                    <a:cubicBezTo>
                      <a:pt x="2259" y="354"/>
                      <a:pt x="2265" y="352"/>
                      <a:pt x="2272" y="350"/>
                    </a:cubicBezTo>
                    <a:cubicBezTo>
                      <a:pt x="2271" y="365"/>
                      <a:pt x="2270" y="380"/>
                      <a:pt x="2270" y="39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1" name="ïšḻïďê-Freeform 728"/>
              <p:cNvSpPr/>
              <p:nvPr/>
            </p:nvSpPr>
            <p:spPr bwMode="auto">
              <a:xfrm>
                <a:off x="2322" y="2926"/>
                <a:ext cx="500" cy="413"/>
              </a:xfrm>
              <a:custGeom>
                <a:avLst/>
                <a:gdLst>
                  <a:gd name="T0" fmla="*/ 454 w 454"/>
                  <a:gd name="T1" fmla="*/ 374 h 375"/>
                  <a:gd name="T2" fmla="*/ 0 w 454"/>
                  <a:gd name="T3" fmla="*/ 1 h 375"/>
                  <a:gd name="T4" fmla="*/ 0 w 454"/>
                  <a:gd name="T5" fmla="*/ 1 h 375"/>
                  <a:gd name="T6" fmla="*/ 453 w 454"/>
                  <a:gd name="T7" fmla="*/ 375 h 375"/>
                  <a:gd name="T8" fmla="*/ 454 w 454"/>
                  <a:gd name="T9" fmla="*/ 374 h 3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4" h="375">
                    <a:moveTo>
                      <a:pt x="454" y="374"/>
                    </a:moveTo>
                    <a:cubicBezTo>
                      <a:pt x="301" y="252"/>
                      <a:pt x="158" y="117"/>
                      <a:pt x="0" y="1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158" y="117"/>
                      <a:pt x="299" y="254"/>
                      <a:pt x="453" y="375"/>
                    </a:cubicBezTo>
                    <a:cubicBezTo>
                      <a:pt x="454" y="375"/>
                      <a:pt x="454" y="375"/>
                      <a:pt x="454" y="37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2" name="ïšḻïďê-Freeform 729"/>
              <p:cNvSpPr/>
              <p:nvPr/>
            </p:nvSpPr>
            <p:spPr bwMode="auto">
              <a:xfrm>
                <a:off x="4865" y="2905"/>
                <a:ext cx="572" cy="639"/>
              </a:xfrm>
              <a:custGeom>
                <a:avLst/>
                <a:gdLst>
                  <a:gd name="T0" fmla="*/ 518 w 519"/>
                  <a:gd name="T1" fmla="*/ 1 h 581"/>
                  <a:gd name="T2" fmla="*/ 10 w 519"/>
                  <a:gd name="T3" fmla="*/ 569 h 581"/>
                  <a:gd name="T4" fmla="*/ 0 w 519"/>
                  <a:gd name="T5" fmla="*/ 580 h 581"/>
                  <a:gd name="T6" fmla="*/ 0 w 519"/>
                  <a:gd name="T7" fmla="*/ 580 h 581"/>
                  <a:gd name="T8" fmla="*/ 509 w 519"/>
                  <a:gd name="T9" fmla="*/ 13 h 581"/>
                  <a:gd name="T10" fmla="*/ 519 w 519"/>
                  <a:gd name="T11" fmla="*/ 1 h 581"/>
                  <a:gd name="T12" fmla="*/ 518 w 519"/>
                  <a:gd name="T13" fmla="*/ 1 h 5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19" h="581">
                    <a:moveTo>
                      <a:pt x="518" y="1"/>
                    </a:moveTo>
                    <a:cubicBezTo>
                      <a:pt x="353" y="194"/>
                      <a:pt x="173" y="374"/>
                      <a:pt x="10" y="569"/>
                    </a:cubicBezTo>
                    <a:cubicBezTo>
                      <a:pt x="6" y="572"/>
                      <a:pt x="3" y="576"/>
                      <a:pt x="0" y="580"/>
                    </a:cubicBezTo>
                    <a:cubicBezTo>
                      <a:pt x="0" y="580"/>
                      <a:pt x="0" y="581"/>
                      <a:pt x="0" y="580"/>
                    </a:cubicBezTo>
                    <a:cubicBezTo>
                      <a:pt x="164" y="386"/>
                      <a:pt x="343" y="205"/>
                      <a:pt x="509" y="13"/>
                    </a:cubicBezTo>
                    <a:cubicBezTo>
                      <a:pt x="512" y="9"/>
                      <a:pt x="515" y="5"/>
                      <a:pt x="519" y="1"/>
                    </a:cubicBezTo>
                    <a:cubicBezTo>
                      <a:pt x="519" y="1"/>
                      <a:pt x="518" y="0"/>
                      <a:pt x="51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3" name="ïšḻïďê-Freeform 730"/>
              <p:cNvSpPr/>
              <p:nvPr/>
            </p:nvSpPr>
            <p:spPr bwMode="auto">
              <a:xfrm>
                <a:off x="5224" y="2911"/>
                <a:ext cx="238" cy="299"/>
              </a:xfrm>
              <a:custGeom>
                <a:avLst/>
                <a:gdLst>
                  <a:gd name="T0" fmla="*/ 215 w 216"/>
                  <a:gd name="T1" fmla="*/ 1 h 272"/>
                  <a:gd name="T2" fmla="*/ 166 w 216"/>
                  <a:gd name="T3" fmla="*/ 69 h 272"/>
                  <a:gd name="T4" fmla="*/ 111 w 216"/>
                  <a:gd name="T5" fmla="*/ 139 h 272"/>
                  <a:gd name="T6" fmla="*/ 1 w 216"/>
                  <a:gd name="T7" fmla="*/ 272 h 272"/>
                  <a:gd name="T8" fmla="*/ 1 w 216"/>
                  <a:gd name="T9" fmla="*/ 272 h 272"/>
                  <a:gd name="T10" fmla="*/ 112 w 216"/>
                  <a:gd name="T11" fmla="*/ 140 h 272"/>
                  <a:gd name="T12" fmla="*/ 164 w 216"/>
                  <a:gd name="T13" fmla="*/ 73 h 272"/>
                  <a:gd name="T14" fmla="*/ 216 w 216"/>
                  <a:gd name="T15" fmla="*/ 1 h 272"/>
                  <a:gd name="T16" fmla="*/ 215 w 216"/>
                  <a:gd name="T17" fmla="*/ 1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6" h="272">
                    <a:moveTo>
                      <a:pt x="215" y="1"/>
                    </a:moveTo>
                    <a:cubicBezTo>
                      <a:pt x="198" y="23"/>
                      <a:pt x="183" y="46"/>
                      <a:pt x="166" y="69"/>
                    </a:cubicBezTo>
                    <a:cubicBezTo>
                      <a:pt x="148" y="93"/>
                      <a:pt x="130" y="116"/>
                      <a:pt x="111" y="139"/>
                    </a:cubicBezTo>
                    <a:cubicBezTo>
                      <a:pt x="76" y="185"/>
                      <a:pt x="39" y="229"/>
                      <a:pt x="1" y="272"/>
                    </a:cubicBezTo>
                    <a:cubicBezTo>
                      <a:pt x="0" y="272"/>
                      <a:pt x="1" y="272"/>
                      <a:pt x="1" y="272"/>
                    </a:cubicBezTo>
                    <a:cubicBezTo>
                      <a:pt x="39" y="229"/>
                      <a:pt x="76" y="185"/>
                      <a:pt x="112" y="140"/>
                    </a:cubicBezTo>
                    <a:cubicBezTo>
                      <a:pt x="130" y="118"/>
                      <a:pt x="147" y="95"/>
                      <a:pt x="164" y="73"/>
                    </a:cubicBezTo>
                    <a:cubicBezTo>
                      <a:pt x="182" y="49"/>
                      <a:pt x="200" y="26"/>
                      <a:pt x="216" y="1"/>
                    </a:cubicBezTo>
                    <a:cubicBezTo>
                      <a:pt x="216" y="1"/>
                      <a:pt x="216" y="0"/>
                      <a:pt x="21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4" name="ïšḻïďê-Freeform 731"/>
              <p:cNvSpPr/>
              <p:nvPr/>
            </p:nvSpPr>
            <p:spPr bwMode="auto">
              <a:xfrm>
                <a:off x="5297" y="2957"/>
                <a:ext cx="180" cy="243"/>
              </a:xfrm>
              <a:custGeom>
                <a:avLst/>
                <a:gdLst>
                  <a:gd name="T0" fmla="*/ 163 w 164"/>
                  <a:gd name="T1" fmla="*/ 1 h 221"/>
                  <a:gd name="T2" fmla="*/ 86 w 164"/>
                  <a:gd name="T3" fmla="*/ 111 h 221"/>
                  <a:gd name="T4" fmla="*/ 0 w 164"/>
                  <a:gd name="T5" fmla="*/ 220 h 221"/>
                  <a:gd name="T6" fmla="*/ 0 w 164"/>
                  <a:gd name="T7" fmla="*/ 221 h 221"/>
                  <a:gd name="T8" fmla="*/ 164 w 164"/>
                  <a:gd name="T9" fmla="*/ 1 h 221"/>
                  <a:gd name="T10" fmla="*/ 163 w 164"/>
                  <a:gd name="T11" fmla="*/ 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4" h="221">
                    <a:moveTo>
                      <a:pt x="163" y="1"/>
                    </a:moveTo>
                    <a:cubicBezTo>
                      <a:pt x="137" y="37"/>
                      <a:pt x="113" y="74"/>
                      <a:pt x="86" y="111"/>
                    </a:cubicBezTo>
                    <a:cubicBezTo>
                      <a:pt x="59" y="148"/>
                      <a:pt x="31" y="185"/>
                      <a:pt x="0" y="220"/>
                    </a:cubicBezTo>
                    <a:cubicBezTo>
                      <a:pt x="0" y="220"/>
                      <a:pt x="0" y="221"/>
                      <a:pt x="0" y="221"/>
                    </a:cubicBezTo>
                    <a:cubicBezTo>
                      <a:pt x="60" y="152"/>
                      <a:pt x="114" y="77"/>
                      <a:pt x="164" y="1"/>
                    </a:cubicBezTo>
                    <a:cubicBezTo>
                      <a:pt x="164" y="1"/>
                      <a:pt x="164" y="0"/>
                      <a:pt x="16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5" name="i$liḋe-Freeform 732"/>
              <p:cNvSpPr/>
              <p:nvPr/>
            </p:nvSpPr>
            <p:spPr bwMode="auto">
              <a:xfrm>
                <a:off x="4834" y="3687"/>
                <a:ext cx="376" cy="510"/>
              </a:xfrm>
              <a:custGeom>
                <a:avLst/>
                <a:gdLst>
                  <a:gd name="T0" fmla="*/ 341 w 341"/>
                  <a:gd name="T1" fmla="*/ 0 h 463"/>
                  <a:gd name="T2" fmla="*/ 0 w 341"/>
                  <a:gd name="T3" fmla="*/ 463 h 463"/>
                  <a:gd name="T4" fmla="*/ 0 w 341"/>
                  <a:gd name="T5" fmla="*/ 463 h 463"/>
                  <a:gd name="T6" fmla="*/ 341 w 341"/>
                  <a:gd name="T7" fmla="*/ 0 h 463"/>
                  <a:gd name="T8" fmla="*/ 341 w 341"/>
                  <a:gd name="T9" fmla="*/ 0 h 4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1" h="463">
                    <a:moveTo>
                      <a:pt x="341" y="0"/>
                    </a:moveTo>
                    <a:cubicBezTo>
                      <a:pt x="225" y="153"/>
                      <a:pt x="123" y="315"/>
                      <a:pt x="0" y="463"/>
                    </a:cubicBezTo>
                    <a:cubicBezTo>
                      <a:pt x="0" y="463"/>
                      <a:pt x="0" y="463"/>
                      <a:pt x="0" y="463"/>
                    </a:cubicBezTo>
                    <a:cubicBezTo>
                      <a:pt x="123" y="316"/>
                      <a:pt x="225" y="153"/>
                      <a:pt x="341" y="0"/>
                    </a:cubicBezTo>
                    <a:cubicBezTo>
                      <a:pt x="341" y="0"/>
                      <a:pt x="341" y="0"/>
                      <a:pt x="34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6" name="i$liḋe-Freeform 733"/>
              <p:cNvSpPr/>
              <p:nvPr/>
            </p:nvSpPr>
            <p:spPr bwMode="auto">
              <a:xfrm>
                <a:off x="4834" y="3970"/>
                <a:ext cx="200" cy="309"/>
              </a:xfrm>
              <a:custGeom>
                <a:avLst/>
                <a:gdLst>
                  <a:gd name="T0" fmla="*/ 182 w 182"/>
                  <a:gd name="T1" fmla="*/ 0 h 281"/>
                  <a:gd name="T2" fmla="*/ 0 w 182"/>
                  <a:gd name="T3" fmla="*/ 280 h 281"/>
                  <a:gd name="T4" fmla="*/ 0 w 182"/>
                  <a:gd name="T5" fmla="*/ 281 h 281"/>
                  <a:gd name="T6" fmla="*/ 182 w 182"/>
                  <a:gd name="T7" fmla="*/ 0 h 281"/>
                  <a:gd name="T8" fmla="*/ 182 w 182"/>
                  <a:gd name="T9" fmla="*/ 0 h 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2" h="281">
                    <a:moveTo>
                      <a:pt x="182" y="0"/>
                    </a:moveTo>
                    <a:cubicBezTo>
                      <a:pt x="116" y="90"/>
                      <a:pt x="51" y="181"/>
                      <a:pt x="0" y="280"/>
                    </a:cubicBezTo>
                    <a:cubicBezTo>
                      <a:pt x="0" y="280"/>
                      <a:pt x="0" y="281"/>
                      <a:pt x="0" y="281"/>
                    </a:cubicBezTo>
                    <a:cubicBezTo>
                      <a:pt x="52" y="182"/>
                      <a:pt x="116" y="90"/>
                      <a:pt x="182" y="0"/>
                    </a:cubicBezTo>
                    <a:cubicBezTo>
                      <a:pt x="182" y="0"/>
                      <a:pt x="182" y="0"/>
                      <a:pt x="18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7" name="i$liḋe-Freeform 734"/>
              <p:cNvSpPr/>
              <p:nvPr/>
            </p:nvSpPr>
            <p:spPr bwMode="auto">
              <a:xfrm>
                <a:off x="5116" y="3893"/>
                <a:ext cx="233" cy="396"/>
              </a:xfrm>
              <a:custGeom>
                <a:avLst/>
                <a:gdLst>
                  <a:gd name="T0" fmla="*/ 211 w 211"/>
                  <a:gd name="T1" fmla="*/ 0 h 360"/>
                  <a:gd name="T2" fmla="*/ 1 w 211"/>
                  <a:gd name="T3" fmla="*/ 360 h 360"/>
                  <a:gd name="T4" fmla="*/ 1 w 211"/>
                  <a:gd name="T5" fmla="*/ 360 h 360"/>
                  <a:gd name="T6" fmla="*/ 211 w 211"/>
                  <a:gd name="T7" fmla="*/ 0 h 360"/>
                  <a:gd name="T8" fmla="*/ 211 w 211"/>
                  <a:gd name="T9" fmla="*/ 0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1" h="360">
                    <a:moveTo>
                      <a:pt x="211" y="0"/>
                    </a:moveTo>
                    <a:cubicBezTo>
                      <a:pt x="141" y="120"/>
                      <a:pt x="70" y="239"/>
                      <a:pt x="1" y="360"/>
                    </a:cubicBezTo>
                    <a:cubicBezTo>
                      <a:pt x="0" y="360"/>
                      <a:pt x="1" y="360"/>
                      <a:pt x="1" y="360"/>
                    </a:cubicBezTo>
                    <a:cubicBezTo>
                      <a:pt x="70" y="240"/>
                      <a:pt x="142" y="120"/>
                      <a:pt x="211" y="0"/>
                    </a:cubicBezTo>
                    <a:cubicBezTo>
                      <a:pt x="211" y="0"/>
                      <a:pt x="211" y="0"/>
                      <a:pt x="21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8" name="i$liḋe-Freeform 735"/>
              <p:cNvSpPr/>
              <p:nvPr/>
            </p:nvSpPr>
            <p:spPr bwMode="auto">
              <a:xfrm>
                <a:off x="3572" y="3374"/>
                <a:ext cx="243" cy="119"/>
              </a:xfrm>
              <a:custGeom>
                <a:avLst/>
                <a:gdLst>
                  <a:gd name="T0" fmla="*/ 220 w 220"/>
                  <a:gd name="T1" fmla="*/ 0 h 108"/>
                  <a:gd name="T2" fmla="*/ 0 w 220"/>
                  <a:gd name="T3" fmla="*/ 107 h 108"/>
                  <a:gd name="T4" fmla="*/ 1 w 220"/>
                  <a:gd name="T5" fmla="*/ 108 h 108"/>
                  <a:gd name="T6" fmla="*/ 220 w 220"/>
                  <a:gd name="T7" fmla="*/ 0 h 108"/>
                  <a:gd name="T8" fmla="*/ 220 w 220"/>
                  <a:gd name="T9" fmla="*/ 0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0" h="108">
                    <a:moveTo>
                      <a:pt x="220" y="0"/>
                    </a:moveTo>
                    <a:cubicBezTo>
                      <a:pt x="148" y="40"/>
                      <a:pt x="75" y="75"/>
                      <a:pt x="0" y="107"/>
                    </a:cubicBezTo>
                    <a:cubicBezTo>
                      <a:pt x="0" y="108"/>
                      <a:pt x="0" y="108"/>
                      <a:pt x="1" y="108"/>
                    </a:cubicBezTo>
                    <a:cubicBezTo>
                      <a:pt x="75" y="75"/>
                      <a:pt x="149" y="41"/>
                      <a:pt x="220" y="0"/>
                    </a:cubicBezTo>
                    <a:cubicBezTo>
                      <a:pt x="220" y="0"/>
                      <a:pt x="220" y="0"/>
                      <a:pt x="2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9" name="i$liḋe-Freeform 736"/>
              <p:cNvSpPr/>
              <p:nvPr/>
            </p:nvSpPr>
            <p:spPr bwMode="auto">
              <a:xfrm>
                <a:off x="3593" y="3420"/>
                <a:ext cx="186" cy="88"/>
              </a:xfrm>
              <a:custGeom>
                <a:avLst/>
                <a:gdLst>
                  <a:gd name="T0" fmla="*/ 168 w 169"/>
                  <a:gd name="T1" fmla="*/ 0 h 80"/>
                  <a:gd name="T2" fmla="*/ 0 w 169"/>
                  <a:gd name="T3" fmla="*/ 79 h 80"/>
                  <a:gd name="T4" fmla="*/ 0 w 169"/>
                  <a:gd name="T5" fmla="*/ 80 h 80"/>
                  <a:gd name="T6" fmla="*/ 168 w 169"/>
                  <a:gd name="T7" fmla="*/ 1 h 80"/>
                  <a:gd name="T8" fmla="*/ 168 w 169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9" h="80">
                    <a:moveTo>
                      <a:pt x="168" y="0"/>
                    </a:moveTo>
                    <a:cubicBezTo>
                      <a:pt x="114" y="31"/>
                      <a:pt x="57" y="56"/>
                      <a:pt x="0" y="79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57" y="56"/>
                      <a:pt x="115" y="32"/>
                      <a:pt x="168" y="1"/>
                    </a:cubicBezTo>
                    <a:cubicBezTo>
                      <a:pt x="169" y="0"/>
                      <a:pt x="168" y="0"/>
                      <a:pt x="16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0" name="i$liḋe-Freeform 737"/>
              <p:cNvSpPr/>
              <p:nvPr/>
            </p:nvSpPr>
            <p:spPr bwMode="auto">
              <a:xfrm>
                <a:off x="3088" y="2886"/>
                <a:ext cx="264" cy="36"/>
              </a:xfrm>
              <a:custGeom>
                <a:avLst/>
                <a:gdLst>
                  <a:gd name="T0" fmla="*/ 238 w 239"/>
                  <a:gd name="T1" fmla="*/ 0 h 33"/>
                  <a:gd name="T2" fmla="*/ 0 w 239"/>
                  <a:gd name="T3" fmla="*/ 33 h 33"/>
                  <a:gd name="T4" fmla="*/ 0 w 239"/>
                  <a:gd name="T5" fmla="*/ 33 h 33"/>
                  <a:gd name="T6" fmla="*/ 239 w 239"/>
                  <a:gd name="T7" fmla="*/ 1 h 33"/>
                  <a:gd name="T8" fmla="*/ 238 w 239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9" h="33">
                    <a:moveTo>
                      <a:pt x="238" y="0"/>
                    </a:moveTo>
                    <a:cubicBezTo>
                      <a:pt x="159" y="13"/>
                      <a:pt x="81" y="28"/>
                      <a:pt x="0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80" y="29"/>
                      <a:pt x="160" y="16"/>
                      <a:pt x="239" y="1"/>
                    </a:cubicBezTo>
                    <a:cubicBezTo>
                      <a:pt x="239" y="1"/>
                      <a:pt x="239" y="0"/>
                      <a:pt x="23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1" name="îṥļîḑé-Freeform 738"/>
              <p:cNvSpPr/>
              <p:nvPr/>
            </p:nvSpPr>
            <p:spPr bwMode="auto">
              <a:xfrm>
                <a:off x="2466" y="2037"/>
                <a:ext cx="77" cy="140"/>
              </a:xfrm>
              <a:custGeom>
                <a:avLst/>
                <a:gdLst>
                  <a:gd name="T0" fmla="*/ 0 w 70"/>
                  <a:gd name="T1" fmla="*/ 1 h 127"/>
                  <a:gd name="T2" fmla="*/ 0 w 70"/>
                  <a:gd name="T3" fmla="*/ 1 h 127"/>
                  <a:gd name="T4" fmla="*/ 70 w 70"/>
                  <a:gd name="T5" fmla="*/ 127 h 127"/>
                  <a:gd name="T6" fmla="*/ 70 w 70"/>
                  <a:gd name="T7" fmla="*/ 127 h 127"/>
                  <a:gd name="T8" fmla="*/ 0 w 70"/>
                  <a:gd name="T9" fmla="*/ 1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127">
                    <a:moveTo>
                      <a:pt x="0" y="1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23" y="43"/>
                      <a:pt x="46" y="85"/>
                      <a:pt x="70" y="127"/>
                    </a:cubicBezTo>
                    <a:cubicBezTo>
                      <a:pt x="70" y="127"/>
                      <a:pt x="70" y="127"/>
                      <a:pt x="70" y="127"/>
                    </a:cubicBezTo>
                    <a:cubicBezTo>
                      <a:pt x="47" y="85"/>
                      <a:pt x="24" y="43"/>
                      <a:pt x="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2" name="îṥļîḑé-Freeform 739"/>
              <p:cNvSpPr/>
              <p:nvPr/>
            </p:nvSpPr>
            <p:spPr bwMode="auto">
              <a:xfrm>
                <a:off x="2476" y="1868"/>
                <a:ext cx="88" cy="165"/>
              </a:xfrm>
              <a:custGeom>
                <a:avLst/>
                <a:gdLst>
                  <a:gd name="T0" fmla="*/ 80 w 80"/>
                  <a:gd name="T1" fmla="*/ 150 h 150"/>
                  <a:gd name="T2" fmla="*/ 1 w 80"/>
                  <a:gd name="T3" fmla="*/ 1 h 150"/>
                  <a:gd name="T4" fmla="*/ 0 w 80"/>
                  <a:gd name="T5" fmla="*/ 1 h 150"/>
                  <a:gd name="T6" fmla="*/ 80 w 80"/>
                  <a:gd name="T7" fmla="*/ 150 h 150"/>
                  <a:gd name="T8" fmla="*/ 80 w 80"/>
                  <a:gd name="T9" fmla="*/ 15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" h="150">
                    <a:moveTo>
                      <a:pt x="80" y="150"/>
                    </a:moveTo>
                    <a:cubicBezTo>
                      <a:pt x="53" y="100"/>
                      <a:pt x="24" y="52"/>
                      <a:pt x="1" y="1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24" y="52"/>
                      <a:pt x="52" y="101"/>
                      <a:pt x="80" y="150"/>
                    </a:cubicBezTo>
                    <a:cubicBezTo>
                      <a:pt x="80" y="150"/>
                      <a:pt x="80" y="150"/>
                      <a:pt x="80" y="15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3" name="îṥļîḑé-Freeform 740"/>
              <p:cNvSpPr/>
              <p:nvPr/>
            </p:nvSpPr>
            <p:spPr bwMode="auto">
              <a:xfrm>
                <a:off x="2507" y="1883"/>
                <a:ext cx="51" cy="99"/>
              </a:xfrm>
              <a:custGeom>
                <a:avLst/>
                <a:gdLst>
                  <a:gd name="T0" fmla="*/ 1 w 47"/>
                  <a:gd name="T1" fmla="*/ 1 h 90"/>
                  <a:gd name="T2" fmla="*/ 0 w 47"/>
                  <a:gd name="T3" fmla="*/ 1 h 90"/>
                  <a:gd name="T4" fmla="*/ 47 w 47"/>
                  <a:gd name="T5" fmla="*/ 89 h 90"/>
                  <a:gd name="T6" fmla="*/ 47 w 47"/>
                  <a:gd name="T7" fmla="*/ 89 h 90"/>
                  <a:gd name="T8" fmla="*/ 1 w 47"/>
                  <a:gd name="T9" fmla="*/ 1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90">
                    <a:moveTo>
                      <a:pt x="1" y="1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15" y="31"/>
                      <a:pt x="32" y="60"/>
                      <a:pt x="47" y="89"/>
                    </a:cubicBezTo>
                    <a:cubicBezTo>
                      <a:pt x="47" y="90"/>
                      <a:pt x="47" y="89"/>
                      <a:pt x="47" y="89"/>
                    </a:cubicBezTo>
                    <a:cubicBezTo>
                      <a:pt x="32" y="59"/>
                      <a:pt x="16" y="30"/>
                      <a:pt x="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4" name="îṥļîḑé-Freeform 741"/>
              <p:cNvSpPr/>
              <p:nvPr/>
            </p:nvSpPr>
            <p:spPr bwMode="auto">
              <a:xfrm>
                <a:off x="3672" y="604"/>
                <a:ext cx="690" cy="1124"/>
              </a:xfrm>
              <a:custGeom>
                <a:avLst/>
                <a:gdLst>
                  <a:gd name="T0" fmla="*/ 406 w 626"/>
                  <a:gd name="T1" fmla="*/ 170 h 1022"/>
                  <a:gd name="T2" fmla="*/ 349 w 626"/>
                  <a:gd name="T3" fmla="*/ 107 h 1022"/>
                  <a:gd name="T4" fmla="*/ 260 w 626"/>
                  <a:gd name="T5" fmla="*/ 28 h 1022"/>
                  <a:gd name="T6" fmla="*/ 212 w 626"/>
                  <a:gd name="T7" fmla="*/ 7 h 1022"/>
                  <a:gd name="T8" fmla="*/ 126 w 626"/>
                  <a:gd name="T9" fmla="*/ 47 h 1022"/>
                  <a:gd name="T10" fmla="*/ 80 w 626"/>
                  <a:gd name="T11" fmla="*/ 75 h 1022"/>
                  <a:gd name="T12" fmla="*/ 62 w 626"/>
                  <a:gd name="T13" fmla="*/ 111 h 1022"/>
                  <a:gd name="T14" fmla="*/ 64 w 626"/>
                  <a:gd name="T15" fmla="*/ 312 h 1022"/>
                  <a:gd name="T16" fmla="*/ 65 w 626"/>
                  <a:gd name="T17" fmla="*/ 548 h 1022"/>
                  <a:gd name="T18" fmla="*/ 107 w 626"/>
                  <a:gd name="T19" fmla="*/ 528 h 1022"/>
                  <a:gd name="T20" fmla="*/ 148 w 626"/>
                  <a:gd name="T21" fmla="*/ 393 h 1022"/>
                  <a:gd name="T22" fmla="*/ 269 w 626"/>
                  <a:gd name="T23" fmla="*/ 631 h 1022"/>
                  <a:gd name="T24" fmla="*/ 316 w 626"/>
                  <a:gd name="T25" fmla="*/ 661 h 1022"/>
                  <a:gd name="T26" fmla="*/ 378 w 626"/>
                  <a:gd name="T27" fmla="*/ 464 h 1022"/>
                  <a:gd name="T28" fmla="*/ 460 w 626"/>
                  <a:gd name="T29" fmla="*/ 525 h 1022"/>
                  <a:gd name="T30" fmla="*/ 515 w 626"/>
                  <a:gd name="T31" fmla="*/ 1008 h 1022"/>
                  <a:gd name="T32" fmla="*/ 569 w 626"/>
                  <a:gd name="T33" fmla="*/ 1022 h 1022"/>
                  <a:gd name="T34" fmla="*/ 570 w 626"/>
                  <a:gd name="T35" fmla="*/ 580 h 1022"/>
                  <a:gd name="T36" fmla="*/ 572 w 626"/>
                  <a:gd name="T37" fmla="*/ 297 h 1022"/>
                  <a:gd name="T38" fmla="*/ 98 w 626"/>
                  <a:gd name="T39" fmla="*/ 125 h 1022"/>
                  <a:gd name="T40" fmla="*/ 64 w 626"/>
                  <a:gd name="T41" fmla="*/ 148 h 1022"/>
                  <a:gd name="T42" fmla="*/ 65 w 626"/>
                  <a:gd name="T43" fmla="*/ 152 h 1022"/>
                  <a:gd name="T44" fmla="*/ 68 w 626"/>
                  <a:gd name="T45" fmla="*/ 421 h 1022"/>
                  <a:gd name="T46" fmla="*/ 86 w 626"/>
                  <a:gd name="T47" fmla="*/ 425 h 1022"/>
                  <a:gd name="T48" fmla="*/ 106 w 626"/>
                  <a:gd name="T49" fmla="*/ 394 h 1022"/>
                  <a:gd name="T50" fmla="*/ 102 w 626"/>
                  <a:gd name="T51" fmla="*/ 123 h 1022"/>
                  <a:gd name="T52" fmla="*/ 127 w 626"/>
                  <a:gd name="T53" fmla="*/ 399 h 1022"/>
                  <a:gd name="T54" fmla="*/ 124 w 626"/>
                  <a:gd name="T55" fmla="*/ 113 h 1022"/>
                  <a:gd name="T56" fmla="*/ 441 w 626"/>
                  <a:gd name="T57" fmla="*/ 201 h 1022"/>
                  <a:gd name="T58" fmla="*/ 406 w 626"/>
                  <a:gd name="T59" fmla="*/ 214 h 1022"/>
                  <a:gd name="T60" fmla="*/ 406 w 626"/>
                  <a:gd name="T61" fmla="*/ 174 h 1022"/>
                  <a:gd name="T62" fmla="*/ 384 w 626"/>
                  <a:gd name="T63" fmla="*/ 203 h 1022"/>
                  <a:gd name="T64" fmla="*/ 382 w 626"/>
                  <a:gd name="T65" fmla="*/ 192 h 1022"/>
                  <a:gd name="T66" fmla="*/ 347 w 626"/>
                  <a:gd name="T67" fmla="*/ 127 h 1022"/>
                  <a:gd name="T68" fmla="*/ 262 w 626"/>
                  <a:gd name="T69" fmla="*/ 55 h 1022"/>
                  <a:gd name="T70" fmla="*/ 149 w 626"/>
                  <a:gd name="T71" fmla="*/ 91 h 1022"/>
                  <a:gd name="T72" fmla="*/ 211 w 626"/>
                  <a:gd name="T73" fmla="*/ 73 h 1022"/>
                  <a:gd name="T74" fmla="*/ 149 w 626"/>
                  <a:gd name="T75" fmla="*/ 112 h 1022"/>
                  <a:gd name="T76" fmla="*/ 149 w 626"/>
                  <a:gd name="T77" fmla="*/ 112 h 1022"/>
                  <a:gd name="T78" fmla="*/ 216 w 626"/>
                  <a:gd name="T79" fmla="*/ 330 h 1022"/>
                  <a:gd name="T80" fmla="*/ 270 w 626"/>
                  <a:gd name="T81" fmla="*/ 384 h 1022"/>
                  <a:gd name="T82" fmla="*/ 295 w 626"/>
                  <a:gd name="T83" fmla="*/ 136 h 1022"/>
                  <a:gd name="T84" fmla="*/ 275 w 626"/>
                  <a:gd name="T85" fmla="*/ 371 h 1022"/>
                  <a:gd name="T86" fmla="*/ 323 w 626"/>
                  <a:gd name="T87" fmla="*/ 107 h 1022"/>
                  <a:gd name="T88" fmla="*/ 315 w 626"/>
                  <a:gd name="T89" fmla="*/ 416 h 1022"/>
                  <a:gd name="T90" fmla="*/ 315 w 626"/>
                  <a:gd name="T91" fmla="*/ 399 h 1022"/>
                  <a:gd name="T92" fmla="*/ 326 w 626"/>
                  <a:gd name="T93" fmla="*/ 164 h 1022"/>
                  <a:gd name="T94" fmla="*/ 377 w 626"/>
                  <a:gd name="T95" fmla="*/ 444 h 1022"/>
                  <a:gd name="T96" fmla="*/ 398 w 626"/>
                  <a:gd name="T97" fmla="*/ 462 h 1022"/>
                  <a:gd name="T98" fmla="*/ 403 w 626"/>
                  <a:gd name="T99" fmla="*/ 479 h 1022"/>
                  <a:gd name="T100" fmla="*/ 436 w 626"/>
                  <a:gd name="T101" fmla="*/ 460 h 1022"/>
                  <a:gd name="T102" fmla="*/ 438 w 626"/>
                  <a:gd name="T103" fmla="*/ 461 h 1022"/>
                  <a:gd name="T104" fmla="*/ 490 w 626"/>
                  <a:gd name="T105" fmla="*/ 496 h 1022"/>
                  <a:gd name="T106" fmla="*/ 469 w 626"/>
                  <a:gd name="T107" fmla="*/ 259 h 1022"/>
                  <a:gd name="T108" fmla="*/ 492 w 626"/>
                  <a:gd name="T109" fmla="*/ 526 h 1022"/>
                  <a:gd name="T110" fmla="*/ 512 w 626"/>
                  <a:gd name="T111" fmla="*/ 298 h 1022"/>
                  <a:gd name="T112" fmla="*/ 542 w 626"/>
                  <a:gd name="T113" fmla="*/ 324 h 1022"/>
                  <a:gd name="T114" fmla="*/ 543 w 626"/>
                  <a:gd name="T115" fmla="*/ 564 h 1022"/>
                  <a:gd name="T116" fmla="*/ 544 w 626"/>
                  <a:gd name="T117" fmla="*/ 322 h 1022"/>
                  <a:gd name="T118" fmla="*/ 514 w 626"/>
                  <a:gd name="T119" fmla="*/ 285 h 1022"/>
                  <a:gd name="T120" fmla="*/ 468 w 626"/>
                  <a:gd name="T121" fmla="*/ 221 h 10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626" h="1022">
                    <a:moveTo>
                      <a:pt x="625" y="333"/>
                    </a:moveTo>
                    <a:cubicBezTo>
                      <a:pt x="607" y="320"/>
                      <a:pt x="590" y="307"/>
                      <a:pt x="572" y="294"/>
                    </a:cubicBezTo>
                    <a:cubicBezTo>
                      <a:pt x="572" y="294"/>
                      <a:pt x="572" y="293"/>
                      <a:pt x="572" y="293"/>
                    </a:cubicBezTo>
                    <a:cubicBezTo>
                      <a:pt x="572" y="292"/>
                      <a:pt x="570" y="291"/>
                      <a:pt x="570" y="292"/>
                    </a:cubicBezTo>
                    <a:cubicBezTo>
                      <a:pt x="536" y="267"/>
                      <a:pt x="502" y="242"/>
                      <a:pt x="468" y="217"/>
                    </a:cubicBezTo>
                    <a:cubicBezTo>
                      <a:pt x="468" y="216"/>
                      <a:pt x="468" y="215"/>
                      <a:pt x="468" y="215"/>
                    </a:cubicBezTo>
                    <a:cubicBezTo>
                      <a:pt x="468" y="214"/>
                      <a:pt x="467" y="214"/>
                      <a:pt x="467" y="215"/>
                    </a:cubicBezTo>
                    <a:cubicBezTo>
                      <a:pt x="467" y="215"/>
                      <a:pt x="467" y="216"/>
                      <a:pt x="467" y="216"/>
                    </a:cubicBezTo>
                    <a:cubicBezTo>
                      <a:pt x="446" y="201"/>
                      <a:pt x="426" y="185"/>
                      <a:pt x="406" y="170"/>
                    </a:cubicBezTo>
                    <a:cubicBezTo>
                      <a:pt x="406" y="168"/>
                      <a:pt x="406" y="166"/>
                      <a:pt x="406" y="164"/>
                    </a:cubicBezTo>
                    <a:cubicBezTo>
                      <a:pt x="406" y="163"/>
                      <a:pt x="404" y="162"/>
                      <a:pt x="404" y="164"/>
                    </a:cubicBezTo>
                    <a:cubicBezTo>
                      <a:pt x="404" y="165"/>
                      <a:pt x="404" y="167"/>
                      <a:pt x="404" y="168"/>
                    </a:cubicBezTo>
                    <a:cubicBezTo>
                      <a:pt x="397" y="163"/>
                      <a:pt x="390" y="158"/>
                      <a:pt x="383" y="152"/>
                    </a:cubicBezTo>
                    <a:cubicBezTo>
                      <a:pt x="383" y="149"/>
                      <a:pt x="383" y="145"/>
                      <a:pt x="383" y="141"/>
                    </a:cubicBezTo>
                    <a:cubicBezTo>
                      <a:pt x="383" y="140"/>
                      <a:pt x="381" y="140"/>
                      <a:pt x="381" y="141"/>
                    </a:cubicBezTo>
                    <a:cubicBezTo>
                      <a:pt x="381" y="144"/>
                      <a:pt x="381" y="147"/>
                      <a:pt x="381" y="151"/>
                    </a:cubicBezTo>
                    <a:cubicBezTo>
                      <a:pt x="371" y="142"/>
                      <a:pt x="360" y="134"/>
                      <a:pt x="349" y="125"/>
                    </a:cubicBezTo>
                    <a:cubicBezTo>
                      <a:pt x="349" y="119"/>
                      <a:pt x="349" y="113"/>
                      <a:pt x="349" y="107"/>
                    </a:cubicBezTo>
                    <a:cubicBezTo>
                      <a:pt x="349" y="106"/>
                      <a:pt x="347" y="105"/>
                      <a:pt x="347" y="106"/>
                    </a:cubicBezTo>
                    <a:cubicBezTo>
                      <a:pt x="347" y="112"/>
                      <a:pt x="347" y="118"/>
                      <a:pt x="347" y="123"/>
                    </a:cubicBezTo>
                    <a:cubicBezTo>
                      <a:pt x="340" y="118"/>
                      <a:pt x="333" y="112"/>
                      <a:pt x="326" y="106"/>
                    </a:cubicBezTo>
                    <a:cubicBezTo>
                      <a:pt x="326" y="98"/>
                      <a:pt x="326" y="90"/>
                      <a:pt x="326" y="82"/>
                    </a:cubicBezTo>
                    <a:cubicBezTo>
                      <a:pt x="326" y="81"/>
                      <a:pt x="324" y="80"/>
                      <a:pt x="324" y="81"/>
                    </a:cubicBezTo>
                    <a:cubicBezTo>
                      <a:pt x="324" y="89"/>
                      <a:pt x="324" y="96"/>
                      <a:pt x="323" y="104"/>
                    </a:cubicBezTo>
                    <a:cubicBezTo>
                      <a:pt x="303" y="87"/>
                      <a:pt x="283" y="71"/>
                      <a:pt x="264" y="53"/>
                    </a:cubicBezTo>
                    <a:cubicBezTo>
                      <a:pt x="263" y="45"/>
                      <a:pt x="262" y="37"/>
                      <a:pt x="261" y="28"/>
                    </a:cubicBezTo>
                    <a:cubicBezTo>
                      <a:pt x="261" y="27"/>
                      <a:pt x="259" y="27"/>
                      <a:pt x="260" y="28"/>
                    </a:cubicBezTo>
                    <a:cubicBezTo>
                      <a:pt x="260" y="36"/>
                      <a:pt x="261" y="44"/>
                      <a:pt x="262" y="52"/>
                    </a:cubicBezTo>
                    <a:cubicBezTo>
                      <a:pt x="253" y="45"/>
                      <a:pt x="245" y="37"/>
                      <a:pt x="237" y="30"/>
                    </a:cubicBezTo>
                    <a:cubicBezTo>
                      <a:pt x="237" y="20"/>
                      <a:pt x="236" y="11"/>
                      <a:pt x="236" y="1"/>
                    </a:cubicBezTo>
                    <a:cubicBezTo>
                      <a:pt x="236" y="0"/>
                      <a:pt x="234" y="0"/>
                      <a:pt x="234" y="1"/>
                    </a:cubicBezTo>
                    <a:cubicBezTo>
                      <a:pt x="235" y="10"/>
                      <a:pt x="235" y="19"/>
                      <a:pt x="235" y="28"/>
                    </a:cubicBezTo>
                    <a:cubicBezTo>
                      <a:pt x="228" y="22"/>
                      <a:pt x="221" y="15"/>
                      <a:pt x="214" y="8"/>
                    </a:cubicBezTo>
                    <a:cubicBezTo>
                      <a:pt x="216" y="7"/>
                      <a:pt x="218" y="5"/>
                      <a:pt x="220" y="4"/>
                    </a:cubicBezTo>
                    <a:cubicBezTo>
                      <a:pt x="221" y="3"/>
                      <a:pt x="219" y="2"/>
                      <a:pt x="218" y="2"/>
                    </a:cubicBezTo>
                    <a:cubicBezTo>
                      <a:pt x="216" y="4"/>
                      <a:pt x="214" y="5"/>
                      <a:pt x="212" y="7"/>
                    </a:cubicBezTo>
                    <a:cubicBezTo>
                      <a:pt x="211" y="6"/>
                      <a:pt x="211" y="6"/>
                      <a:pt x="211" y="6"/>
                    </a:cubicBezTo>
                    <a:cubicBezTo>
                      <a:pt x="210" y="5"/>
                      <a:pt x="209" y="6"/>
                      <a:pt x="210" y="7"/>
                    </a:cubicBezTo>
                    <a:cubicBezTo>
                      <a:pt x="210" y="7"/>
                      <a:pt x="210" y="7"/>
                      <a:pt x="210" y="7"/>
                    </a:cubicBezTo>
                    <a:cubicBezTo>
                      <a:pt x="190" y="20"/>
                      <a:pt x="169" y="34"/>
                      <a:pt x="149" y="48"/>
                    </a:cubicBezTo>
                    <a:cubicBezTo>
                      <a:pt x="149" y="45"/>
                      <a:pt x="149" y="41"/>
                      <a:pt x="149" y="38"/>
                    </a:cubicBezTo>
                    <a:cubicBezTo>
                      <a:pt x="149" y="36"/>
                      <a:pt x="146" y="35"/>
                      <a:pt x="146" y="37"/>
                    </a:cubicBezTo>
                    <a:cubicBezTo>
                      <a:pt x="146" y="42"/>
                      <a:pt x="146" y="46"/>
                      <a:pt x="146" y="50"/>
                    </a:cubicBezTo>
                    <a:cubicBezTo>
                      <a:pt x="139" y="55"/>
                      <a:pt x="132" y="59"/>
                      <a:pt x="126" y="64"/>
                    </a:cubicBezTo>
                    <a:cubicBezTo>
                      <a:pt x="126" y="58"/>
                      <a:pt x="126" y="53"/>
                      <a:pt x="126" y="47"/>
                    </a:cubicBezTo>
                    <a:cubicBezTo>
                      <a:pt x="126" y="46"/>
                      <a:pt x="123" y="44"/>
                      <a:pt x="123" y="46"/>
                    </a:cubicBezTo>
                    <a:cubicBezTo>
                      <a:pt x="123" y="53"/>
                      <a:pt x="123" y="59"/>
                      <a:pt x="123" y="66"/>
                    </a:cubicBezTo>
                    <a:cubicBezTo>
                      <a:pt x="118" y="69"/>
                      <a:pt x="114" y="72"/>
                      <a:pt x="109" y="75"/>
                    </a:cubicBezTo>
                    <a:cubicBezTo>
                      <a:pt x="107" y="77"/>
                      <a:pt x="105" y="78"/>
                      <a:pt x="102" y="80"/>
                    </a:cubicBezTo>
                    <a:cubicBezTo>
                      <a:pt x="103" y="71"/>
                      <a:pt x="103" y="63"/>
                      <a:pt x="103" y="54"/>
                    </a:cubicBezTo>
                    <a:cubicBezTo>
                      <a:pt x="103" y="53"/>
                      <a:pt x="101" y="52"/>
                      <a:pt x="101" y="53"/>
                    </a:cubicBezTo>
                    <a:cubicBezTo>
                      <a:pt x="100" y="63"/>
                      <a:pt x="100" y="72"/>
                      <a:pt x="99" y="82"/>
                    </a:cubicBezTo>
                    <a:cubicBezTo>
                      <a:pt x="93" y="86"/>
                      <a:pt x="87" y="90"/>
                      <a:pt x="80" y="94"/>
                    </a:cubicBezTo>
                    <a:cubicBezTo>
                      <a:pt x="80" y="88"/>
                      <a:pt x="80" y="81"/>
                      <a:pt x="80" y="75"/>
                    </a:cubicBezTo>
                    <a:cubicBezTo>
                      <a:pt x="80" y="73"/>
                      <a:pt x="78" y="72"/>
                      <a:pt x="78" y="74"/>
                    </a:cubicBezTo>
                    <a:cubicBezTo>
                      <a:pt x="78" y="81"/>
                      <a:pt x="78" y="89"/>
                      <a:pt x="78" y="96"/>
                    </a:cubicBezTo>
                    <a:cubicBezTo>
                      <a:pt x="73" y="99"/>
                      <a:pt x="69" y="102"/>
                      <a:pt x="64" y="105"/>
                    </a:cubicBezTo>
                    <a:cubicBezTo>
                      <a:pt x="64" y="98"/>
                      <a:pt x="64" y="92"/>
                      <a:pt x="64" y="86"/>
                    </a:cubicBezTo>
                    <a:cubicBezTo>
                      <a:pt x="64" y="85"/>
                      <a:pt x="61" y="84"/>
                      <a:pt x="61" y="86"/>
                    </a:cubicBezTo>
                    <a:cubicBezTo>
                      <a:pt x="61" y="92"/>
                      <a:pt x="61" y="99"/>
                      <a:pt x="62" y="106"/>
                    </a:cubicBezTo>
                    <a:cubicBezTo>
                      <a:pt x="41" y="120"/>
                      <a:pt x="20" y="133"/>
                      <a:pt x="0" y="147"/>
                    </a:cubicBezTo>
                    <a:cubicBezTo>
                      <a:pt x="0" y="148"/>
                      <a:pt x="0" y="149"/>
                      <a:pt x="1" y="149"/>
                    </a:cubicBezTo>
                    <a:cubicBezTo>
                      <a:pt x="22" y="137"/>
                      <a:pt x="42" y="124"/>
                      <a:pt x="62" y="111"/>
                    </a:cubicBezTo>
                    <a:cubicBezTo>
                      <a:pt x="62" y="124"/>
                      <a:pt x="62" y="137"/>
                      <a:pt x="62" y="149"/>
                    </a:cubicBezTo>
                    <a:cubicBezTo>
                      <a:pt x="43" y="161"/>
                      <a:pt x="25" y="174"/>
                      <a:pt x="7" y="186"/>
                    </a:cubicBezTo>
                    <a:cubicBezTo>
                      <a:pt x="6" y="187"/>
                      <a:pt x="7" y="189"/>
                      <a:pt x="8" y="188"/>
                    </a:cubicBezTo>
                    <a:cubicBezTo>
                      <a:pt x="26" y="176"/>
                      <a:pt x="44" y="165"/>
                      <a:pt x="62" y="153"/>
                    </a:cubicBezTo>
                    <a:cubicBezTo>
                      <a:pt x="62" y="157"/>
                      <a:pt x="62" y="161"/>
                      <a:pt x="62" y="165"/>
                    </a:cubicBezTo>
                    <a:cubicBezTo>
                      <a:pt x="44" y="177"/>
                      <a:pt x="25" y="188"/>
                      <a:pt x="7" y="200"/>
                    </a:cubicBezTo>
                    <a:cubicBezTo>
                      <a:pt x="6" y="201"/>
                      <a:pt x="7" y="202"/>
                      <a:pt x="8" y="201"/>
                    </a:cubicBezTo>
                    <a:cubicBezTo>
                      <a:pt x="26" y="190"/>
                      <a:pt x="44" y="179"/>
                      <a:pt x="62" y="168"/>
                    </a:cubicBezTo>
                    <a:cubicBezTo>
                      <a:pt x="63" y="216"/>
                      <a:pt x="64" y="264"/>
                      <a:pt x="64" y="312"/>
                    </a:cubicBezTo>
                    <a:cubicBezTo>
                      <a:pt x="65" y="347"/>
                      <a:pt x="64" y="383"/>
                      <a:pt x="64" y="418"/>
                    </a:cubicBezTo>
                    <a:cubicBezTo>
                      <a:pt x="46" y="428"/>
                      <a:pt x="29" y="439"/>
                      <a:pt x="12" y="451"/>
                    </a:cubicBezTo>
                    <a:cubicBezTo>
                      <a:pt x="12" y="451"/>
                      <a:pt x="12" y="452"/>
                      <a:pt x="12" y="452"/>
                    </a:cubicBezTo>
                    <a:cubicBezTo>
                      <a:pt x="30" y="443"/>
                      <a:pt x="47" y="434"/>
                      <a:pt x="64" y="423"/>
                    </a:cubicBezTo>
                    <a:cubicBezTo>
                      <a:pt x="64" y="428"/>
                      <a:pt x="64" y="433"/>
                      <a:pt x="64" y="438"/>
                    </a:cubicBezTo>
                    <a:cubicBezTo>
                      <a:pt x="47" y="449"/>
                      <a:pt x="29" y="461"/>
                      <a:pt x="11" y="471"/>
                    </a:cubicBezTo>
                    <a:cubicBezTo>
                      <a:pt x="10" y="472"/>
                      <a:pt x="12" y="474"/>
                      <a:pt x="13" y="473"/>
                    </a:cubicBezTo>
                    <a:cubicBezTo>
                      <a:pt x="30" y="463"/>
                      <a:pt x="47" y="453"/>
                      <a:pt x="64" y="442"/>
                    </a:cubicBezTo>
                    <a:cubicBezTo>
                      <a:pt x="64" y="478"/>
                      <a:pt x="64" y="513"/>
                      <a:pt x="65" y="548"/>
                    </a:cubicBezTo>
                    <a:cubicBezTo>
                      <a:pt x="65" y="548"/>
                      <a:pt x="65" y="549"/>
                      <a:pt x="65" y="548"/>
                    </a:cubicBezTo>
                    <a:cubicBezTo>
                      <a:pt x="67" y="512"/>
                      <a:pt x="68" y="476"/>
                      <a:pt x="68" y="440"/>
                    </a:cubicBezTo>
                    <a:cubicBezTo>
                      <a:pt x="73" y="437"/>
                      <a:pt x="79" y="434"/>
                      <a:pt x="84" y="431"/>
                    </a:cubicBezTo>
                    <a:cubicBezTo>
                      <a:pt x="84" y="465"/>
                      <a:pt x="83" y="500"/>
                      <a:pt x="81" y="534"/>
                    </a:cubicBezTo>
                    <a:cubicBezTo>
                      <a:pt x="81" y="534"/>
                      <a:pt x="81" y="535"/>
                      <a:pt x="81" y="534"/>
                    </a:cubicBezTo>
                    <a:cubicBezTo>
                      <a:pt x="84" y="499"/>
                      <a:pt x="85" y="465"/>
                      <a:pt x="85" y="430"/>
                    </a:cubicBezTo>
                    <a:cubicBezTo>
                      <a:pt x="91" y="426"/>
                      <a:pt x="97" y="423"/>
                      <a:pt x="103" y="419"/>
                    </a:cubicBezTo>
                    <a:cubicBezTo>
                      <a:pt x="104" y="455"/>
                      <a:pt x="105" y="491"/>
                      <a:pt x="106" y="527"/>
                    </a:cubicBezTo>
                    <a:cubicBezTo>
                      <a:pt x="106" y="528"/>
                      <a:pt x="107" y="528"/>
                      <a:pt x="107" y="528"/>
                    </a:cubicBezTo>
                    <a:cubicBezTo>
                      <a:pt x="107" y="491"/>
                      <a:pt x="107" y="454"/>
                      <a:pt x="107" y="417"/>
                    </a:cubicBezTo>
                    <a:cubicBezTo>
                      <a:pt x="112" y="414"/>
                      <a:pt x="117" y="411"/>
                      <a:pt x="123" y="408"/>
                    </a:cubicBezTo>
                    <a:cubicBezTo>
                      <a:pt x="124" y="452"/>
                      <a:pt x="126" y="497"/>
                      <a:pt x="129" y="541"/>
                    </a:cubicBezTo>
                    <a:cubicBezTo>
                      <a:pt x="129" y="542"/>
                      <a:pt x="130" y="542"/>
                      <a:pt x="130" y="541"/>
                    </a:cubicBezTo>
                    <a:cubicBezTo>
                      <a:pt x="130" y="496"/>
                      <a:pt x="129" y="450"/>
                      <a:pt x="127" y="405"/>
                    </a:cubicBezTo>
                    <a:cubicBezTo>
                      <a:pt x="133" y="402"/>
                      <a:pt x="139" y="398"/>
                      <a:pt x="145" y="395"/>
                    </a:cubicBezTo>
                    <a:cubicBezTo>
                      <a:pt x="145" y="448"/>
                      <a:pt x="146" y="502"/>
                      <a:pt x="147" y="555"/>
                    </a:cubicBezTo>
                    <a:cubicBezTo>
                      <a:pt x="147" y="555"/>
                      <a:pt x="148" y="556"/>
                      <a:pt x="148" y="555"/>
                    </a:cubicBezTo>
                    <a:cubicBezTo>
                      <a:pt x="148" y="501"/>
                      <a:pt x="148" y="447"/>
                      <a:pt x="148" y="393"/>
                    </a:cubicBezTo>
                    <a:cubicBezTo>
                      <a:pt x="173" y="379"/>
                      <a:pt x="197" y="365"/>
                      <a:pt x="222" y="352"/>
                    </a:cubicBezTo>
                    <a:cubicBezTo>
                      <a:pt x="222" y="352"/>
                      <a:pt x="222" y="352"/>
                      <a:pt x="222" y="352"/>
                    </a:cubicBezTo>
                    <a:cubicBezTo>
                      <a:pt x="230" y="357"/>
                      <a:pt x="238" y="363"/>
                      <a:pt x="246" y="368"/>
                    </a:cubicBezTo>
                    <a:cubicBezTo>
                      <a:pt x="247" y="399"/>
                      <a:pt x="247" y="429"/>
                      <a:pt x="248" y="460"/>
                    </a:cubicBezTo>
                    <a:cubicBezTo>
                      <a:pt x="250" y="510"/>
                      <a:pt x="248" y="561"/>
                      <a:pt x="250" y="612"/>
                    </a:cubicBezTo>
                    <a:cubicBezTo>
                      <a:pt x="250" y="613"/>
                      <a:pt x="252" y="614"/>
                      <a:pt x="252" y="613"/>
                    </a:cubicBezTo>
                    <a:cubicBezTo>
                      <a:pt x="256" y="532"/>
                      <a:pt x="252" y="451"/>
                      <a:pt x="249" y="370"/>
                    </a:cubicBezTo>
                    <a:cubicBezTo>
                      <a:pt x="256" y="376"/>
                      <a:pt x="263" y="381"/>
                      <a:pt x="270" y="386"/>
                    </a:cubicBezTo>
                    <a:cubicBezTo>
                      <a:pt x="269" y="467"/>
                      <a:pt x="268" y="549"/>
                      <a:pt x="269" y="631"/>
                    </a:cubicBezTo>
                    <a:cubicBezTo>
                      <a:pt x="269" y="631"/>
                      <a:pt x="270" y="631"/>
                      <a:pt x="270" y="631"/>
                    </a:cubicBezTo>
                    <a:cubicBezTo>
                      <a:pt x="272" y="551"/>
                      <a:pt x="274" y="470"/>
                      <a:pt x="275" y="389"/>
                    </a:cubicBezTo>
                    <a:cubicBezTo>
                      <a:pt x="282" y="394"/>
                      <a:pt x="289" y="399"/>
                      <a:pt x="296" y="405"/>
                    </a:cubicBezTo>
                    <a:cubicBezTo>
                      <a:pt x="296" y="485"/>
                      <a:pt x="295" y="565"/>
                      <a:pt x="294" y="644"/>
                    </a:cubicBezTo>
                    <a:cubicBezTo>
                      <a:pt x="294" y="645"/>
                      <a:pt x="295" y="646"/>
                      <a:pt x="296" y="645"/>
                    </a:cubicBezTo>
                    <a:cubicBezTo>
                      <a:pt x="297" y="565"/>
                      <a:pt x="298" y="486"/>
                      <a:pt x="298" y="406"/>
                    </a:cubicBezTo>
                    <a:cubicBezTo>
                      <a:pt x="304" y="410"/>
                      <a:pt x="309" y="414"/>
                      <a:pt x="315" y="418"/>
                    </a:cubicBezTo>
                    <a:cubicBezTo>
                      <a:pt x="313" y="499"/>
                      <a:pt x="312" y="580"/>
                      <a:pt x="315" y="661"/>
                    </a:cubicBezTo>
                    <a:cubicBezTo>
                      <a:pt x="315" y="661"/>
                      <a:pt x="316" y="661"/>
                      <a:pt x="316" y="661"/>
                    </a:cubicBezTo>
                    <a:cubicBezTo>
                      <a:pt x="315" y="581"/>
                      <a:pt x="317" y="501"/>
                      <a:pt x="320" y="422"/>
                    </a:cubicBezTo>
                    <a:cubicBezTo>
                      <a:pt x="328" y="428"/>
                      <a:pt x="337" y="434"/>
                      <a:pt x="346" y="441"/>
                    </a:cubicBezTo>
                    <a:cubicBezTo>
                      <a:pt x="345" y="517"/>
                      <a:pt x="343" y="594"/>
                      <a:pt x="345" y="670"/>
                    </a:cubicBezTo>
                    <a:cubicBezTo>
                      <a:pt x="345" y="670"/>
                      <a:pt x="346" y="670"/>
                      <a:pt x="346" y="670"/>
                    </a:cubicBezTo>
                    <a:cubicBezTo>
                      <a:pt x="348" y="594"/>
                      <a:pt x="348" y="518"/>
                      <a:pt x="348" y="442"/>
                    </a:cubicBezTo>
                    <a:cubicBezTo>
                      <a:pt x="357" y="449"/>
                      <a:pt x="367" y="456"/>
                      <a:pt x="376" y="463"/>
                    </a:cubicBezTo>
                    <a:cubicBezTo>
                      <a:pt x="373" y="540"/>
                      <a:pt x="369" y="618"/>
                      <a:pt x="373" y="695"/>
                    </a:cubicBezTo>
                    <a:cubicBezTo>
                      <a:pt x="373" y="695"/>
                      <a:pt x="373" y="695"/>
                      <a:pt x="373" y="695"/>
                    </a:cubicBezTo>
                    <a:cubicBezTo>
                      <a:pt x="375" y="618"/>
                      <a:pt x="376" y="541"/>
                      <a:pt x="378" y="464"/>
                    </a:cubicBezTo>
                    <a:cubicBezTo>
                      <a:pt x="385" y="469"/>
                      <a:pt x="391" y="474"/>
                      <a:pt x="398" y="479"/>
                    </a:cubicBezTo>
                    <a:cubicBezTo>
                      <a:pt x="397" y="554"/>
                      <a:pt x="398" y="629"/>
                      <a:pt x="403" y="704"/>
                    </a:cubicBezTo>
                    <a:cubicBezTo>
                      <a:pt x="403" y="705"/>
                      <a:pt x="403" y="705"/>
                      <a:pt x="403" y="704"/>
                    </a:cubicBezTo>
                    <a:cubicBezTo>
                      <a:pt x="402" y="630"/>
                      <a:pt x="402" y="556"/>
                      <a:pt x="403" y="483"/>
                    </a:cubicBezTo>
                    <a:cubicBezTo>
                      <a:pt x="413" y="490"/>
                      <a:pt x="424" y="498"/>
                      <a:pt x="434" y="506"/>
                    </a:cubicBezTo>
                    <a:cubicBezTo>
                      <a:pt x="431" y="578"/>
                      <a:pt x="427" y="650"/>
                      <a:pt x="428" y="723"/>
                    </a:cubicBezTo>
                    <a:cubicBezTo>
                      <a:pt x="428" y="723"/>
                      <a:pt x="428" y="723"/>
                      <a:pt x="429" y="723"/>
                    </a:cubicBezTo>
                    <a:cubicBezTo>
                      <a:pt x="433" y="651"/>
                      <a:pt x="434" y="579"/>
                      <a:pt x="436" y="507"/>
                    </a:cubicBezTo>
                    <a:cubicBezTo>
                      <a:pt x="444" y="513"/>
                      <a:pt x="452" y="519"/>
                      <a:pt x="460" y="525"/>
                    </a:cubicBezTo>
                    <a:cubicBezTo>
                      <a:pt x="458" y="598"/>
                      <a:pt x="457" y="672"/>
                      <a:pt x="460" y="746"/>
                    </a:cubicBezTo>
                    <a:cubicBezTo>
                      <a:pt x="460" y="746"/>
                      <a:pt x="461" y="746"/>
                      <a:pt x="461" y="746"/>
                    </a:cubicBezTo>
                    <a:cubicBezTo>
                      <a:pt x="460" y="673"/>
                      <a:pt x="461" y="600"/>
                      <a:pt x="462" y="526"/>
                    </a:cubicBezTo>
                    <a:cubicBezTo>
                      <a:pt x="471" y="533"/>
                      <a:pt x="480" y="540"/>
                      <a:pt x="489" y="546"/>
                    </a:cubicBezTo>
                    <a:cubicBezTo>
                      <a:pt x="488" y="614"/>
                      <a:pt x="486" y="682"/>
                      <a:pt x="486" y="750"/>
                    </a:cubicBezTo>
                    <a:cubicBezTo>
                      <a:pt x="486" y="751"/>
                      <a:pt x="486" y="751"/>
                      <a:pt x="486" y="750"/>
                    </a:cubicBezTo>
                    <a:cubicBezTo>
                      <a:pt x="491" y="683"/>
                      <a:pt x="491" y="616"/>
                      <a:pt x="492" y="548"/>
                    </a:cubicBezTo>
                    <a:cubicBezTo>
                      <a:pt x="498" y="553"/>
                      <a:pt x="505" y="558"/>
                      <a:pt x="512" y="563"/>
                    </a:cubicBezTo>
                    <a:cubicBezTo>
                      <a:pt x="513" y="711"/>
                      <a:pt x="514" y="860"/>
                      <a:pt x="515" y="1008"/>
                    </a:cubicBezTo>
                    <a:cubicBezTo>
                      <a:pt x="515" y="1008"/>
                      <a:pt x="516" y="1008"/>
                      <a:pt x="516" y="1008"/>
                    </a:cubicBezTo>
                    <a:cubicBezTo>
                      <a:pt x="517" y="861"/>
                      <a:pt x="517" y="713"/>
                      <a:pt x="516" y="566"/>
                    </a:cubicBezTo>
                    <a:cubicBezTo>
                      <a:pt x="524" y="572"/>
                      <a:pt x="533" y="578"/>
                      <a:pt x="541" y="584"/>
                    </a:cubicBezTo>
                    <a:cubicBezTo>
                      <a:pt x="539" y="726"/>
                      <a:pt x="538" y="868"/>
                      <a:pt x="538" y="1010"/>
                    </a:cubicBezTo>
                    <a:cubicBezTo>
                      <a:pt x="538" y="1011"/>
                      <a:pt x="539" y="1011"/>
                      <a:pt x="539" y="1010"/>
                    </a:cubicBezTo>
                    <a:cubicBezTo>
                      <a:pt x="540" y="869"/>
                      <a:pt x="541" y="727"/>
                      <a:pt x="542" y="585"/>
                    </a:cubicBezTo>
                    <a:cubicBezTo>
                      <a:pt x="551" y="591"/>
                      <a:pt x="559" y="597"/>
                      <a:pt x="568" y="604"/>
                    </a:cubicBezTo>
                    <a:cubicBezTo>
                      <a:pt x="567" y="743"/>
                      <a:pt x="567" y="882"/>
                      <a:pt x="568" y="1022"/>
                    </a:cubicBezTo>
                    <a:cubicBezTo>
                      <a:pt x="568" y="1022"/>
                      <a:pt x="569" y="1022"/>
                      <a:pt x="569" y="1022"/>
                    </a:cubicBezTo>
                    <a:cubicBezTo>
                      <a:pt x="573" y="901"/>
                      <a:pt x="570" y="779"/>
                      <a:pt x="569" y="658"/>
                    </a:cubicBezTo>
                    <a:cubicBezTo>
                      <a:pt x="569" y="640"/>
                      <a:pt x="569" y="622"/>
                      <a:pt x="569" y="605"/>
                    </a:cubicBezTo>
                    <a:cubicBezTo>
                      <a:pt x="579" y="612"/>
                      <a:pt x="589" y="619"/>
                      <a:pt x="598" y="626"/>
                    </a:cubicBezTo>
                    <a:cubicBezTo>
                      <a:pt x="599" y="626"/>
                      <a:pt x="599" y="625"/>
                      <a:pt x="599" y="625"/>
                    </a:cubicBezTo>
                    <a:cubicBezTo>
                      <a:pt x="589" y="618"/>
                      <a:pt x="579" y="610"/>
                      <a:pt x="569" y="603"/>
                    </a:cubicBezTo>
                    <a:cubicBezTo>
                      <a:pt x="569" y="596"/>
                      <a:pt x="569" y="589"/>
                      <a:pt x="569" y="582"/>
                    </a:cubicBezTo>
                    <a:cubicBezTo>
                      <a:pt x="583" y="592"/>
                      <a:pt x="597" y="601"/>
                      <a:pt x="611" y="610"/>
                    </a:cubicBezTo>
                    <a:cubicBezTo>
                      <a:pt x="612" y="611"/>
                      <a:pt x="612" y="609"/>
                      <a:pt x="612" y="608"/>
                    </a:cubicBezTo>
                    <a:cubicBezTo>
                      <a:pt x="597" y="599"/>
                      <a:pt x="583" y="589"/>
                      <a:pt x="570" y="580"/>
                    </a:cubicBezTo>
                    <a:cubicBezTo>
                      <a:pt x="570" y="502"/>
                      <a:pt x="572" y="424"/>
                      <a:pt x="572" y="346"/>
                    </a:cubicBezTo>
                    <a:cubicBezTo>
                      <a:pt x="585" y="356"/>
                      <a:pt x="598" y="366"/>
                      <a:pt x="611" y="376"/>
                    </a:cubicBezTo>
                    <a:cubicBezTo>
                      <a:pt x="612" y="376"/>
                      <a:pt x="612" y="375"/>
                      <a:pt x="612" y="375"/>
                    </a:cubicBezTo>
                    <a:cubicBezTo>
                      <a:pt x="599" y="364"/>
                      <a:pt x="585" y="354"/>
                      <a:pt x="572" y="344"/>
                    </a:cubicBezTo>
                    <a:cubicBezTo>
                      <a:pt x="572" y="338"/>
                      <a:pt x="572" y="333"/>
                      <a:pt x="572" y="328"/>
                    </a:cubicBezTo>
                    <a:cubicBezTo>
                      <a:pt x="582" y="334"/>
                      <a:pt x="592" y="340"/>
                      <a:pt x="601" y="347"/>
                    </a:cubicBezTo>
                    <a:cubicBezTo>
                      <a:pt x="602" y="347"/>
                      <a:pt x="603" y="346"/>
                      <a:pt x="602" y="346"/>
                    </a:cubicBezTo>
                    <a:cubicBezTo>
                      <a:pt x="592" y="339"/>
                      <a:pt x="582" y="332"/>
                      <a:pt x="572" y="325"/>
                    </a:cubicBezTo>
                    <a:cubicBezTo>
                      <a:pt x="572" y="316"/>
                      <a:pt x="572" y="306"/>
                      <a:pt x="572" y="297"/>
                    </a:cubicBezTo>
                    <a:cubicBezTo>
                      <a:pt x="589" y="309"/>
                      <a:pt x="606" y="322"/>
                      <a:pt x="624" y="334"/>
                    </a:cubicBezTo>
                    <a:cubicBezTo>
                      <a:pt x="625" y="335"/>
                      <a:pt x="626" y="333"/>
                      <a:pt x="625" y="333"/>
                    </a:cubicBezTo>
                    <a:close/>
                    <a:moveTo>
                      <a:pt x="102" y="127"/>
                    </a:moveTo>
                    <a:cubicBezTo>
                      <a:pt x="108" y="123"/>
                      <a:pt x="115" y="119"/>
                      <a:pt x="121" y="115"/>
                    </a:cubicBezTo>
                    <a:cubicBezTo>
                      <a:pt x="121" y="119"/>
                      <a:pt x="121" y="123"/>
                      <a:pt x="121" y="127"/>
                    </a:cubicBezTo>
                    <a:cubicBezTo>
                      <a:pt x="115" y="131"/>
                      <a:pt x="108" y="135"/>
                      <a:pt x="102" y="139"/>
                    </a:cubicBezTo>
                    <a:cubicBezTo>
                      <a:pt x="102" y="135"/>
                      <a:pt x="102" y="131"/>
                      <a:pt x="102" y="127"/>
                    </a:cubicBezTo>
                    <a:close/>
                    <a:moveTo>
                      <a:pt x="99" y="86"/>
                    </a:moveTo>
                    <a:cubicBezTo>
                      <a:pt x="99" y="99"/>
                      <a:pt x="98" y="112"/>
                      <a:pt x="98" y="125"/>
                    </a:cubicBezTo>
                    <a:cubicBezTo>
                      <a:pt x="92" y="129"/>
                      <a:pt x="86" y="133"/>
                      <a:pt x="80" y="137"/>
                    </a:cubicBezTo>
                    <a:cubicBezTo>
                      <a:pt x="80" y="124"/>
                      <a:pt x="80" y="111"/>
                      <a:pt x="80" y="99"/>
                    </a:cubicBezTo>
                    <a:cubicBezTo>
                      <a:pt x="86" y="94"/>
                      <a:pt x="93" y="90"/>
                      <a:pt x="99" y="86"/>
                    </a:cubicBezTo>
                    <a:close/>
                    <a:moveTo>
                      <a:pt x="98" y="130"/>
                    </a:moveTo>
                    <a:cubicBezTo>
                      <a:pt x="98" y="134"/>
                      <a:pt x="98" y="138"/>
                      <a:pt x="98" y="142"/>
                    </a:cubicBezTo>
                    <a:cubicBezTo>
                      <a:pt x="92" y="146"/>
                      <a:pt x="86" y="149"/>
                      <a:pt x="80" y="153"/>
                    </a:cubicBezTo>
                    <a:cubicBezTo>
                      <a:pt x="80" y="149"/>
                      <a:pt x="80" y="145"/>
                      <a:pt x="80" y="141"/>
                    </a:cubicBezTo>
                    <a:cubicBezTo>
                      <a:pt x="86" y="137"/>
                      <a:pt x="92" y="134"/>
                      <a:pt x="98" y="130"/>
                    </a:cubicBezTo>
                    <a:close/>
                    <a:moveTo>
                      <a:pt x="64" y="148"/>
                    </a:moveTo>
                    <a:cubicBezTo>
                      <a:pt x="64" y="135"/>
                      <a:pt x="64" y="122"/>
                      <a:pt x="64" y="109"/>
                    </a:cubicBezTo>
                    <a:cubicBezTo>
                      <a:pt x="69" y="106"/>
                      <a:pt x="73" y="103"/>
                      <a:pt x="78" y="100"/>
                    </a:cubicBezTo>
                    <a:cubicBezTo>
                      <a:pt x="78" y="113"/>
                      <a:pt x="78" y="126"/>
                      <a:pt x="78" y="138"/>
                    </a:cubicBezTo>
                    <a:cubicBezTo>
                      <a:pt x="74" y="141"/>
                      <a:pt x="69" y="144"/>
                      <a:pt x="64" y="148"/>
                    </a:cubicBezTo>
                    <a:close/>
                    <a:moveTo>
                      <a:pt x="65" y="152"/>
                    </a:moveTo>
                    <a:cubicBezTo>
                      <a:pt x="69" y="149"/>
                      <a:pt x="74" y="146"/>
                      <a:pt x="78" y="143"/>
                    </a:cubicBezTo>
                    <a:cubicBezTo>
                      <a:pt x="78" y="147"/>
                      <a:pt x="78" y="150"/>
                      <a:pt x="78" y="154"/>
                    </a:cubicBezTo>
                    <a:cubicBezTo>
                      <a:pt x="74" y="157"/>
                      <a:pt x="69" y="160"/>
                      <a:pt x="65" y="163"/>
                    </a:cubicBezTo>
                    <a:cubicBezTo>
                      <a:pt x="65" y="159"/>
                      <a:pt x="65" y="155"/>
                      <a:pt x="65" y="152"/>
                    </a:cubicBezTo>
                    <a:close/>
                    <a:moveTo>
                      <a:pt x="67" y="320"/>
                    </a:moveTo>
                    <a:cubicBezTo>
                      <a:pt x="66" y="269"/>
                      <a:pt x="65" y="217"/>
                      <a:pt x="65" y="166"/>
                    </a:cubicBezTo>
                    <a:cubicBezTo>
                      <a:pt x="69" y="163"/>
                      <a:pt x="74" y="160"/>
                      <a:pt x="79" y="157"/>
                    </a:cubicBezTo>
                    <a:cubicBezTo>
                      <a:pt x="80" y="240"/>
                      <a:pt x="84" y="324"/>
                      <a:pt x="84" y="407"/>
                    </a:cubicBezTo>
                    <a:cubicBezTo>
                      <a:pt x="79" y="410"/>
                      <a:pt x="73" y="413"/>
                      <a:pt x="68" y="416"/>
                    </a:cubicBezTo>
                    <a:cubicBezTo>
                      <a:pt x="67" y="384"/>
                      <a:pt x="67" y="352"/>
                      <a:pt x="67" y="320"/>
                    </a:cubicBezTo>
                    <a:close/>
                    <a:moveTo>
                      <a:pt x="84" y="426"/>
                    </a:moveTo>
                    <a:cubicBezTo>
                      <a:pt x="79" y="429"/>
                      <a:pt x="73" y="433"/>
                      <a:pt x="68" y="436"/>
                    </a:cubicBezTo>
                    <a:cubicBezTo>
                      <a:pt x="68" y="431"/>
                      <a:pt x="68" y="426"/>
                      <a:pt x="68" y="421"/>
                    </a:cubicBezTo>
                    <a:cubicBezTo>
                      <a:pt x="73" y="418"/>
                      <a:pt x="79" y="414"/>
                      <a:pt x="84" y="411"/>
                    </a:cubicBezTo>
                    <a:cubicBezTo>
                      <a:pt x="84" y="416"/>
                      <a:pt x="84" y="421"/>
                      <a:pt x="84" y="426"/>
                    </a:cubicBezTo>
                    <a:close/>
                    <a:moveTo>
                      <a:pt x="85" y="406"/>
                    </a:moveTo>
                    <a:cubicBezTo>
                      <a:pt x="85" y="372"/>
                      <a:pt x="84" y="337"/>
                      <a:pt x="83" y="303"/>
                    </a:cubicBezTo>
                    <a:cubicBezTo>
                      <a:pt x="82" y="254"/>
                      <a:pt x="81" y="205"/>
                      <a:pt x="80" y="156"/>
                    </a:cubicBezTo>
                    <a:cubicBezTo>
                      <a:pt x="86" y="152"/>
                      <a:pt x="92" y="149"/>
                      <a:pt x="98" y="145"/>
                    </a:cubicBezTo>
                    <a:cubicBezTo>
                      <a:pt x="97" y="229"/>
                      <a:pt x="100" y="312"/>
                      <a:pt x="102" y="396"/>
                    </a:cubicBezTo>
                    <a:cubicBezTo>
                      <a:pt x="97" y="399"/>
                      <a:pt x="91" y="403"/>
                      <a:pt x="85" y="406"/>
                    </a:cubicBezTo>
                    <a:close/>
                    <a:moveTo>
                      <a:pt x="86" y="425"/>
                    </a:moveTo>
                    <a:cubicBezTo>
                      <a:pt x="86" y="420"/>
                      <a:pt x="86" y="415"/>
                      <a:pt x="85" y="410"/>
                    </a:cubicBezTo>
                    <a:cubicBezTo>
                      <a:pt x="91" y="407"/>
                      <a:pt x="97" y="403"/>
                      <a:pt x="103" y="400"/>
                    </a:cubicBezTo>
                    <a:cubicBezTo>
                      <a:pt x="103" y="404"/>
                      <a:pt x="103" y="409"/>
                      <a:pt x="103" y="414"/>
                    </a:cubicBezTo>
                    <a:cubicBezTo>
                      <a:pt x="97" y="417"/>
                      <a:pt x="91" y="421"/>
                      <a:pt x="86" y="425"/>
                    </a:cubicBezTo>
                    <a:close/>
                    <a:moveTo>
                      <a:pt x="102" y="142"/>
                    </a:moveTo>
                    <a:cubicBezTo>
                      <a:pt x="108" y="138"/>
                      <a:pt x="114" y="134"/>
                      <a:pt x="121" y="130"/>
                    </a:cubicBezTo>
                    <a:cubicBezTo>
                      <a:pt x="119" y="215"/>
                      <a:pt x="119" y="300"/>
                      <a:pt x="122" y="384"/>
                    </a:cubicBezTo>
                    <a:cubicBezTo>
                      <a:pt x="120" y="386"/>
                      <a:pt x="118" y="387"/>
                      <a:pt x="116" y="388"/>
                    </a:cubicBezTo>
                    <a:cubicBezTo>
                      <a:pt x="113" y="390"/>
                      <a:pt x="109" y="392"/>
                      <a:pt x="106" y="394"/>
                    </a:cubicBezTo>
                    <a:cubicBezTo>
                      <a:pt x="105" y="310"/>
                      <a:pt x="102" y="226"/>
                      <a:pt x="102" y="142"/>
                    </a:cubicBezTo>
                    <a:close/>
                    <a:moveTo>
                      <a:pt x="107" y="412"/>
                    </a:moveTo>
                    <a:cubicBezTo>
                      <a:pt x="106" y="407"/>
                      <a:pt x="106" y="402"/>
                      <a:pt x="106" y="397"/>
                    </a:cubicBezTo>
                    <a:cubicBezTo>
                      <a:pt x="108" y="397"/>
                      <a:pt x="109" y="396"/>
                      <a:pt x="111" y="395"/>
                    </a:cubicBezTo>
                    <a:cubicBezTo>
                      <a:pt x="115" y="392"/>
                      <a:pt x="118" y="390"/>
                      <a:pt x="122" y="388"/>
                    </a:cubicBezTo>
                    <a:cubicBezTo>
                      <a:pt x="122" y="393"/>
                      <a:pt x="122" y="397"/>
                      <a:pt x="123" y="402"/>
                    </a:cubicBezTo>
                    <a:cubicBezTo>
                      <a:pt x="117" y="405"/>
                      <a:pt x="112" y="408"/>
                      <a:pt x="107" y="412"/>
                    </a:cubicBezTo>
                    <a:close/>
                    <a:moveTo>
                      <a:pt x="121" y="110"/>
                    </a:moveTo>
                    <a:cubicBezTo>
                      <a:pt x="115" y="114"/>
                      <a:pt x="108" y="118"/>
                      <a:pt x="102" y="123"/>
                    </a:cubicBezTo>
                    <a:cubicBezTo>
                      <a:pt x="102" y="110"/>
                      <a:pt x="102" y="97"/>
                      <a:pt x="102" y="83"/>
                    </a:cubicBezTo>
                    <a:cubicBezTo>
                      <a:pt x="105" y="81"/>
                      <a:pt x="108" y="80"/>
                      <a:pt x="111" y="78"/>
                    </a:cubicBezTo>
                    <a:cubicBezTo>
                      <a:pt x="115" y="75"/>
                      <a:pt x="119" y="72"/>
                      <a:pt x="123" y="70"/>
                    </a:cubicBezTo>
                    <a:cubicBezTo>
                      <a:pt x="122" y="83"/>
                      <a:pt x="122" y="96"/>
                      <a:pt x="121" y="110"/>
                    </a:cubicBezTo>
                    <a:close/>
                    <a:moveTo>
                      <a:pt x="127" y="399"/>
                    </a:moveTo>
                    <a:cubicBezTo>
                      <a:pt x="127" y="395"/>
                      <a:pt x="127" y="390"/>
                      <a:pt x="126" y="385"/>
                    </a:cubicBezTo>
                    <a:cubicBezTo>
                      <a:pt x="132" y="382"/>
                      <a:pt x="138" y="378"/>
                      <a:pt x="144" y="374"/>
                    </a:cubicBezTo>
                    <a:cubicBezTo>
                      <a:pt x="144" y="379"/>
                      <a:pt x="145" y="384"/>
                      <a:pt x="145" y="389"/>
                    </a:cubicBezTo>
                    <a:cubicBezTo>
                      <a:pt x="139" y="392"/>
                      <a:pt x="133" y="396"/>
                      <a:pt x="127" y="399"/>
                    </a:cubicBezTo>
                    <a:close/>
                    <a:moveTo>
                      <a:pt x="144" y="371"/>
                    </a:moveTo>
                    <a:cubicBezTo>
                      <a:pt x="138" y="374"/>
                      <a:pt x="132" y="378"/>
                      <a:pt x="126" y="382"/>
                    </a:cubicBezTo>
                    <a:cubicBezTo>
                      <a:pt x="125" y="354"/>
                      <a:pt x="125" y="327"/>
                      <a:pt x="124" y="299"/>
                    </a:cubicBezTo>
                    <a:cubicBezTo>
                      <a:pt x="123" y="242"/>
                      <a:pt x="123" y="185"/>
                      <a:pt x="124" y="128"/>
                    </a:cubicBezTo>
                    <a:cubicBezTo>
                      <a:pt x="131" y="124"/>
                      <a:pt x="138" y="119"/>
                      <a:pt x="145" y="115"/>
                    </a:cubicBezTo>
                    <a:cubicBezTo>
                      <a:pt x="143" y="200"/>
                      <a:pt x="144" y="285"/>
                      <a:pt x="144" y="371"/>
                    </a:cubicBezTo>
                    <a:close/>
                    <a:moveTo>
                      <a:pt x="145" y="112"/>
                    </a:moveTo>
                    <a:cubicBezTo>
                      <a:pt x="138" y="116"/>
                      <a:pt x="131" y="121"/>
                      <a:pt x="124" y="125"/>
                    </a:cubicBezTo>
                    <a:cubicBezTo>
                      <a:pt x="124" y="121"/>
                      <a:pt x="124" y="117"/>
                      <a:pt x="124" y="113"/>
                    </a:cubicBezTo>
                    <a:cubicBezTo>
                      <a:pt x="131" y="108"/>
                      <a:pt x="138" y="104"/>
                      <a:pt x="145" y="99"/>
                    </a:cubicBezTo>
                    <a:cubicBezTo>
                      <a:pt x="145" y="103"/>
                      <a:pt x="145" y="108"/>
                      <a:pt x="145" y="112"/>
                    </a:cubicBezTo>
                    <a:close/>
                    <a:moveTo>
                      <a:pt x="145" y="94"/>
                    </a:moveTo>
                    <a:cubicBezTo>
                      <a:pt x="138" y="99"/>
                      <a:pt x="131" y="103"/>
                      <a:pt x="124" y="108"/>
                    </a:cubicBezTo>
                    <a:cubicBezTo>
                      <a:pt x="125" y="94"/>
                      <a:pt x="125" y="81"/>
                      <a:pt x="125" y="68"/>
                    </a:cubicBezTo>
                    <a:cubicBezTo>
                      <a:pt x="132" y="63"/>
                      <a:pt x="139" y="58"/>
                      <a:pt x="146" y="54"/>
                    </a:cubicBezTo>
                    <a:cubicBezTo>
                      <a:pt x="146" y="67"/>
                      <a:pt x="145" y="81"/>
                      <a:pt x="145" y="94"/>
                    </a:cubicBezTo>
                    <a:close/>
                    <a:moveTo>
                      <a:pt x="441" y="234"/>
                    </a:moveTo>
                    <a:cubicBezTo>
                      <a:pt x="441" y="223"/>
                      <a:pt x="441" y="212"/>
                      <a:pt x="441" y="201"/>
                    </a:cubicBezTo>
                    <a:cubicBezTo>
                      <a:pt x="449" y="207"/>
                      <a:pt x="458" y="214"/>
                      <a:pt x="467" y="220"/>
                    </a:cubicBezTo>
                    <a:cubicBezTo>
                      <a:pt x="466" y="230"/>
                      <a:pt x="466" y="241"/>
                      <a:pt x="466" y="251"/>
                    </a:cubicBezTo>
                    <a:cubicBezTo>
                      <a:pt x="457" y="245"/>
                      <a:pt x="449" y="240"/>
                      <a:pt x="441" y="234"/>
                    </a:cubicBezTo>
                    <a:close/>
                    <a:moveTo>
                      <a:pt x="465" y="256"/>
                    </a:moveTo>
                    <a:cubicBezTo>
                      <a:pt x="465" y="259"/>
                      <a:pt x="465" y="261"/>
                      <a:pt x="465" y="263"/>
                    </a:cubicBezTo>
                    <a:cubicBezTo>
                      <a:pt x="457" y="257"/>
                      <a:pt x="449" y="251"/>
                      <a:pt x="441" y="245"/>
                    </a:cubicBezTo>
                    <a:cubicBezTo>
                      <a:pt x="441" y="243"/>
                      <a:pt x="441" y="241"/>
                      <a:pt x="441" y="239"/>
                    </a:cubicBezTo>
                    <a:cubicBezTo>
                      <a:pt x="449" y="245"/>
                      <a:pt x="457" y="251"/>
                      <a:pt x="465" y="256"/>
                    </a:cubicBezTo>
                    <a:close/>
                    <a:moveTo>
                      <a:pt x="406" y="214"/>
                    </a:moveTo>
                    <a:cubicBezTo>
                      <a:pt x="417" y="222"/>
                      <a:pt x="428" y="230"/>
                      <a:pt x="439" y="238"/>
                    </a:cubicBezTo>
                    <a:cubicBezTo>
                      <a:pt x="439" y="240"/>
                      <a:pt x="439" y="242"/>
                      <a:pt x="439" y="244"/>
                    </a:cubicBezTo>
                    <a:cubicBezTo>
                      <a:pt x="429" y="236"/>
                      <a:pt x="419" y="229"/>
                      <a:pt x="410" y="222"/>
                    </a:cubicBezTo>
                    <a:cubicBezTo>
                      <a:pt x="408" y="221"/>
                      <a:pt x="407" y="220"/>
                      <a:pt x="406" y="219"/>
                    </a:cubicBezTo>
                    <a:cubicBezTo>
                      <a:pt x="406" y="217"/>
                      <a:pt x="406" y="216"/>
                      <a:pt x="406" y="214"/>
                    </a:cubicBezTo>
                    <a:close/>
                    <a:moveTo>
                      <a:pt x="439" y="199"/>
                    </a:moveTo>
                    <a:cubicBezTo>
                      <a:pt x="439" y="210"/>
                      <a:pt x="439" y="221"/>
                      <a:pt x="439" y="233"/>
                    </a:cubicBezTo>
                    <a:cubicBezTo>
                      <a:pt x="428" y="225"/>
                      <a:pt x="417" y="217"/>
                      <a:pt x="406" y="209"/>
                    </a:cubicBezTo>
                    <a:cubicBezTo>
                      <a:pt x="406" y="197"/>
                      <a:pt x="406" y="186"/>
                      <a:pt x="406" y="174"/>
                    </a:cubicBezTo>
                    <a:cubicBezTo>
                      <a:pt x="417" y="182"/>
                      <a:pt x="428" y="191"/>
                      <a:pt x="439" y="199"/>
                    </a:cubicBezTo>
                    <a:close/>
                    <a:moveTo>
                      <a:pt x="404" y="172"/>
                    </a:moveTo>
                    <a:cubicBezTo>
                      <a:pt x="404" y="184"/>
                      <a:pt x="404" y="196"/>
                      <a:pt x="404" y="207"/>
                    </a:cubicBezTo>
                    <a:cubicBezTo>
                      <a:pt x="397" y="203"/>
                      <a:pt x="391" y="198"/>
                      <a:pt x="384" y="193"/>
                    </a:cubicBezTo>
                    <a:cubicBezTo>
                      <a:pt x="384" y="181"/>
                      <a:pt x="384" y="169"/>
                      <a:pt x="384" y="156"/>
                    </a:cubicBezTo>
                    <a:cubicBezTo>
                      <a:pt x="390" y="162"/>
                      <a:pt x="397" y="167"/>
                      <a:pt x="404" y="172"/>
                    </a:cubicBezTo>
                    <a:close/>
                    <a:moveTo>
                      <a:pt x="403" y="212"/>
                    </a:moveTo>
                    <a:cubicBezTo>
                      <a:pt x="403" y="214"/>
                      <a:pt x="403" y="216"/>
                      <a:pt x="403" y="217"/>
                    </a:cubicBezTo>
                    <a:cubicBezTo>
                      <a:pt x="397" y="213"/>
                      <a:pt x="391" y="208"/>
                      <a:pt x="384" y="203"/>
                    </a:cubicBezTo>
                    <a:cubicBezTo>
                      <a:pt x="384" y="201"/>
                      <a:pt x="384" y="200"/>
                      <a:pt x="384" y="198"/>
                    </a:cubicBezTo>
                    <a:cubicBezTo>
                      <a:pt x="391" y="203"/>
                      <a:pt x="397" y="208"/>
                      <a:pt x="403" y="212"/>
                    </a:cubicBezTo>
                    <a:close/>
                    <a:moveTo>
                      <a:pt x="382" y="201"/>
                    </a:moveTo>
                    <a:cubicBezTo>
                      <a:pt x="371" y="193"/>
                      <a:pt x="360" y="185"/>
                      <a:pt x="349" y="177"/>
                    </a:cubicBezTo>
                    <a:cubicBezTo>
                      <a:pt x="349" y="175"/>
                      <a:pt x="349" y="174"/>
                      <a:pt x="349" y="172"/>
                    </a:cubicBezTo>
                    <a:cubicBezTo>
                      <a:pt x="360" y="180"/>
                      <a:pt x="371" y="188"/>
                      <a:pt x="382" y="196"/>
                    </a:cubicBezTo>
                    <a:cubicBezTo>
                      <a:pt x="382" y="198"/>
                      <a:pt x="382" y="200"/>
                      <a:pt x="382" y="201"/>
                    </a:cubicBezTo>
                    <a:close/>
                    <a:moveTo>
                      <a:pt x="382" y="155"/>
                    </a:moveTo>
                    <a:cubicBezTo>
                      <a:pt x="382" y="167"/>
                      <a:pt x="382" y="179"/>
                      <a:pt x="382" y="192"/>
                    </a:cubicBezTo>
                    <a:cubicBezTo>
                      <a:pt x="371" y="184"/>
                      <a:pt x="360" y="176"/>
                      <a:pt x="349" y="168"/>
                    </a:cubicBezTo>
                    <a:cubicBezTo>
                      <a:pt x="349" y="155"/>
                      <a:pt x="349" y="142"/>
                      <a:pt x="349" y="129"/>
                    </a:cubicBezTo>
                    <a:cubicBezTo>
                      <a:pt x="360" y="137"/>
                      <a:pt x="371" y="146"/>
                      <a:pt x="382" y="155"/>
                    </a:cubicBezTo>
                    <a:close/>
                    <a:moveTo>
                      <a:pt x="347" y="175"/>
                    </a:moveTo>
                    <a:cubicBezTo>
                      <a:pt x="340" y="170"/>
                      <a:pt x="333" y="165"/>
                      <a:pt x="326" y="159"/>
                    </a:cubicBezTo>
                    <a:cubicBezTo>
                      <a:pt x="326" y="157"/>
                      <a:pt x="326" y="156"/>
                      <a:pt x="326" y="154"/>
                    </a:cubicBezTo>
                    <a:cubicBezTo>
                      <a:pt x="333" y="159"/>
                      <a:pt x="340" y="165"/>
                      <a:pt x="347" y="170"/>
                    </a:cubicBezTo>
                    <a:cubicBezTo>
                      <a:pt x="347" y="172"/>
                      <a:pt x="347" y="174"/>
                      <a:pt x="347" y="175"/>
                    </a:cubicBezTo>
                    <a:close/>
                    <a:moveTo>
                      <a:pt x="347" y="127"/>
                    </a:moveTo>
                    <a:cubicBezTo>
                      <a:pt x="347" y="140"/>
                      <a:pt x="347" y="153"/>
                      <a:pt x="347" y="166"/>
                    </a:cubicBezTo>
                    <a:cubicBezTo>
                      <a:pt x="340" y="161"/>
                      <a:pt x="333" y="156"/>
                      <a:pt x="326" y="150"/>
                    </a:cubicBezTo>
                    <a:cubicBezTo>
                      <a:pt x="326" y="137"/>
                      <a:pt x="326" y="123"/>
                      <a:pt x="326" y="110"/>
                    </a:cubicBezTo>
                    <a:cubicBezTo>
                      <a:pt x="333" y="115"/>
                      <a:pt x="340" y="121"/>
                      <a:pt x="347" y="127"/>
                    </a:cubicBezTo>
                    <a:close/>
                    <a:moveTo>
                      <a:pt x="262" y="55"/>
                    </a:moveTo>
                    <a:cubicBezTo>
                      <a:pt x="263" y="71"/>
                      <a:pt x="265" y="87"/>
                      <a:pt x="266" y="103"/>
                    </a:cubicBezTo>
                    <a:cubicBezTo>
                      <a:pt x="257" y="96"/>
                      <a:pt x="248" y="89"/>
                      <a:pt x="239" y="82"/>
                    </a:cubicBezTo>
                    <a:cubicBezTo>
                      <a:pt x="238" y="65"/>
                      <a:pt x="238" y="49"/>
                      <a:pt x="237" y="32"/>
                    </a:cubicBezTo>
                    <a:cubicBezTo>
                      <a:pt x="245" y="40"/>
                      <a:pt x="254" y="47"/>
                      <a:pt x="262" y="55"/>
                    </a:cubicBezTo>
                    <a:close/>
                    <a:moveTo>
                      <a:pt x="266" y="106"/>
                    </a:moveTo>
                    <a:cubicBezTo>
                      <a:pt x="266" y="109"/>
                      <a:pt x="266" y="111"/>
                      <a:pt x="266" y="114"/>
                    </a:cubicBezTo>
                    <a:cubicBezTo>
                      <a:pt x="257" y="108"/>
                      <a:pt x="248" y="101"/>
                      <a:pt x="239" y="94"/>
                    </a:cubicBezTo>
                    <a:cubicBezTo>
                      <a:pt x="239" y="90"/>
                      <a:pt x="239" y="87"/>
                      <a:pt x="239" y="83"/>
                    </a:cubicBezTo>
                    <a:cubicBezTo>
                      <a:pt x="248" y="91"/>
                      <a:pt x="257" y="98"/>
                      <a:pt x="266" y="106"/>
                    </a:cubicBezTo>
                    <a:close/>
                    <a:moveTo>
                      <a:pt x="149" y="96"/>
                    </a:moveTo>
                    <a:cubicBezTo>
                      <a:pt x="171" y="82"/>
                      <a:pt x="192" y="68"/>
                      <a:pt x="213" y="53"/>
                    </a:cubicBezTo>
                    <a:cubicBezTo>
                      <a:pt x="214" y="52"/>
                      <a:pt x="213" y="49"/>
                      <a:pt x="211" y="50"/>
                    </a:cubicBezTo>
                    <a:cubicBezTo>
                      <a:pt x="191" y="64"/>
                      <a:pt x="170" y="78"/>
                      <a:pt x="149" y="91"/>
                    </a:cubicBezTo>
                    <a:cubicBezTo>
                      <a:pt x="149" y="78"/>
                      <a:pt x="149" y="65"/>
                      <a:pt x="149" y="52"/>
                    </a:cubicBezTo>
                    <a:cubicBezTo>
                      <a:pt x="170" y="38"/>
                      <a:pt x="191" y="23"/>
                      <a:pt x="212" y="9"/>
                    </a:cubicBezTo>
                    <a:cubicBezTo>
                      <a:pt x="220" y="16"/>
                      <a:pt x="228" y="24"/>
                      <a:pt x="236" y="31"/>
                    </a:cubicBezTo>
                    <a:cubicBezTo>
                      <a:pt x="236" y="47"/>
                      <a:pt x="237" y="64"/>
                      <a:pt x="237" y="80"/>
                    </a:cubicBezTo>
                    <a:cubicBezTo>
                      <a:pt x="229" y="74"/>
                      <a:pt x="221" y="67"/>
                      <a:pt x="214" y="60"/>
                    </a:cubicBezTo>
                    <a:cubicBezTo>
                      <a:pt x="213" y="60"/>
                      <a:pt x="213" y="61"/>
                      <a:pt x="213" y="61"/>
                    </a:cubicBezTo>
                    <a:cubicBezTo>
                      <a:pt x="221" y="68"/>
                      <a:pt x="229" y="75"/>
                      <a:pt x="237" y="82"/>
                    </a:cubicBezTo>
                    <a:cubicBezTo>
                      <a:pt x="237" y="85"/>
                      <a:pt x="238" y="89"/>
                      <a:pt x="238" y="93"/>
                    </a:cubicBezTo>
                    <a:cubicBezTo>
                      <a:pt x="229" y="86"/>
                      <a:pt x="220" y="79"/>
                      <a:pt x="211" y="73"/>
                    </a:cubicBezTo>
                    <a:cubicBezTo>
                      <a:pt x="213" y="71"/>
                      <a:pt x="215" y="70"/>
                      <a:pt x="218" y="69"/>
                    </a:cubicBezTo>
                    <a:cubicBezTo>
                      <a:pt x="219" y="68"/>
                      <a:pt x="217" y="66"/>
                      <a:pt x="216" y="66"/>
                    </a:cubicBezTo>
                    <a:cubicBezTo>
                      <a:pt x="213" y="68"/>
                      <a:pt x="211" y="70"/>
                      <a:pt x="209" y="71"/>
                    </a:cubicBezTo>
                    <a:cubicBezTo>
                      <a:pt x="208" y="71"/>
                      <a:pt x="208" y="70"/>
                      <a:pt x="207" y="70"/>
                    </a:cubicBezTo>
                    <a:cubicBezTo>
                      <a:pt x="207" y="70"/>
                      <a:pt x="207" y="70"/>
                      <a:pt x="207" y="70"/>
                    </a:cubicBezTo>
                    <a:cubicBezTo>
                      <a:pt x="207" y="71"/>
                      <a:pt x="208" y="71"/>
                      <a:pt x="208" y="71"/>
                    </a:cubicBezTo>
                    <a:cubicBezTo>
                      <a:pt x="188" y="84"/>
                      <a:pt x="169" y="96"/>
                      <a:pt x="149" y="109"/>
                    </a:cubicBezTo>
                    <a:cubicBezTo>
                      <a:pt x="149" y="105"/>
                      <a:pt x="149" y="101"/>
                      <a:pt x="149" y="96"/>
                    </a:cubicBezTo>
                    <a:close/>
                    <a:moveTo>
                      <a:pt x="149" y="112"/>
                    </a:moveTo>
                    <a:cubicBezTo>
                      <a:pt x="169" y="99"/>
                      <a:pt x="190" y="86"/>
                      <a:pt x="210" y="73"/>
                    </a:cubicBezTo>
                    <a:cubicBezTo>
                      <a:pt x="219" y="81"/>
                      <a:pt x="229" y="88"/>
                      <a:pt x="238" y="96"/>
                    </a:cubicBezTo>
                    <a:cubicBezTo>
                      <a:pt x="240" y="167"/>
                      <a:pt x="242" y="238"/>
                      <a:pt x="244" y="310"/>
                    </a:cubicBezTo>
                    <a:cubicBezTo>
                      <a:pt x="245" y="323"/>
                      <a:pt x="245" y="336"/>
                      <a:pt x="245" y="350"/>
                    </a:cubicBezTo>
                    <a:cubicBezTo>
                      <a:pt x="236" y="343"/>
                      <a:pt x="226" y="336"/>
                      <a:pt x="217" y="330"/>
                    </a:cubicBezTo>
                    <a:cubicBezTo>
                      <a:pt x="217" y="329"/>
                      <a:pt x="216" y="329"/>
                      <a:pt x="216" y="330"/>
                    </a:cubicBezTo>
                    <a:cubicBezTo>
                      <a:pt x="216" y="329"/>
                      <a:pt x="215" y="327"/>
                      <a:pt x="213" y="328"/>
                    </a:cubicBezTo>
                    <a:cubicBezTo>
                      <a:pt x="192" y="342"/>
                      <a:pt x="170" y="355"/>
                      <a:pt x="148" y="368"/>
                    </a:cubicBezTo>
                    <a:cubicBezTo>
                      <a:pt x="148" y="283"/>
                      <a:pt x="149" y="198"/>
                      <a:pt x="149" y="112"/>
                    </a:cubicBezTo>
                    <a:close/>
                    <a:moveTo>
                      <a:pt x="223" y="351"/>
                    </a:moveTo>
                    <a:cubicBezTo>
                      <a:pt x="223" y="350"/>
                      <a:pt x="222" y="348"/>
                      <a:pt x="221" y="349"/>
                    </a:cubicBezTo>
                    <a:cubicBezTo>
                      <a:pt x="221" y="349"/>
                      <a:pt x="220" y="349"/>
                      <a:pt x="220" y="349"/>
                    </a:cubicBezTo>
                    <a:cubicBezTo>
                      <a:pt x="220" y="349"/>
                      <a:pt x="220" y="349"/>
                      <a:pt x="220" y="349"/>
                    </a:cubicBezTo>
                    <a:cubicBezTo>
                      <a:pt x="220" y="349"/>
                      <a:pt x="219" y="349"/>
                      <a:pt x="220" y="350"/>
                    </a:cubicBezTo>
                    <a:cubicBezTo>
                      <a:pt x="195" y="361"/>
                      <a:pt x="171" y="373"/>
                      <a:pt x="148" y="387"/>
                    </a:cubicBezTo>
                    <a:cubicBezTo>
                      <a:pt x="148" y="382"/>
                      <a:pt x="148" y="377"/>
                      <a:pt x="148" y="372"/>
                    </a:cubicBezTo>
                    <a:cubicBezTo>
                      <a:pt x="171" y="359"/>
                      <a:pt x="193" y="345"/>
                      <a:pt x="216" y="331"/>
                    </a:cubicBezTo>
                    <a:cubicBezTo>
                      <a:pt x="216" y="331"/>
                      <a:pt x="216" y="331"/>
                      <a:pt x="216" y="330"/>
                    </a:cubicBezTo>
                    <a:cubicBezTo>
                      <a:pt x="216" y="331"/>
                      <a:pt x="216" y="331"/>
                      <a:pt x="216" y="331"/>
                    </a:cubicBezTo>
                    <a:cubicBezTo>
                      <a:pt x="226" y="338"/>
                      <a:pt x="236" y="345"/>
                      <a:pt x="245" y="352"/>
                    </a:cubicBezTo>
                    <a:cubicBezTo>
                      <a:pt x="246" y="357"/>
                      <a:pt x="246" y="362"/>
                      <a:pt x="246" y="367"/>
                    </a:cubicBezTo>
                    <a:cubicBezTo>
                      <a:pt x="238" y="362"/>
                      <a:pt x="230" y="356"/>
                      <a:pt x="223" y="351"/>
                    </a:cubicBezTo>
                    <a:close/>
                    <a:moveTo>
                      <a:pt x="270" y="384"/>
                    </a:moveTo>
                    <a:cubicBezTo>
                      <a:pt x="263" y="379"/>
                      <a:pt x="256" y="374"/>
                      <a:pt x="249" y="369"/>
                    </a:cubicBezTo>
                    <a:cubicBezTo>
                      <a:pt x="249" y="364"/>
                      <a:pt x="248" y="359"/>
                      <a:pt x="248" y="354"/>
                    </a:cubicBezTo>
                    <a:cubicBezTo>
                      <a:pt x="256" y="359"/>
                      <a:pt x="263" y="364"/>
                      <a:pt x="270" y="369"/>
                    </a:cubicBezTo>
                    <a:cubicBezTo>
                      <a:pt x="270" y="374"/>
                      <a:pt x="270" y="379"/>
                      <a:pt x="270" y="384"/>
                    </a:cubicBezTo>
                    <a:close/>
                    <a:moveTo>
                      <a:pt x="270" y="367"/>
                    </a:moveTo>
                    <a:cubicBezTo>
                      <a:pt x="263" y="362"/>
                      <a:pt x="255" y="357"/>
                      <a:pt x="248" y="352"/>
                    </a:cubicBezTo>
                    <a:cubicBezTo>
                      <a:pt x="248" y="338"/>
                      <a:pt x="247" y="324"/>
                      <a:pt x="247" y="310"/>
                    </a:cubicBezTo>
                    <a:cubicBezTo>
                      <a:pt x="244" y="239"/>
                      <a:pt x="242" y="168"/>
                      <a:pt x="240" y="97"/>
                    </a:cubicBezTo>
                    <a:cubicBezTo>
                      <a:pt x="249" y="104"/>
                      <a:pt x="258" y="111"/>
                      <a:pt x="267" y="118"/>
                    </a:cubicBezTo>
                    <a:cubicBezTo>
                      <a:pt x="271" y="201"/>
                      <a:pt x="271" y="284"/>
                      <a:pt x="270" y="367"/>
                    </a:cubicBezTo>
                    <a:close/>
                    <a:moveTo>
                      <a:pt x="268" y="107"/>
                    </a:moveTo>
                    <a:cubicBezTo>
                      <a:pt x="277" y="115"/>
                      <a:pt x="286" y="122"/>
                      <a:pt x="295" y="129"/>
                    </a:cubicBezTo>
                    <a:cubicBezTo>
                      <a:pt x="295" y="131"/>
                      <a:pt x="295" y="134"/>
                      <a:pt x="295" y="136"/>
                    </a:cubicBezTo>
                    <a:cubicBezTo>
                      <a:pt x="286" y="129"/>
                      <a:pt x="277" y="122"/>
                      <a:pt x="268" y="116"/>
                    </a:cubicBezTo>
                    <a:cubicBezTo>
                      <a:pt x="268" y="113"/>
                      <a:pt x="268" y="110"/>
                      <a:pt x="268" y="107"/>
                    </a:cubicBezTo>
                    <a:close/>
                    <a:moveTo>
                      <a:pt x="296" y="403"/>
                    </a:moveTo>
                    <a:cubicBezTo>
                      <a:pt x="289" y="398"/>
                      <a:pt x="282" y="393"/>
                      <a:pt x="275" y="387"/>
                    </a:cubicBezTo>
                    <a:cubicBezTo>
                      <a:pt x="275" y="383"/>
                      <a:pt x="275" y="378"/>
                      <a:pt x="275" y="373"/>
                    </a:cubicBezTo>
                    <a:cubicBezTo>
                      <a:pt x="282" y="378"/>
                      <a:pt x="289" y="383"/>
                      <a:pt x="296" y="388"/>
                    </a:cubicBezTo>
                    <a:cubicBezTo>
                      <a:pt x="296" y="393"/>
                      <a:pt x="296" y="398"/>
                      <a:pt x="296" y="403"/>
                    </a:cubicBezTo>
                    <a:close/>
                    <a:moveTo>
                      <a:pt x="296" y="386"/>
                    </a:moveTo>
                    <a:cubicBezTo>
                      <a:pt x="289" y="381"/>
                      <a:pt x="282" y="376"/>
                      <a:pt x="275" y="371"/>
                    </a:cubicBezTo>
                    <a:cubicBezTo>
                      <a:pt x="275" y="287"/>
                      <a:pt x="274" y="203"/>
                      <a:pt x="269" y="120"/>
                    </a:cubicBezTo>
                    <a:cubicBezTo>
                      <a:pt x="277" y="127"/>
                      <a:pt x="286" y="134"/>
                      <a:pt x="295" y="140"/>
                    </a:cubicBezTo>
                    <a:cubicBezTo>
                      <a:pt x="296" y="222"/>
                      <a:pt x="297" y="304"/>
                      <a:pt x="296" y="386"/>
                    </a:cubicBezTo>
                    <a:close/>
                    <a:moveTo>
                      <a:pt x="296" y="88"/>
                    </a:moveTo>
                    <a:cubicBezTo>
                      <a:pt x="296" y="87"/>
                      <a:pt x="294" y="87"/>
                      <a:pt x="294" y="88"/>
                    </a:cubicBezTo>
                    <a:cubicBezTo>
                      <a:pt x="294" y="101"/>
                      <a:pt x="294" y="114"/>
                      <a:pt x="295" y="126"/>
                    </a:cubicBezTo>
                    <a:cubicBezTo>
                      <a:pt x="286" y="119"/>
                      <a:pt x="277" y="112"/>
                      <a:pt x="268" y="105"/>
                    </a:cubicBezTo>
                    <a:cubicBezTo>
                      <a:pt x="267" y="89"/>
                      <a:pt x="265" y="73"/>
                      <a:pt x="264" y="56"/>
                    </a:cubicBezTo>
                    <a:cubicBezTo>
                      <a:pt x="283" y="74"/>
                      <a:pt x="303" y="91"/>
                      <a:pt x="323" y="107"/>
                    </a:cubicBezTo>
                    <a:cubicBezTo>
                      <a:pt x="323" y="121"/>
                      <a:pt x="323" y="134"/>
                      <a:pt x="322" y="148"/>
                    </a:cubicBezTo>
                    <a:cubicBezTo>
                      <a:pt x="314" y="141"/>
                      <a:pt x="305" y="135"/>
                      <a:pt x="297" y="128"/>
                    </a:cubicBezTo>
                    <a:cubicBezTo>
                      <a:pt x="296" y="115"/>
                      <a:pt x="296" y="102"/>
                      <a:pt x="296" y="88"/>
                    </a:cubicBezTo>
                    <a:close/>
                    <a:moveTo>
                      <a:pt x="297" y="131"/>
                    </a:moveTo>
                    <a:cubicBezTo>
                      <a:pt x="305" y="138"/>
                      <a:pt x="314" y="144"/>
                      <a:pt x="322" y="151"/>
                    </a:cubicBezTo>
                    <a:cubicBezTo>
                      <a:pt x="322" y="153"/>
                      <a:pt x="322" y="155"/>
                      <a:pt x="322" y="156"/>
                    </a:cubicBezTo>
                    <a:cubicBezTo>
                      <a:pt x="314" y="150"/>
                      <a:pt x="305" y="144"/>
                      <a:pt x="297" y="137"/>
                    </a:cubicBezTo>
                    <a:cubicBezTo>
                      <a:pt x="297" y="135"/>
                      <a:pt x="297" y="133"/>
                      <a:pt x="297" y="131"/>
                    </a:cubicBezTo>
                    <a:close/>
                    <a:moveTo>
                      <a:pt x="315" y="416"/>
                    </a:moveTo>
                    <a:cubicBezTo>
                      <a:pt x="309" y="412"/>
                      <a:pt x="304" y="408"/>
                      <a:pt x="298" y="404"/>
                    </a:cubicBezTo>
                    <a:cubicBezTo>
                      <a:pt x="298" y="399"/>
                      <a:pt x="298" y="394"/>
                      <a:pt x="298" y="390"/>
                    </a:cubicBezTo>
                    <a:cubicBezTo>
                      <a:pt x="304" y="394"/>
                      <a:pt x="309" y="398"/>
                      <a:pt x="315" y="402"/>
                    </a:cubicBezTo>
                    <a:cubicBezTo>
                      <a:pt x="315" y="406"/>
                      <a:pt x="315" y="411"/>
                      <a:pt x="315" y="416"/>
                    </a:cubicBezTo>
                    <a:close/>
                    <a:moveTo>
                      <a:pt x="315" y="399"/>
                    </a:moveTo>
                    <a:cubicBezTo>
                      <a:pt x="309" y="395"/>
                      <a:pt x="304" y="391"/>
                      <a:pt x="298" y="388"/>
                    </a:cubicBezTo>
                    <a:cubicBezTo>
                      <a:pt x="299" y="306"/>
                      <a:pt x="298" y="224"/>
                      <a:pt x="297" y="142"/>
                    </a:cubicBezTo>
                    <a:cubicBezTo>
                      <a:pt x="305" y="148"/>
                      <a:pt x="314" y="155"/>
                      <a:pt x="322" y="161"/>
                    </a:cubicBezTo>
                    <a:cubicBezTo>
                      <a:pt x="320" y="240"/>
                      <a:pt x="317" y="320"/>
                      <a:pt x="315" y="399"/>
                    </a:cubicBezTo>
                    <a:close/>
                    <a:moveTo>
                      <a:pt x="346" y="438"/>
                    </a:moveTo>
                    <a:cubicBezTo>
                      <a:pt x="337" y="432"/>
                      <a:pt x="328" y="425"/>
                      <a:pt x="320" y="419"/>
                    </a:cubicBezTo>
                    <a:cubicBezTo>
                      <a:pt x="320" y="415"/>
                      <a:pt x="320" y="410"/>
                      <a:pt x="320" y="405"/>
                    </a:cubicBezTo>
                    <a:cubicBezTo>
                      <a:pt x="329" y="412"/>
                      <a:pt x="337" y="418"/>
                      <a:pt x="346" y="424"/>
                    </a:cubicBezTo>
                    <a:cubicBezTo>
                      <a:pt x="346" y="429"/>
                      <a:pt x="346" y="433"/>
                      <a:pt x="346" y="438"/>
                    </a:cubicBezTo>
                    <a:close/>
                    <a:moveTo>
                      <a:pt x="347" y="385"/>
                    </a:moveTo>
                    <a:cubicBezTo>
                      <a:pt x="346" y="397"/>
                      <a:pt x="346" y="409"/>
                      <a:pt x="346" y="422"/>
                    </a:cubicBezTo>
                    <a:cubicBezTo>
                      <a:pt x="337" y="416"/>
                      <a:pt x="329" y="409"/>
                      <a:pt x="320" y="403"/>
                    </a:cubicBezTo>
                    <a:cubicBezTo>
                      <a:pt x="323" y="323"/>
                      <a:pt x="326" y="244"/>
                      <a:pt x="326" y="164"/>
                    </a:cubicBezTo>
                    <a:cubicBezTo>
                      <a:pt x="333" y="169"/>
                      <a:pt x="340" y="175"/>
                      <a:pt x="347" y="180"/>
                    </a:cubicBezTo>
                    <a:cubicBezTo>
                      <a:pt x="347" y="248"/>
                      <a:pt x="347" y="317"/>
                      <a:pt x="347" y="385"/>
                    </a:cubicBezTo>
                    <a:close/>
                    <a:moveTo>
                      <a:pt x="376" y="459"/>
                    </a:moveTo>
                    <a:cubicBezTo>
                      <a:pt x="367" y="453"/>
                      <a:pt x="357" y="446"/>
                      <a:pt x="348" y="440"/>
                    </a:cubicBezTo>
                    <a:cubicBezTo>
                      <a:pt x="348" y="435"/>
                      <a:pt x="348" y="430"/>
                      <a:pt x="348" y="426"/>
                    </a:cubicBezTo>
                    <a:cubicBezTo>
                      <a:pt x="358" y="433"/>
                      <a:pt x="367" y="439"/>
                      <a:pt x="376" y="446"/>
                    </a:cubicBezTo>
                    <a:cubicBezTo>
                      <a:pt x="376" y="451"/>
                      <a:pt x="376" y="455"/>
                      <a:pt x="376" y="459"/>
                    </a:cubicBezTo>
                    <a:close/>
                    <a:moveTo>
                      <a:pt x="378" y="414"/>
                    </a:moveTo>
                    <a:cubicBezTo>
                      <a:pt x="377" y="424"/>
                      <a:pt x="377" y="434"/>
                      <a:pt x="377" y="444"/>
                    </a:cubicBezTo>
                    <a:cubicBezTo>
                      <a:pt x="367" y="437"/>
                      <a:pt x="358" y="430"/>
                      <a:pt x="348" y="423"/>
                    </a:cubicBezTo>
                    <a:cubicBezTo>
                      <a:pt x="348" y="413"/>
                      <a:pt x="348" y="403"/>
                      <a:pt x="349" y="393"/>
                    </a:cubicBezTo>
                    <a:cubicBezTo>
                      <a:pt x="349" y="323"/>
                      <a:pt x="350" y="252"/>
                      <a:pt x="349" y="182"/>
                    </a:cubicBezTo>
                    <a:cubicBezTo>
                      <a:pt x="360" y="190"/>
                      <a:pt x="371" y="198"/>
                      <a:pt x="382" y="206"/>
                    </a:cubicBezTo>
                    <a:cubicBezTo>
                      <a:pt x="382" y="275"/>
                      <a:pt x="380" y="345"/>
                      <a:pt x="378" y="414"/>
                    </a:cubicBezTo>
                    <a:close/>
                    <a:moveTo>
                      <a:pt x="398" y="475"/>
                    </a:moveTo>
                    <a:cubicBezTo>
                      <a:pt x="391" y="471"/>
                      <a:pt x="385" y="466"/>
                      <a:pt x="378" y="461"/>
                    </a:cubicBezTo>
                    <a:cubicBezTo>
                      <a:pt x="378" y="457"/>
                      <a:pt x="379" y="452"/>
                      <a:pt x="379" y="448"/>
                    </a:cubicBezTo>
                    <a:cubicBezTo>
                      <a:pt x="385" y="452"/>
                      <a:pt x="392" y="457"/>
                      <a:pt x="398" y="462"/>
                    </a:cubicBezTo>
                    <a:cubicBezTo>
                      <a:pt x="398" y="466"/>
                      <a:pt x="398" y="471"/>
                      <a:pt x="398" y="475"/>
                    </a:cubicBezTo>
                    <a:close/>
                    <a:moveTo>
                      <a:pt x="398" y="459"/>
                    </a:moveTo>
                    <a:cubicBezTo>
                      <a:pt x="392" y="454"/>
                      <a:pt x="385" y="450"/>
                      <a:pt x="379" y="445"/>
                    </a:cubicBezTo>
                    <a:cubicBezTo>
                      <a:pt x="379" y="438"/>
                      <a:pt x="379" y="430"/>
                      <a:pt x="379" y="422"/>
                    </a:cubicBezTo>
                    <a:cubicBezTo>
                      <a:pt x="382" y="351"/>
                      <a:pt x="385" y="279"/>
                      <a:pt x="384" y="208"/>
                    </a:cubicBezTo>
                    <a:cubicBezTo>
                      <a:pt x="391" y="212"/>
                      <a:pt x="397" y="217"/>
                      <a:pt x="403" y="222"/>
                    </a:cubicBezTo>
                    <a:cubicBezTo>
                      <a:pt x="402" y="301"/>
                      <a:pt x="399" y="380"/>
                      <a:pt x="398" y="459"/>
                    </a:cubicBezTo>
                    <a:close/>
                    <a:moveTo>
                      <a:pt x="434" y="502"/>
                    </a:moveTo>
                    <a:cubicBezTo>
                      <a:pt x="424" y="494"/>
                      <a:pt x="413" y="486"/>
                      <a:pt x="403" y="479"/>
                    </a:cubicBezTo>
                    <a:cubicBezTo>
                      <a:pt x="403" y="474"/>
                      <a:pt x="403" y="470"/>
                      <a:pt x="403" y="465"/>
                    </a:cubicBezTo>
                    <a:cubicBezTo>
                      <a:pt x="413" y="473"/>
                      <a:pt x="424" y="480"/>
                      <a:pt x="435" y="488"/>
                    </a:cubicBezTo>
                    <a:cubicBezTo>
                      <a:pt x="435" y="493"/>
                      <a:pt x="434" y="497"/>
                      <a:pt x="434" y="502"/>
                    </a:cubicBezTo>
                    <a:close/>
                    <a:moveTo>
                      <a:pt x="436" y="460"/>
                    </a:moveTo>
                    <a:cubicBezTo>
                      <a:pt x="435" y="469"/>
                      <a:pt x="435" y="477"/>
                      <a:pt x="435" y="485"/>
                    </a:cubicBezTo>
                    <a:cubicBezTo>
                      <a:pt x="424" y="478"/>
                      <a:pt x="413" y="470"/>
                      <a:pt x="403" y="462"/>
                    </a:cubicBezTo>
                    <a:cubicBezTo>
                      <a:pt x="403" y="383"/>
                      <a:pt x="404" y="303"/>
                      <a:pt x="406" y="223"/>
                    </a:cubicBezTo>
                    <a:cubicBezTo>
                      <a:pt x="417" y="232"/>
                      <a:pt x="428" y="240"/>
                      <a:pt x="439" y="248"/>
                    </a:cubicBezTo>
                    <a:cubicBezTo>
                      <a:pt x="439" y="319"/>
                      <a:pt x="438" y="390"/>
                      <a:pt x="436" y="460"/>
                    </a:cubicBezTo>
                    <a:close/>
                    <a:moveTo>
                      <a:pt x="460" y="521"/>
                    </a:moveTo>
                    <a:cubicBezTo>
                      <a:pt x="452" y="515"/>
                      <a:pt x="444" y="509"/>
                      <a:pt x="436" y="503"/>
                    </a:cubicBezTo>
                    <a:cubicBezTo>
                      <a:pt x="437" y="499"/>
                      <a:pt x="437" y="494"/>
                      <a:pt x="437" y="489"/>
                    </a:cubicBezTo>
                    <a:cubicBezTo>
                      <a:pt x="445" y="495"/>
                      <a:pt x="453" y="501"/>
                      <a:pt x="461" y="506"/>
                    </a:cubicBezTo>
                    <a:cubicBezTo>
                      <a:pt x="460" y="511"/>
                      <a:pt x="460" y="516"/>
                      <a:pt x="460" y="521"/>
                    </a:cubicBezTo>
                    <a:close/>
                    <a:moveTo>
                      <a:pt x="461" y="476"/>
                    </a:moveTo>
                    <a:cubicBezTo>
                      <a:pt x="461" y="485"/>
                      <a:pt x="461" y="494"/>
                      <a:pt x="461" y="504"/>
                    </a:cubicBezTo>
                    <a:cubicBezTo>
                      <a:pt x="453" y="498"/>
                      <a:pt x="445" y="492"/>
                      <a:pt x="437" y="487"/>
                    </a:cubicBezTo>
                    <a:cubicBezTo>
                      <a:pt x="437" y="478"/>
                      <a:pt x="437" y="470"/>
                      <a:pt x="438" y="461"/>
                    </a:cubicBezTo>
                    <a:cubicBezTo>
                      <a:pt x="440" y="390"/>
                      <a:pt x="441" y="320"/>
                      <a:pt x="441" y="249"/>
                    </a:cubicBezTo>
                    <a:cubicBezTo>
                      <a:pt x="449" y="255"/>
                      <a:pt x="457" y="261"/>
                      <a:pt x="465" y="267"/>
                    </a:cubicBezTo>
                    <a:cubicBezTo>
                      <a:pt x="463" y="337"/>
                      <a:pt x="463" y="406"/>
                      <a:pt x="461" y="476"/>
                    </a:cubicBezTo>
                    <a:close/>
                    <a:moveTo>
                      <a:pt x="489" y="542"/>
                    </a:moveTo>
                    <a:cubicBezTo>
                      <a:pt x="480" y="536"/>
                      <a:pt x="471" y="529"/>
                      <a:pt x="462" y="522"/>
                    </a:cubicBezTo>
                    <a:cubicBezTo>
                      <a:pt x="462" y="518"/>
                      <a:pt x="462" y="513"/>
                      <a:pt x="463" y="508"/>
                    </a:cubicBezTo>
                    <a:cubicBezTo>
                      <a:pt x="472" y="514"/>
                      <a:pt x="481" y="521"/>
                      <a:pt x="490" y="527"/>
                    </a:cubicBezTo>
                    <a:cubicBezTo>
                      <a:pt x="490" y="532"/>
                      <a:pt x="489" y="537"/>
                      <a:pt x="489" y="542"/>
                    </a:cubicBezTo>
                    <a:close/>
                    <a:moveTo>
                      <a:pt x="490" y="496"/>
                    </a:moveTo>
                    <a:cubicBezTo>
                      <a:pt x="490" y="505"/>
                      <a:pt x="490" y="515"/>
                      <a:pt x="490" y="524"/>
                    </a:cubicBezTo>
                    <a:cubicBezTo>
                      <a:pt x="481" y="518"/>
                      <a:pt x="472" y="512"/>
                      <a:pt x="463" y="505"/>
                    </a:cubicBezTo>
                    <a:cubicBezTo>
                      <a:pt x="463" y="498"/>
                      <a:pt x="463" y="491"/>
                      <a:pt x="463" y="484"/>
                    </a:cubicBezTo>
                    <a:cubicBezTo>
                      <a:pt x="465" y="413"/>
                      <a:pt x="469" y="341"/>
                      <a:pt x="469" y="270"/>
                    </a:cubicBezTo>
                    <a:cubicBezTo>
                      <a:pt x="476" y="275"/>
                      <a:pt x="484" y="281"/>
                      <a:pt x="491" y="286"/>
                    </a:cubicBezTo>
                    <a:cubicBezTo>
                      <a:pt x="490" y="356"/>
                      <a:pt x="490" y="426"/>
                      <a:pt x="490" y="496"/>
                    </a:cubicBezTo>
                    <a:close/>
                    <a:moveTo>
                      <a:pt x="491" y="282"/>
                    </a:moveTo>
                    <a:cubicBezTo>
                      <a:pt x="484" y="277"/>
                      <a:pt x="476" y="271"/>
                      <a:pt x="469" y="266"/>
                    </a:cubicBezTo>
                    <a:cubicBezTo>
                      <a:pt x="469" y="263"/>
                      <a:pt x="469" y="261"/>
                      <a:pt x="469" y="259"/>
                    </a:cubicBezTo>
                    <a:cubicBezTo>
                      <a:pt x="476" y="264"/>
                      <a:pt x="484" y="269"/>
                      <a:pt x="491" y="274"/>
                    </a:cubicBezTo>
                    <a:cubicBezTo>
                      <a:pt x="491" y="277"/>
                      <a:pt x="491" y="279"/>
                      <a:pt x="491" y="282"/>
                    </a:cubicBezTo>
                    <a:close/>
                    <a:moveTo>
                      <a:pt x="492" y="544"/>
                    </a:moveTo>
                    <a:cubicBezTo>
                      <a:pt x="492" y="539"/>
                      <a:pt x="492" y="534"/>
                      <a:pt x="492" y="528"/>
                    </a:cubicBezTo>
                    <a:cubicBezTo>
                      <a:pt x="498" y="533"/>
                      <a:pt x="505" y="538"/>
                      <a:pt x="512" y="543"/>
                    </a:cubicBezTo>
                    <a:cubicBezTo>
                      <a:pt x="512" y="548"/>
                      <a:pt x="512" y="554"/>
                      <a:pt x="512" y="559"/>
                    </a:cubicBezTo>
                    <a:cubicBezTo>
                      <a:pt x="505" y="554"/>
                      <a:pt x="498" y="549"/>
                      <a:pt x="492" y="544"/>
                    </a:cubicBezTo>
                    <a:close/>
                    <a:moveTo>
                      <a:pt x="512" y="540"/>
                    </a:moveTo>
                    <a:cubicBezTo>
                      <a:pt x="505" y="535"/>
                      <a:pt x="498" y="530"/>
                      <a:pt x="492" y="526"/>
                    </a:cubicBezTo>
                    <a:cubicBezTo>
                      <a:pt x="492" y="516"/>
                      <a:pt x="492" y="506"/>
                      <a:pt x="492" y="497"/>
                    </a:cubicBezTo>
                    <a:cubicBezTo>
                      <a:pt x="492" y="427"/>
                      <a:pt x="493" y="357"/>
                      <a:pt x="493" y="288"/>
                    </a:cubicBezTo>
                    <a:cubicBezTo>
                      <a:pt x="500" y="293"/>
                      <a:pt x="506" y="297"/>
                      <a:pt x="512" y="302"/>
                    </a:cubicBezTo>
                    <a:cubicBezTo>
                      <a:pt x="512" y="381"/>
                      <a:pt x="511" y="460"/>
                      <a:pt x="512" y="540"/>
                    </a:cubicBezTo>
                    <a:close/>
                    <a:moveTo>
                      <a:pt x="512" y="298"/>
                    </a:moveTo>
                    <a:cubicBezTo>
                      <a:pt x="506" y="293"/>
                      <a:pt x="500" y="289"/>
                      <a:pt x="493" y="284"/>
                    </a:cubicBezTo>
                    <a:cubicBezTo>
                      <a:pt x="493" y="281"/>
                      <a:pt x="493" y="279"/>
                      <a:pt x="493" y="276"/>
                    </a:cubicBezTo>
                    <a:cubicBezTo>
                      <a:pt x="500" y="280"/>
                      <a:pt x="506" y="284"/>
                      <a:pt x="512" y="288"/>
                    </a:cubicBezTo>
                    <a:cubicBezTo>
                      <a:pt x="512" y="292"/>
                      <a:pt x="512" y="295"/>
                      <a:pt x="512" y="298"/>
                    </a:cubicBezTo>
                    <a:close/>
                    <a:moveTo>
                      <a:pt x="541" y="581"/>
                    </a:moveTo>
                    <a:cubicBezTo>
                      <a:pt x="533" y="575"/>
                      <a:pt x="524" y="569"/>
                      <a:pt x="516" y="563"/>
                    </a:cubicBezTo>
                    <a:cubicBezTo>
                      <a:pt x="516" y="557"/>
                      <a:pt x="516" y="551"/>
                      <a:pt x="516" y="546"/>
                    </a:cubicBezTo>
                    <a:cubicBezTo>
                      <a:pt x="524" y="551"/>
                      <a:pt x="533" y="557"/>
                      <a:pt x="541" y="563"/>
                    </a:cubicBezTo>
                    <a:cubicBezTo>
                      <a:pt x="541" y="569"/>
                      <a:pt x="541" y="575"/>
                      <a:pt x="541" y="581"/>
                    </a:cubicBezTo>
                    <a:close/>
                    <a:moveTo>
                      <a:pt x="541" y="560"/>
                    </a:moveTo>
                    <a:cubicBezTo>
                      <a:pt x="533" y="554"/>
                      <a:pt x="524" y="549"/>
                      <a:pt x="516" y="543"/>
                    </a:cubicBezTo>
                    <a:cubicBezTo>
                      <a:pt x="516" y="463"/>
                      <a:pt x="515" y="383"/>
                      <a:pt x="515" y="303"/>
                    </a:cubicBezTo>
                    <a:cubicBezTo>
                      <a:pt x="524" y="310"/>
                      <a:pt x="533" y="317"/>
                      <a:pt x="542" y="324"/>
                    </a:cubicBezTo>
                    <a:cubicBezTo>
                      <a:pt x="542" y="403"/>
                      <a:pt x="542" y="481"/>
                      <a:pt x="541" y="560"/>
                    </a:cubicBezTo>
                    <a:close/>
                    <a:moveTo>
                      <a:pt x="542" y="321"/>
                    </a:moveTo>
                    <a:cubicBezTo>
                      <a:pt x="533" y="314"/>
                      <a:pt x="524" y="307"/>
                      <a:pt x="515" y="300"/>
                    </a:cubicBezTo>
                    <a:cubicBezTo>
                      <a:pt x="515" y="297"/>
                      <a:pt x="514" y="293"/>
                      <a:pt x="514" y="290"/>
                    </a:cubicBezTo>
                    <a:cubicBezTo>
                      <a:pt x="524" y="296"/>
                      <a:pt x="533" y="302"/>
                      <a:pt x="542" y="308"/>
                    </a:cubicBezTo>
                    <a:cubicBezTo>
                      <a:pt x="542" y="313"/>
                      <a:pt x="542" y="317"/>
                      <a:pt x="542" y="321"/>
                    </a:cubicBezTo>
                    <a:close/>
                    <a:moveTo>
                      <a:pt x="568" y="601"/>
                    </a:moveTo>
                    <a:cubicBezTo>
                      <a:pt x="559" y="595"/>
                      <a:pt x="551" y="589"/>
                      <a:pt x="542" y="582"/>
                    </a:cubicBezTo>
                    <a:cubicBezTo>
                      <a:pt x="543" y="576"/>
                      <a:pt x="543" y="570"/>
                      <a:pt x="543" y="564"/>
                    </a:cubicBezTo>
                    <a:cubicBezTo>
                      <a:pt x="551" y="570"/>
                      <a:pt x="559" y="575"/>
                      <a:pt x="568" y="581"/>
                    </a:cubicBezTo>
                    <a:cubicBezTo>
                      <a:pt x="568" y="588"/>
                      <a:pt x="568" y="595"/>
                      <a:pt x="568" y="601"/>
                    </a:cubicBezTo>
                    <a:close/>
                    <a:moveTo>
                      <a:pt x="568" y="579"/>
                    </a:moveTo>
                    <a:cubicBezTo>
                      <a:pt x="559" y="573"/>
                      <a:pt x="551" y="567"/>
                      <a:pt x="543" y="561"/>
                    </a:cubicBezTo>
                    <a:cubicBezTo>
                      <a:pt x="543" y="483"/>
                      <a:pt x="544" y="404"/>
                      <a:pt x="544" y="325"/>
                    </a:cubicBezTo>
                    <a:cubicBezTo>
                      <a:pt x="552" y="332"/>
                      <a:pt x="561" y="338"/>
                      <a:pt x="569" y="344"/>
                    </a:cubicBezTo>
                    <a:cubicBezTo>
                      <a:pt x="569" y="422"/>
                      <a:pt x="568" y="501"/>
                      <a:pt x="568" y="579"/>
                    </a:cubicBezTo>
                    <a:close/>
                    <a:moveTo>
                      <a:pt x="569" y="342"/>
                    </a:moveTo>
                    <a:cubicBezTo>
                      <a:pt x="561" y="335"/>
                      <a:pt x="553" y="329"/>
                      <a:pt x="544" y="322"/>
                    </a:cubicBezTo>
                    <a:cubicBezTo>
                      <a:pt x="544" y="318"/>
                      <a:pt x="544" y="314"/>
                      <a:pt x="544" y="310"/>
                    </a:cubicBezTo>
                    <a:cubicBezTo>
                      <a:pt x="553" y="315"/>
                      <a:pt x="561" y="321"/>
                      <a:pt x="569" y="326"/>
                    </a:cubicBezTo>
                    <a:cubicBezTo>
                      <a:pt x="569" y="331"/>
                      <a:pt x="569" y="336"/>
                      <a:pt x="569" y="342"/>
                    </a:cubicBezTo>
                    <a:close/>
                    <a:moveTo>
                      <a:pt x="570" y="323"/>
                    </a:moveTo>
                    <a:cubicBezTo>
                      <a:pt x="561" y="317"/>
                      <a:pt x="553" y="311"/>
                      <a:pt x="544" y="306"/>
                    </a:cubicBezTo>
                    <a:cubicBezTo>
                      <a:pt x="544" y="298"/>
                      <a:pt x="544" y="290"/>
                      <a:pt x="544" y="282"/>
                    </a:cubicBezTo>
                    <a:cubicBezTo>
                      <a:pt x="544" y="281"/>
                      <a:pt x="542" y="280"/>
                      <a:pt x="542" y="281"/>
                    </a:cubicBezTo>
                    <a:cubicBezTo>
                      <a:pt x="542" y="289"/>
                      <a:pt x="542" y="297"/>
                      <a:pt x="542" y="304"/>
                    </a:cubicBezTo>
                    <a:cubicBezTo>
                      <a:pt x="533" y="298"/>
                      <a:pt x="524" y="291"/>
                      <a:pt x="514" y="285"/>
                    </a:cubicBezTo>
                    <a:cubicBezTo>
                      <a:pt x="514" y="278"/>
                      <a:pt x="514" y="270"/>
                      <a:pt x="514" y="263"/>
                    </a:cubicBezTo>
                    <a:cubicBezTo>
                      <a:pt x="514" y="262"/>
                      <a:pt x="513" y="261"/>
                      <a:pt x="512" y="263"/>
                    </a:cubicBezTo>
                    <a:cubicBezTo>
                      <a:pt x="512" y="270"/>
                      <a:pt x="512" y="277"/>
                      <a:pt x="512" y="284"/>
                    </a:cubicBezTo>
                    <a:cubicBezTo>
                      <a:pt x="506" y="279"/>
                      <a:pt x="500" y="275"/>
                      <a:pt x="493" y="271"/>
                    </a:cubicBezTo>
                    <a:cubicBezTo>
                      <a:pt x="494" y="261"/>
                      <a:pt x="494" y="252"/>
                      <a:pt x="493" y="242"/>
                    </a:cubicBezTo>
                    <a:cubicBezTo>
                      <a:pt x="493" y="241"/>
                      <a:pt x="492" y="241"/>
                      <a:pt x="492" y="242"/>
                    </a:cubicBezTo>
                    <a:cubicBezTo>
                      <a:pt x="492" y="251"/>
                      <a:pt x="491" y="260"/>
                      <a:pt x="491" y="269"/>
                    </a:cubicBezTo>
                    <a:cubicBezTo>
                      <a:pt x="484" y="264"/>
                      <a:pt x="476" y="259"/>
                      <a:pt x="469" y="253"/>
                    </a:cubicBezTo>
                    <a:cubicBezTo>
                      <a:pt x="469" y="243"/>
                      <a:pt x="468" y="232"/>
                      <a:pt x="468" y="221"/>
                    </a:cubicBezTo>
                    <a:cubicBezTo>
                      <a:pt x="502" y="246"/>
                      <a:pt x="536" y="271"/>
                      <a:pt x="570" y="295"/>
                    </a:cubicBezTo>
                    <a:cubicBezTo>
                      <a:pt x="570" y="305"/>
                      <a:pt x="570" y="314"/>
                      <a:pt x="570" y="32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5" name="îṥļîḑé-Freeform 742"/>
              <p:cNvSpPr/>
              <p:nvPr/>
            </p:nvSpPr>
            <p:spPr bwMode="auto">
              <a:xfrm>
                <a:off x="4993" y="1831"/>
                <a:ext cx="217" cy="110"/>
              </a:xfrm>
              <a:custGeom>
                <a:avLst/>
                <a:gdLst>
                  <a:gd name="T0" fmla="*/ 196 w 197"/>
                  <a:gd name="T1" fmla="*/ 53 h 100"/>
                  <a:gd name="T2" fmla="*/ 169 w 197"/>
                  <a:gd name="T3" fmla="*/ 59 h 100"/>
                  <a:gd name="T4" fmla="*/ 171 w 197"/>
                  <a:gd name="T5" fmla="*/ 6 h 100"/>
                  <a:gd name="T6" fmla="*/ 187 w 197"/>
                  <a:gd name="T7" fmla="*/ 2 h 100"/>
                  <a:gd name="T8" fmla="*/ 187 w 197"/>
                  <a:gd name="T9" fmla="*/ 0 h 100"/>
                  <a:gd name="T10" fmla="*/ 171 w 197"/>
                  <a:gd name="T11" fmla="*/ 5 h 100"/>
                  <a:gd name="T12" fmla="*/ 170 w 197"/>
                  <a:gd name="T13" fmla="*/ 5 h 100"/>
                  <a:gd name="T14" fmla="*/ 3 w 197"/>
                  <a:gd name="T15" fmla="*/ 53 h 100"/>
                  <a:gd name="T16" fmla="*/ 3 w 197"/>
                  <a:gd name="T17" fmla="*/ 54 h 100"/>
                  <a:gd name="T18" fmla="*/ 170 w 197"/>
                  <a:gd name="T19" fmla="*/ 7 h 100"/>
                  <a:gd name="T20" fmla="*/ 168 w 197"/>
                  <a:gd name="T21" fmla="*/ 59 h 100"/>
                  <a:gd name="T22" fmla="*/ 0 w 197"/>
                  <a:gd name="T23" fmla="*/ 100 h 100"/>
                  <a:gd name="T24" fmla="*/ 1 w 197"/>
                  <a:gd name="T25" fmla="*/ 100 h 100"/>
                  <a:gd name="T26" fmla="*/ 196 w 197"/>
                  <a:gd name="T27" fmla="*/ 55 h 100"/>
                  <a:gd name="T28" fmla="*/ 196 w 197"/>
                  <a:gd name="T29" fmla="*/ 53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97" h="100">
                    <a:moveTo>
                      <a:pt x="196" y="53"/>
                    </a:moveTo>
                    <a:cubicBezTo>
                      <a:pt x="187" y="55"/>
                      <a:pt x="178" y="57"/>
                      <a:pt x="169" y="59"/>
                    </a:cubicBezTo>
                    <a:cubicBezTo>
                      <a:pt x="171" y="42"/>
                      <a:pt x="172" y="24"/>
                      <a:pt x="171" y="6"/>
                    </a:cubicBezTo>
                    <a:cubicBezTo>
                      <a:pt x="176" y="5"/>
                      <a:pt x="182" y="3"/>
                      <a:pt x="187" y="2"/>
                    </a:cubicBezTo>
                    <a:cubicBezTo>
                      <a:pt x="188" y="1"/>
                      <a:pt x="187" y="0"/>
                      <a:pt x="187" y="0"/>
                    </a:cubicBezTo>
                    <a:cubicBezTo>
                      <a:pt x="181" y="2"/>
                      <a:pt x="176" y="4"/>
                      <a:pt x="171" y="5"/>
                    </a:cubicBezTo>
                    <a:cubicBezTo>
                      <a:pt x="171" y="5"/>
                      <a:pt x="170" y="5"/>
                      <a:pt x="170" y="5"/>
                    </a:cubicBezTo>
                    <a:cubicBezTo>
                      <a:pt x="115" y="22"/>
                      <a:pt x="58" y="37"/>
                      <a:pt x="3" y="53"/>
                    </a:cubicBezTo>
                    <a:cubicBezTo>
                      <a:pt x="2" y="53"/>
                      <a:pt x="2" y="55"/>
                      <a:pt x="3" y="54"/>
                    </a:cubicBezTo>
                    <a:cubicBezTo>
                      <a:pt x="59" y="38"/>
                      <a:pt x="115" y="23"/>
                      <a:pt x="170" y="7"/>
                    </a:cubicBezTo>
                    <a:cubicBezTo>
                      <a:pt x="169" y="24"/>
                      <a:pt x="170" y="42"/>
                      <a:pt x="168" y="59"/>
                    </a:cubicBezTo>
                    <a:cubicBezTo>
                      <a:pt x="112" y="72"/>
                      <a:pt x="56" y="85"/>
                      <a:pt x="0" y="100"/>
                    </a:cubicBezTo>
                    <a:cubicBezTo>
                      <a:pt x="0" y="100"/>
                      <a:pt x="0" y="100"/>
                      <a:pt x="1" y="100"/>
                    </a:cubicBezTo>
                    <a:cubicBezTo>
                      <a:pt x="66" y="88"/>
                      <a:pt x="132" y="72"/>
                      <a:pt x="196" y="55"/>
                    </a:cubicBezTo>
                    <a:cubicBezTo>
                      <a:pt x="197" y="54"/>
                      <a:pt x="197" y="53"/>
                      <a:pt x="196" y="5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6" name="îṥļîḑé-Freeform 743"/>
              <p:cNvSpPr/>
              <p:nvPr/>
            </p:nvSpPr>
            <p:spPr bwMode="auto">
              <a:xfrm>
                <a:off x="4988" y="1911"/>
                <a:ext cx="222" cy="53"/>
              </a:xfrm>
              <a:custGeom>
                <a:avLst/>
                <a:gdLst>
                  <a:gd name="T0" fmla="*/ 200 w 201"/>
                  <a:gd name="T1" fmla="*/ 1 h 48"/>
                  <a:gd name="T2" fmla="*/ 0 w 201"/>
                  <a:gd name="T3" fmla="*/ 47 h 48"/>
                  <a:gd name="T4" fmla="*/ 0 w 201"/>
                  <a:gd name="T5" fmla="*/ 48 h 48"/>
                  <a:gd name="T6" fmla="*/ 200 w 201"/>
                  <a:gd name="T7" fmla="*/ 2 h 48"/>
                  <a:gd name="T8" fmla="*/ 200 w 201"/>
                  <a:gd name="T9" fmla="*/ 1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1" h="48">
                    <a:moveTo>
                      <a:pt x="200" y="1"/>
                    </a:moveTo>
                    <a:cubicBezTo>
                      <a:pt x="133" y="13"/>
                      <a:pt x="64" y="27"/>
                      <a:pt x="0" y="47"/>
                    </a:cubicBezTo>
                    <a:cubicBezTo>
                      <a:pt x="0" y="47"/>
                      <a:pt x="0" y="48"/>
                      <a:pt x="0" y="48"/>
                    </a:cubicBezTo>
                    <a:cubicBezTo>
                      <a:pt x="67" y="36"/>
                      <a:pt x="134" y="18"/>
                      <a:pt x="200" y="2"/>
                    </a:cubicBezTo>
                    <a:cubicBezTo>
                      <a:pt x="201" y="2"/>
                      <a:pt x="201" y="0"/>
                      <a:pt x="20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7" name="îṥļîḑé-Freeform 744"/>
              <p:cNvSpPr/>
              <p:nvPr/>
            </p:nvSpPr>
            <p:spPr bwMode="auto">
              <a:xfrm>
                <a:off x="4982" y="1936"/>
                <a:ext cx="221" cy="49"/>
              </a:xfrm>
              <a:custGeom>
                <a:avLst/>
                <a:gdLst>
                  <a:gd name="T0" fmla="*/ 199 w 201"/>
                  <a:gd name="T1" fmla="*/ 1 h 44"/>
                  <a:gd name="T2" fmla="*/ 1 w 201"/>
                  <a:gd name="T3" fmla="*/ 42 h 44"/>
                  <a:gd name="T4" fmla="*/ 2 w 201"/>
                  <a:gd name="T5" fmla="*/ 44 h 44"/>
                  <a:gd name="T6" fmla="*/ 199 w 201"/>
                  <a:gd name="T7" fmla="*/ 2 h 44"/>
                  <a:gd name="T8" fmla="*/ 199 w 201"/>
                  <a:gd name="T9" fmla="*/ 1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1" h="44">
                    <a:moveTo>
                      <a:pt x="199" y="1"/>
                    </a:moveTo>
                    <a:cubicBezTo>
                      <a:pt x="133" y="14"/>
                      <a:pt x="67" y="28"/>
                      <a:pt x="1" y="42"/>
                    </a:cubicBezTo>
                    <a:cubicBezTo>
                      <a:pt x="0" y="42"/>
                      <a:pt x="1" y="44"/>
                      <a:pt x="2" y="44"/>
                    </a:cubicBezTo>
                    <a:cubicBezTo>
                      <a:pt x="68" y="30"/>
                      <a:pt x="135" y="20"/>
                      <a:pt x="199" y="2"/>
                    </a:cubicBezTo>
                    <a:cubicBezTo>
                      <a:pt x="201" y="2"/>
                      <a:pt x="200" y="0"/>
                      <a:pt x="19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8" name="îṥļîḑé-Freeform 745"/>
              <p:cNvSpPr/>
              <p:nvPr/>
            </p:nvSpPr>
            <p:spPr bwMode="auto">
              <a:xfrm>
                <a:off x="4993" y="1962"/>
                <a:ext cx="205" cy="39"/>
              </a:xfrm>
              <a:custGeom>
                <a:avLst/>
                <a:gdLst>
                  <a:gd name="T0" fmla="*/ 184 w 186"/>
                  <a:gd name="T1" fmla="*/ 1 h 36"/>
                  <a:gd name="T2" fmla="*/ 94 w 186"/>
                  <a:gd name="T3" fmla="*/ 17 h 36"/>
                  <a:gd name="T4" fmla="*/ 0 w 186"/>
                  <a:gd name="T5" fmla="*/ 36 h 36"/>
                  <a:gd name="T6" fmla="*/ 1 w 186"/>
                  <a:gd name="T7" fmla="*/ 36 h 36"/>
                  <a:gd name="T8" fmla="*/ 88 w 186"/>
                  <a:gd name="T9" fmla="*/ 21 h 36"/>
                  <a:gd name="T10" fmla="*/ 185 w 186"/>
                  <a:gd name="T11" fmla="*/ 2 h 36"/>
                  <a:gd name="T12" fmla="*/ 184 w 186"/>
                  <a:gd name="T13" fmla="*/ 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6" h="36">
                    <a:moveTo>
                      <a:pt x="184" y="1"/>
                    </a:moveTo>
                    <a:cubicBezTo>
                      <a:pt x="154" y="5"/>
                      <a:pt x="124" y="11"/>
                      <a:pt x="94" y="17"/>
                    </a:cubicBezTo>
                    <a:cubicBezTo>
                      <a:pt x="63" y="23"/>
                      <a:pt x="31" y="27"/>
                      <a:pt x="0" y="36"/>
                    </a:cubicBezTo>
                    <a:cubicBezTo>
                      <a:pt x="0" y="36"/>
                      <a:pt x="0" y="36"/>
                      <a:pt x="1" y="36"/>
                    </a:cubicBezTo>
                    <a:cubicBezTo>
                      <a:pt x="30" y="33"/>
                      <a:pt x="59" y="26"/>
                      <a:pt x="88" y="21"/>
                    </a:cubicBezTo>
                    <a:cubicBezTo>
                      <a:pt x="120" y="15"/>
                      <a:pt x="153" y="9"/>
                      <a:pt x="185" y="2"/>
                    </a:cubicBezTo>
                    <a:cubicBezTo>
                      <a:pt x="186" y="2"/>
                      <a:pt x="185" y="0"/>
                      <a:pt x="18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9" name="îṥļîḑé-Freeform 746"/>
              <p:cNvSpPr/>
              <p:nvPr/>
            </p:nvSpPr>
            <p:spPr bwMode="auto">
              <a:xfrm>
                <a:off x="4989" y="1981"/>
                <a:ext cx="209" cy="39"/>
              </a:xfrm>
              <a:custGeom>
                <a:avLst/>
                <a:gdLst>
                  <a:gd name="T0" fmla="*/ 187 w 189"/>
                  <a:gd name="T1" fmla="*/ 1 h 35"/>
                  <a:gd name="T2" fmla="*/ 1 w 189"/>
                  <a:gd name="T3" fmla="*/ 33 h 35"/>
                  <a:gd name="T4" fmla="*/ 1 w 189"/>
                  <a:gd name="T5" fmla="*/ 35 h 35"/>
                  <a:gd name="T6" fmla="*/ 188 w 189"/>
                  <a:gd name="T7" fmla="*/ 3 h 35"/>
                  <a:gd name="T8" fmla="*/ 187 w 189"/>
                  <a:gd name="T9" fmla="*/ 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9" h="35">
                    <a:moveTo>
                      <a:pt x="187" y="1"/>
                    </a:moveTo>
                    <a:cubicBezTo>
                      <a:pt x="125" y="14"/>
                      <a:pt x="64" y="26"/>
                      <a:pt x="1" y="33"/>
                    </a:cubicBezTo>
                    <a:cubicBezTo>
                      <a:pt x="0" y="33"/>
                      <a:pt x="0" y="35"/>
                      <a:pt x="1" y="35"/>
                    </a:cubicBezTo>
                    <a:cubicBezTo>
                      <a:pt x="64" y="28"/>
                      <a:pt x="126" y="17"/>
                      <a:pt x="188" y="3"/>
                    </a:cubicBezTo>
                    <a:cubicBezTo>
                      <a:pt x="189" y="3"/>
                      <a:pt x="188" y="0"/>
                      <a:pt x="18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0" name="íṡľíḍè-Freeform 747"/>
              <p:cNvSpPr/>
              <p:nvPr/>
            </p:nvSpPr>
            <p:spPr bwMode="auto">
              <a:xfrm>
                <a:off x="4984" y="2007"/>
                <a:ext cx="211" cy="44"/>
              </a:xfrm>
              <a:custGeom>
                <a:avLst/>
                <a:gdLst>
                  <a:gd name="T0" fmla="*/ 190 w 192"/>
                  <a:gd name="T1" fmla="*/ 1 h 40"/>
                  <a:gd name="T2" fmla="*/ 1 w 192"/>
                  <a:gd name="T3" fmla="*/ 38 h 40"/>
                  <a:gd name="T4" fmla="*/ 2 w 192"/>
                  <a:gd name="T5" fmla="*/ 40 h 40"/>
                  <a:gd name="T6" fmla="*/ 190 w 192"/>
                  <a:gd name="T7" fmla="*/ 3 h 40"/>
                  <a:gd name="T8" fmla="*/ 190 w 192"/>
                  <a:gd name="T9" fmla="*/ 1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2" h="40">
                    <a:moveTo>
                      <a:pt x="190" y="1"/>
                    </a:moveTo>
                    <a:cubicBezTo>
                      <a:pt x="126" y="10"/>
                      <a:pt x="63" y="22"/>
                      <a:pt x="1" y="38"/>
                    </a:cubicBezTo>
                    <a:cubicBezTo>
                      <a:pt x="0" y="38"/>
                      <a:pt x="1" y="40"/>
                      <a:pt x="2" y="40"/>
                    </a:cubicBezTo>
                    <a:cubicBezTo>
                      <a:pt x="64" y="24"/>
                      <a:pt x="127" y="13"/>
                      <a:pt x="190" y="3"/>
                    </a:cubicBezTo>
                    <a:cubicBezTo>
                      <a:pt x="192" y="3"/>
                      <a:pt x="191" y="0"/>
                      <a:pt x="19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1" name="íṡľíḍè-Freeform 748"/>
              <p:cNvSpPr/>
              <p:nvPr/>
            </p:nvSpPr>
            <p:spPr bwMode="auto">
              <a:xfrm>
                <a:off x="4993" y="2013"/>
                <a:ext cx="207" cy="142"/>
              </a:xfrm>
              <a:custGeom>
                <a:avLst/>
                <a:gdLst>
                  <a:gd name="T0" fmla="*/ 187 w 188"/>
                  <a:gd name="T1" fmla="*/ 108 h 129"/>
                  <a:gd name="T2" fmla="*/ 171 w 188"/>
                  <a:gd name="T3" fmla="*/ 110 h 129"/>
                  <a:gd name="T4" fmla="*/ 169 w 188"/>
                  <a:gd name="T5" fmla="*/ 1 h 129"/>
                  <a:gd name="T6" fmla="*/ 168 w 188"/>
                  <a:gd name="T7" fmla="*/ 0 h 129"/>
                  <a:gd name="T8" fmla="*/ 170 w 188"/>
                  <a:gd name="T9" fmla="*/ 110 h 129"/>
                  <a:gd name="T10" fmla="*/ 92 w 188"/>
                  <a:gd name="T11" fmla="*/ 119 h 129"/>
                  <a:gd name="T12" fmla="*/ 0 w 188"/>
                  <a:gd name="T13" fmla="*/ 127 h 129"/>
                  <a:gd name="T14" fmla="*/ 1 w 188"/>
                  <a:gd name="T15" fmla="*/ 127 h 129"/>
                  <a:gd name="T16" fmla="*/ 92 w 188"/>
                  <a:gd name="T17" fmla="*/ 122 h 129"/>
                  <a:gd name="T18" fmla="*/ 170 w 188"/>
                  <a:gd name="T19" fmla="*/ 112 h 129"/>
                  <a:gd name="T20" fmla="*/ 170 w 188"/>
                  <a:gd name="T21" fmla="*/ 113 h 129"/>
                  <a:gd name="T22" fmla="*/ 171 w 188"/>
                  <a:gd name="T23" fmla="*/ 113 h 129"/>
                  <a:gd name="T24" fmla="*/ 171 w 188"/>
                  <a:gd name="T25" fmla="*/ 112 h 129"/>
                  <a:gd name="T26" fmla="*/ 187 w 188"/>
                  <a:gd name="T27" fmla="*/ 109 h 129"/>
                  <a:gd name="T28" fmla="*/ 187 w 188"/>
                  <a:gd name="T29" fmla="*/ 108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88" h="129">
                    <a:moveTo>
                      <a:pt x="187" y="108"/>
                    </a:moveTo>
                    <a:cubicBezTo>
                      <a:pt x="181" y="108"/>
                      <a:pt x="176" y="109"/>
                      <a:pt x="171" y="110"/>
                    </a:cubicBezTo>
                    <a:cubicBezTo>
                      <a:pt x="170" y="73"/>
                      <a:pt x="170" y="37"/>
                      <a:pt x="169" y="1"/>
                    </a:cubicBezTo>
                    <a:cubicBezTo>
                      <a:pt x="169" y="0"/>
                      <a:pt x="168" y="0"/>
                      <a:pt x="168" y="0"/>
                    </a:cubicBezTo>
                    <a:cubicBezTo>
                      <a:pt x="167" y="37"/>
                      <a:pt x="167" y="73"/>
                      <a:pt x="170" y="110"/>
                    </a:cubicBezTo>
                    <a:cubicBezTo>
                      <a:pt x="144" y="113"/>
                      <a:pt x="118" y="116"/>
                      <a:pt x="92" y="119"/>
                    </a:cubicBezTo>
                    <a:cubicBezTo>
                      <a:pt x="61" y="122"/>
                      <a:pt x="31" y="122"/>
                      <a:pt x="0" y="127"/>
                    </a:cubicBezTo>
                    <a:cubicBezTo>
                      <a:pt x="0" y="127"/>
                      <a:pt x="0" y="127"/>
                      <a:pt x="1" y="127"/>
                    </a:cubicBezTo>
                    <a:cubicBezTo>
                      <a:pt x="31" y="129"/>
                      <a:pt x="62" y="124"/>
                      <a:pt x="92" y="122"/>
                    </a:cubicBezTo>
                    <a:cubicBezTo>
                      <a:pt x="118" y="119"/>
                      <a:pt x="144" y="116"/>
                      <a:pt x="170" y="112"/>
                    </a:cubicBezTo>
                    <a:cubicBezTo>
                      <a:pt x="170" y="113"/>
                      <a:pt x="170" y="113"/>
                      <a:pt x="170" y="113"/>
                    </a:cubicBezTo>
                    <a:cubicBezTo>
                      <a:pt x="171" y="113"/>
                      <a:pt x="171" y="113"/>
                      <a:pt x="171" y="113"/>
                    </a:cubicBezTo>
                    <a:cubicBezTo>
                      <a:pt x="171" y="113"/>
                      <a:pt x="171" y="113"/>
                      <a:pt x="171" y="112"/>
                    </a:cubicBezTo>
                    <a:cubicBezTo>
                      <a:pt x="176" y="111"/>
                      <a:pt x="182" y="110"/>
                      <a:pt x="187" y="109"/>
                    </a:cubicBezTo>
                    <a:cubicBezTo>
                      <a:pt x="188" y="109"/>
                      <a:pt x="188" y="108"/>
                      <a:pt x="187" y="10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2" name="íṡľíḍè-Freeform 749"/>
              <p:cNvSpPr/>
              <p:nvPr/>
            </p:nvSpPr>
            <p:spPr bwMode="auto">
              <a:xfrm>
                <a:off x="4991" y="2152"/>
                <a:ext cx="201" cy="27"/>
              </a:xfrm>
              <a:custGeom>
                <a:avLst/>
                <a:gdLst>
                  <a:gd name="T0" fmla="*/ 181 w 182"/>
                  <a:gd name="T1" fmla="*/ 0 h 25"/>
                  <a:gd name="T2" fmla="*/ 1 w 182"/>
                  <a:gd name="T3" fmla="*/ 23 h 25"/>
                  <a:gd name="T4" fmla="*/ 2 w 182"/>
                  <a:gd name="T5" fmla="*/ 25 h 25"/>
                  <a:gd name="T6" fmla="*/ 181 w 182"/>
                  <a:gd name="T7" fmla="*/ 2 h 25"/>
                  <a:gd name="T8" fmla="*/ 181 w 182"/>
                  <a:gd name="T9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2" h="25">
                    <a:moveTo>
                      <a:pt x="181" y="0"/>
                    </a:moveTo>
                    <a:cubicBezTo>
                      <a:pt x="121" y="6"/>
                      <a:pt x="61" y="16"/>
                      <a:pt x="1" y="23"/>
                    </a:cubicBezTo>
                    <a:cubicBezTo>
                      <a:pt x="0" y="23"/>
                      <a:pt x="1" y="25"/>
                      <a:pt x="2" y="25"/>
                    </a:cubicBezTo>
                    <a:cubicBezTo>
                      <a:pt x="62" y="18"/>
                      <a:pt x="121" y="10"/>
                      <a:pt x="181" y="2"/>
                    </a:cubicBezTo>
                    <a:cubicBezTo>
                      <a:pt x="182" y="2"/>
                      <a:pt x="182" y="0"/>
                      <a:pt x="18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3" name="íṡľíḍè-Freeform 750"/>
              <p:cNvSpPr/>
              <p:nvPr/>
            </p:nvSpPr>
            <p:spPr bwMode="auto">
              <a:xfrm>
                <a:off x="4988" y="2175"/>
                <a:ext cx="217" cy="24"/>
              </a:xfrm>
              <a:custGeom>
                <a:avLst/>
                <a:gdLst>
                  <a:gd name="T0" fmla="*/ 195 w 197"/>
                  <a:gd name="T1" fmla="*/ 0 h 22"/>
                  <a:gd name="T2" fmla="*/ 0 w 197"/>
                  <a:gd name="T3" fmla="*/ 21 h 22"/>
                  <a:gd name="T4" fmla="*/ 0 w 197"/>
                  <a:gd name="T5" fmla="*/ 22 h 22"/>
                  <a:gd name="T6" fmla="*/ 196 w 197"/>
                  <a:gd name="T7" fmla="*/ 1 h 22"/>
                  <a:gd name="T8" fmla="*/ 195 w 197"/>
                  <a:gd name="T9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7" h="22">
                    <a:moveTo>
                      <a:pt x="195" y="0"/>
                    </a:moveTo>
                    <a:cubicBezTo>
                      <a:pt x="131" y="3"/>
                      <a:pt x="63" y="9"/>
                      <a:pt x="0" y="21"/>
                    </a:cubicBezTo>
                    <a:cubicBezTo>
                      <a:pt x="0" y="21"/>
                      <a:pt x="0" y="22"/>
                      <a:pt x="0" y="22"/>
                    </a:cubicBezTo>
                    <a:cubicBezTo>
                      <a:pt x="65" y="15"/>
                      <a:pt x="132" y="13"/>
                      <a:pt x="196" y="1"/>
                    </a:cubicBezTo>
                    <a:cubicBezTo>
                      <a:pt x="197" y="1"/>
                      <a:pt x="196" y="0"/>
                      <a:pt x="19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4" name="íṡľíḍè-Freeform 751"/>
              <p:cNvSpPr/>
              <p:nvPr/>
            </p:nvSpPr>
            <p:spPr bwMode="auto">
              <a:xfrm>
                <a:off x="4985" y="2202"/>
                <a:ext cx="207" cy="20"/>
              </a:xfrm>
              <a:custGeom>
                <a:avLst/>
                <a:gdLst>
                  <a:gd name="T0" fmla="*/ 187 w 188"/>
                  <a:gd name="T1" fmla="*/ 0 h 18"/>
                  <a:gd name="T2" fmla="*/ 1 w 188"/>
                  <a:gd name="T3" fmla="*/ 16 h 18"/>
                  <a:gd name="T4" fmla="*/ 1 w 188"/>
                  <a:gd name="T5" fmla="*/ 18 h 18"/>
                  <a:gd name="T6" fmla="*/ 187 w 188"/>
                  <a:gd name="T7" fmla="*/ 2 h 18"/>
                  <a:gd name="T8" fmla="*/ 187 w 188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8" h="18">
                    <a:moveTo>
                      <a:pt x="187" y="0"/>
                    </a:moveTo>
                    <a:cubicBezTo>
                      <a:pt x="125" y="2"/>
                      <a:pt x="62" y="9"/>
                      <a:pt x="1" y="16"/>
                    </a:cubicBezTo>
                    <a:cubicBezTo>
                      <a:pt x="0" y="16"/>
                      <a:pt x="0" y="18"/>
                      <a:pt x="1" y="18"/>
                    </a:cubicBezTo>
                    <a:cubicBezTo>
                      <a:pt x="63" y="11"/>
                      <a:pt x="125" y="9"/>
                      <a:pt x="187" y="2"/>
                    </a:cubicBezTo>
                    <a:cubicBezTo>
                      <a:pt x="188" y="2"/>
                      <a:pt x="188" y="0"/>
                      <a:pt x="18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5" name="íṡľíḍè-Freeform 752"/>
              <p:cNvSpPr/>
              <p:nvPr/>
            </p:nvSpPr>
            <p:spPr bwMode="auto">
              <a:xfrm>
                <a:off x="4985" y="2224"/>
                <a:ext cx="213" cy="16"/>
              </a:xfrm>
              <a:custGeom>
                <a:avLst/>
                <a:gdLst>
                  <a:gd name="T0" fmla="*/ 191 w 193"/>
                  <a:gd name="T1" fmla="*/ 1 h 14"/>
                  <a:gd name="T2" fmla="*/ 1 w 193"/>
                  <a:gd name="T3" fmla="*/ 13 h 14"/>
                  <a:gd name="T4" fmla="*/ 1 w 193"/>
                  <a:gd name="T5" fmla="*/ 14 h 14"/>
                  <a:gd name="T6" fmla="*/ 192 w 193"/>
                  <a:gd name="T7" fmla="*/ 3 h 14"/>
                  <a:gd name="T8" fmla="*/ 191 w 193"/>
                  <a:gd name="T9" fmla="*/ 1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" h="14">
                    <a:moveTo>
                      <a:pt x="191" y="1"/>
                    </a:moveTo>
                    <a:cubicBezTo>
                      <a:pt x="128" y="0"/>
                      <a:pt x="63" y="6"/>
                      <a:pt x="1" y="13"/>
                    </a:cubicBezTo>
                    <a:cubicBezTo>
                      <a:pt x="0" y="13"/>
                      <a:pt x="0" y="14"/>
                      <a:pt x="1" y="14"/>
                    </a:cubicBezTo>
                    <a:cubicBezTo>
                      <a:pt x="64" y="11"/>
                      <a:pt x="128" y="8"/>
                      <a:pt x="192" y="3"/>
                    </a:cubicBezTo>
                    <a:cubicBezTo>
                      <a:pt x="193" y="3"/>
                      <a:pt x="192" y="1"/>
                      <a:pt x="19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6" name="íṡľíḍè-Freeform 753"/>
              <p:cNvSpPr/>
              <p:nvPr/>
            </p:nvSpPr>
            <p:spPr bwMode="auto">
              <a:xfrm>
                <a:off x="4979" y="2243"/>
                <a:ext cx="234" cy="20"/>
              </a:xfrm>
              <a:custGeom>
                <a:avLst/>
                <a:gdLst>
                  <a:gd name="T0" fmla="*/ 210 w 212"/>
                  <a:gd name="T1" fmla="*/ 0 h 18"/>
                  <a:gd name="T2" fmla="*/ 1 w 212"/>
                  <a:gd name="T3" fmla="*/ 16 h 18"/>
                  <a:gd name="T4" fmla="*/ 1 w 212"/>
                  <a:gd name="T5" fmla="*/ 18 h 18"/>
                  <a:gd name="T6" fmla="*/ 210 w 212"/>
                  <a:gd name="T7" fmla="*/ 2 h 18"/>
                  <a:gd name="T8" fmla="*/ 210 w 212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2" h="18">
                    <a:moveTo>
                      <a:pt x="210" y="0"/>
                    </a:moveTo>
                    <a:cubicBezTo>
                      <a:pt x="140" y="2"/>
                      <a:pt x="71" y="11"/>
                      <a:pt x="1" y="16"/>
                    </a:cubicBezTo>
                    <a:cubicBezTo>
                      <a:pt x="0" y="16"/>
                      <a:pt x="0" y="18"/>
                      <a:pt x="1" y="18"/>
                    </a:cubicBezTo>
                    <a:cubicBezTo>
                      <a:pt x="71" y="13"/>
                      <a:pt x="141" y="8"/>
                      <a:pt x="210" y="2"/>
                    </a:cubicBezTo>
                    <a:cubicBezTo>
                      <a:pt x="212" y="2"/>
                      <a:pt x="211" y="0"/>
                      <a:pt x="21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7" name="ïṧḷïḓê-Freeform 754"/>
              <p:cNvSpPr/>
              <p:nvPr/>
            </p:nvSpPr>
            <p:spPr bwMode="auto">
              <a:xfrm>
                <a:off x="4987" y="2392"/>
                <a:ext cx="220" cy="7"/>
              </a:xfrm>
              <a:custGeom>
                <a:avLst/>
                <a:gdLst>
                  <a:gd name="T0" fmla="*/ 198 w 200"/>
                  <a:gd name="T1" fmla="*/ 3 h 7"/>
                  <a:gd name="T2" fmla="*/ 102 w 200"/>
                  <a:gd name="T3" fmla="*/ 2 h 7"/>
                  <a:gd name="T4" fmla="*/ 1 w 200"/>
                  <a:gd name="T5" fmla="*/ 3 h 7"/>
                  <a:gd name="T6" fmla="*/ 1 w 200"/>
                  <a:gd name="T7" fmla="*/ 4 h 7"/>
                  <a:gd name="T8" fmla="*/ 95 w 200"/>
                  <a:gd name="T9" fmla="*/ 5 h 7"/>
                  <a:gd name="T10" fmla="*/ 199 w 200"/>
                  <a:gd name="T11" fmla="*/ 5 h 7"/>
                  <a:gd name="T12" fmla="*/ 198 w 200"/>
                  <a:gd name="T13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0" h="7">
                    <a:moveTo>
                      <a:pt x="198" y="3"/>
                    </a:moveTo>
                    <a:cubicBezTo>
                      <a:pt x="167" y="1"/>
                      <a:pt x="134" y="2"/>
                      <a:pt x="102" y="2"/>
                    </a:cubicBezTo>
                    <a:cubicBezTo>
                      <a:pt x="69" y="2"/>
                      <a:pt x="34" y="0"/>
                      <a:pt x="1" y="3"/>
                    </a:cubicBezTo>
                    <a:cubicBezTo>
                      <a:pt x="0" y="3"/>
                      <a:pt x="1" y="4"/>
                      <a:pt x="1" y="4"/>
                    </a:cubicBezTo>
                    <a:cubicBezTo>
                      <a:pt x="32" y="7"/>
                      <a:pt x="64" y="5"/>
                      <a:pt x="95" y="5"/>
                    </a:cubicBezTo>
                    <a:cubicBezTo>
                      <a:pt x="130" y="5"/>
                      <a:pt x="165" y="7"/>
                      <a:pt x="199" y="5"/>
                    </a:cubicBezTo>
                    <a:cubicBezTo>
                      <a:pt x="200" y="5"/>
                      <a:pt x="200" y="3"/>
                      <a:pt x="198" y="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8" name="ïṧḷïḓê-Freeform 755"/>
              <p:cNvSpPr/>
              <p:nvPr/>
            </p:nvSpPr>
            <p:spPr bwMode="auto">
              <a:xfrm>
                <a:off x="4978" y="2406"/>
                <a:ext cx="220" cy="11"/>
              </a:xfrm>
              <a:custGeom>
                <a:avLst/>
                <a:gdLst>
                  <a:gd name="T0" fmla="*/ 197 w 199"/>
                  <a:gd name="T1" fmla="*/ 1 h 10"/>
                  <a:gd name="T2" fmla="*/ 2 w 199"/>
                  <a:gd name="T3" fmla="*/ 8 h 10"/>
                  <a:gd name="T4" fmla="*/ 2 w 199"/>
                  <a:gd name="T5" fmla="*/ 10 h 10"/>
                  <a:gd name="T6" fmla="*/ 198 w 199"/>
                  <a:gd name="T7" fmla="*/ 3 h 10"/>
                  <a:gd name="T8" fmla="*/ 197 w 199"/>
                  <a:gd name="T9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9" h="10">
                    <a:moveTo>
                      <a:pt x="197" y="1"/>
                    </a:moveTo>
                    <a:cubicBezTo>
                      <a:pt x="132" y="0"/>
                      <a:pt x="67" y="5"/>
                      <a:pt x="2" y="8"/>
                    </a:cubicBezTo>
                    <a:cubicBezTo>
                      <a:pt x="0" y="8"/>
                      <a:pt x="1" y="10"/>
                      <a:pt x="2" y="10"/>
                    </a:cubicBezTo>
                    <a:cubicBezTo>
                      <a:pt x="67" y="8"/>
                      <a:pt x="133" y="9"/>
                      <a:pt x="198" y="3"/>
                    </a:cubicBezTo>
                    <a:cubicBezTo>
                      <a:pt x="199" y="3"/>
                      <a:pt x="199" y="1"/>
                      <a:pt x="19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9" name="ïṧḷïḓê-Freeform 756"/>
              <p:cNvSpPr/>
              <p:nvPr/>
            </p:nvSpPr>
            <p:spPr bwMode="auto">
              <a:xfrm>
                <a:off x="4984" y="2428"/>
                <a:ext cx="216" cy="12"/>
              </a:xfrm>
              <a:custGeom>
                <a:avLst/>
                <a:gdLst>
                  <a:gd name="T0" fmla="*/ 195 w 196"/>
                  <a:gd name="T1" fmla="*/ 2 h 11"/>
                  <a:gd name="T2" fmla="*/ 1 w 196"/>
                  <a:gd name="T3" fmla="*/ 9 h 11"/>
                  <a:gd name="T4" fmla="*/ 2 w 196"/>
                  <a:gd name="T5" fmla="*/ 11 h 11"/>
                  <a:gd name="T6" fmla="*/ 195 w 196"/>
                  <a:gd name="T7" fmla="*/ 4 h 11"/>
                  <a:gd name="T8" fmla="*/ 195 w 196"/>
                  <a:gd name="T9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6" h="11">
                    <a:moveTo>
                      <a:pt x="195" y="2"/>
                    </a:moveTo>
                    <a:cubicBezTo>
                      <a:pt x="130" y="0"/>
                      <a:pt x="65" y="4"/>
                      <a:pt x="1" y="9"/>
                    </a:cubicBezTo>
                    <a:cubicBezTo>
                      <a:pt x="0" y="9"/>
                      <a:pt x="1" y="11"/>
                      <a:pt x="2" y="11"/>
                    </a:cubicBezTo>
                    <a:cubicBezTo>
                      <a:pt x="66" y="7"/>
                      <a:pt x="131" y="6"/>
                      <a:pt x="195" y="4"/>
                    </a:cubicBezTo>
                    <a:cubicBezTo>
                      <a:pt x="196" y="4"/>
                      <a:pt x="196" y="2"/>
                      <a:pt x="195" y="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0" name="ïṧḷïḓê-Freeform 757"/>
              <p:cNvSpPr/>
              <p:nvPr/>
            </p:nvSpPr>
            <p:spPr bwMode="auto">
              <a:xfrm>
                <a:off x="4391" y="1496"/>
                <a:ext cx="816" cy="1043"/>
              </a:xfrm>
              <a:custGeom>
                <a:avLst/>
                <a:gdLst>
                  <a:gd name="T0" fmla="*/ 716 w 741"/>
                  <a:gd name="T1" fmla="*/ 707 h 948"/>
                  <a:gd name="T2" fmla="*/ 521 w 741"/>
                  <a:gd name="T3" fmla="*/ 748 h 948"/>
                  <a:gd name="T4" fmla="*/ 522 w 741"/>
                  <a:gd name="T5" fmla="*/ 661 h 948"/>
                  <a:gd name="T6" fmla="*/ 522 w 741"/>
                  <a:gd name="T7" fmla="*/ 579 h 948"/>
                  <a:gd name="T8" fmla="*/ 523 w 741"/>
                  <a:gd name="T9" fmla="*/ 504 h 948"/>
                  <a:gd name="T10" fmla="*/ 523 w 741"/>
                  <a:gd name="T11" fmla="*/ 427 h 948"/>
                  <a:gd name="T12" fmla="*/ 524 w 741"/>
                  <a:gd name="T13" fmla="*/ 327 h 948"/>
                  <a:gd name="T14" fmla="*/ 525 w 741"/>
                  <a:gd name="T15" fmla="*/ 243 h 948"/>
                  <a:gd name="T16" fmla="*/ 525 w 741"/>
                  <a:gd name="T17" fmla="*/ 159 h 948"/>
                  <a:gd name="T18" fmla="*/ 284 w 741"/>
                  <a:gd name="T19" fmla="*/ 18 h 948"/>
                  <a:gd name="T20" fmla="*/ 110 w 741"/>
                  <a:gd name="T21" fmla="*/ 92 h 948"/>
                  <a:gd name="T22" fmla="*/ 93 w 741"/>
                  <a:gd name="T23" fmla="*/ 146 h 948"/>
                  <a:gd name="T24" fmla="*/ 98 w 741"/>
                  <a:gd name="T25" fmla="*/ 210 h 948"/>
                  <a:gd name="T26" fmla="*/ 96 w 741"/>
                  <a:gd name="T27" fmla="*/ 288 h 948"/>
                  <a:gd name="T28" fmla="*/ 6 w 741"/>
                  <a:gd name="T29" fmla="*/ 369 h 948"/>
                  <a:gd name="T30" fmla="*/ 245 w 741"/>
                  <a:gd name="T31" fmla="*/ 346 h 948"/>
                  <a:gd name="T32" fmla="*/ 142 w 741"/>
                  <a:gd name="T33" fmla="*/ 447 h 948"/>
                  <a:gd name="T34" fmla="*/ 1 w 741"/>
                  <a:gd name="T35" fmla="*/ 511 h 948"/>
                  <a:gd name="T36" fmla="*/ 243 w 741"/>
                  <a:gd name="T37" fmla="*/ 532 h 948"/>
                  <a:gd name="T38" fmla="*/ 292 w 741"/>
                  <a:gd name="T39" fmla="*/ 556 h 948"/>
                  <a:gd name="T40" fmla="*/ 365 w 741"/>
                  <a:gd name="T41" fmla="*/ 667 h 948"/>
                  <a:gd name="T42" fmla="*/ 361 w 741"/>
                  <a:gd name="T43" fmla="*/ 728 h 948"/>
                  <a:gd name="T44" fmla="*/ 358 w 741"/>
                  <a:gd name="T45" fmla="*/ 807 h 948"/>
                  <a:gd name="T46" fmla="*/ 358 w 741"/>
                  <a:gd name="T47" fmla="*/ 879 h 948"/>
                  <a:gd name="T48" fmla="*/ 520 w 741"/>
                  <a:gd name="T49" fmla="*/ 947 h 948"/>
                  <a:gd name="T50" fmla="*/ 520 w 741"/>
                  <a:gd name="T51" fmla="*/ 876 h 948"/>
                  <a:gd name="T52" fmla="*/ 521 w 741"/>
                  <a:gd name="T53" fmla="*/ 815 h 948"/>
                  <a:gd name="T54" fmla="*/ 399 w 741"/>
                  <a:gd name="T55" fmla="*/ 835 h 948"/>
                  <a:gd name="T56" fmla="*/ 519 w 741"/>
                  <a:gd name="T57" fmla="*/ 771 h 948"/>
                  <a:gd name="T58" fmla="*/ 521 w 741"/>
                  <a:gd name="T59" fmla="*/ 213 h 948"/>
                  <a:gd name="T60" fmla="*/ 297 w 741"/>
                  <a:gd name="T61" fmla="*/ 187 h 948"/>
                  <a:gd name="T62" fmla="*/ 295 w 741"/>
                  <a:gd name="T63" fmla="*/ 293 h 948"/>
                  <a:gd name="T64" fmla="*/ 271 w 741"/>
                  <a:gd name="T65" fmla="*/ 255 h 948"/>
                  <a:gd name="T66" fmla="*/ 262 w 741"/>
                  <a:gd name="T67" fmla="*/ 198 h 948"/>
                  <a:gd name="T68" fmla="*/ 273 w 741"/>
                  <a:gd name="T69" fmla="*/ 103 h 948"/>
                  <a:gd name="T70" fmla="*/ 296 w 741"/>
                  <a:gd name="T71" fmla="*/ 385 h 948"/>
                  <a:gd name="T72" fmla="*/ 387 w 741"/>
                  <a:gd name="T73" fmla="*/ 330 h 948"/>
                  <a:gd name="T74" fmla="*/ 294 w 741"/>
                  <a:gd name="T75" fmla="*/ 474 h 948"/>
                  <a:gd name="T76" fmla="*/ 278 w 741"/>
                  <a:gd name="T77" fmla="*/ 77 h 948"/>
                  <a:gd name="T78" fmla="*/ 415 w 741"/>
                  <a:gd name="T79" fmla="*/ 144 h 948"/>
                  <a:gd name="T80" fmla="*/ 301 w 741"/>
                  <a:gd name="T81" fmla="*/ 56 h 948"/>
                  <a:gd name="T82" fmla="*/ 300 w 741"/>
                  <a:gd name="T83" fmla="*/ 118 h 948"/>
                  <a:gd name="T84" fmla="*/ 299 w 741"/>
                  <a:gd name="T85" fmla="*/ 33 h 948"/>
                  <a:gd name="T86" fmla="*/ 249 w 741"/>
                  <a:gd name="T87" fmla="*/ 85 h 948"/>
                  <a:gd name="T88" fmla="*/ 110 w 741"/>
                  <a:gd name="T89" fmla="*/ 115 h 948"/>
                  <a:gd name="T90" fmla="*/ 110 w 741"/>
                  <a:gd name="T91" fmla="*/ 168 h 948"/>
                  <a:gd name="T92" fmla="*/ 246 w 741"/>
                  <a:gd name="T93" fmla="*/ 171 h 948"/>
                  <a:gd name="T94" fmla="*/ 111 w 741"/>
                  <a:gd name="T95" fmla="*/ 283 h 948"/>
                  <a:gd name="T96" fmla="*/ 111 w 741"/>
                  <a:gd name="T97" fmla="*/ 304 h 948"/>
                  <a:gd name="T98" fmla="*/ 266 w 741"/>
                  <a:gd name="T99" fmla="*/ 490 h 948"/>
                  <a:gd name="T100" fmla="*/ 245 w 741"/>
                  <a:gd name="T101" fmla="*/ 531 h 948"/>
                  <a:gd name="T102" fmla="*/ 247 w 741"/>
                  <a:gd name="T103" fmla="*/ 459 h 948"/>
                  <a:gd name="T104" fmla="*/ 249 w 741"/>
                  <a:gd name="T105" fmla="*/ 374 h 948"/>
                  <a:gd name="T106" fmla="*/ 270 w 741"/>
                  <a:gd name="T107" fmla="*/ 347 h 948"/>
                  <a:gd name="T108" fmla="*/ 293 w 741"/>
                  <a:gd name="T109" fmla="*/ 442 h 948"/>
                  <a:gd name="T110" fmla="*/ 293 w 741"/>
                  <a:gd name="T111" fmla="*/ 531 h 948"/>
                  <a:gd name="T112" fmla="*/ 462 w 741"/>
                  <a:gd name="T113" fmla="*/ 571 h 948"/>
                  <a:gd name="T114" fmla="*/ 520 w 741"/>
                  <a:gd name="T115" fmla="*/ 506 h 948"/>
                  <a:gd name="T116" fmla="*/ 295 w 741"/>
                  <a:gd name="T117" fmla="*/ 414 h 948"/>
                  <a:gd name="T118" fmla="*/ 520 w 741"/>
                  <a:gd name="T119" fmla="*/ 452 h 948"/>
                  <a:gd name="T120" fmla="*/ 389 w 741"/>
                  <a:gd name="T121" fmla="*/ 330 h 948"/>
                  <a:gd name="T122" fmla="*/ 331 w 741"/>
                  <a:gd name="T123" fmla="*/ 233 h 948"/>
                  <a:gd name="T124" fmla="*/ 521 w 741"/>
                  <a:gd name="T125" fmla="*/ 270 h 9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741" h="948">
                    <a:moveTo>
                      <a:pt x="739" y="794"/>
                    </a:moveTo>
                    <a:cubicBezTo>
                      <a:pt x="731" y="794"/>
                      <a:pt x="723" y="794"/>
                      <a:pt x="715" y="795"/>
                    </a:cubicBezTo>
                    <a:cubicBezTo>
                      <a:pt x="718" y="766"/>
                      <a:pt x="718" y="736"/>
                      <a:pt x="717" y="707"/>
                    </a:cubicBezTo>
                    <a:cubicBezTo>
                      <a:pt x="722" y="707"/>
                      <a:pt x="728" y="706"/>
                      <a:pt x="733" y="706"/>
                    </a:cubicBezTo>
                    <a:cubicBezTo>
                      <a:pt x="735" y="706"/>
                      <a:pt x="734" y="704"/>
                      <a:pt x="733" y="704"/>
                    </a:cubicBezTo>
                    <a:cubicBezTo>
                      <a:pt x="727" y="704"/>
                      <a:pt x="722" y="704"/>
                      <a:pt x="717" y="704"/>
                    </a:cubicBezTo>
                    <a:cubicBezTo>
                      <a:pt x="717" y="703"/>
                      <a:pt x="717" y="703"/>
                      <a:pt x="717" y="703"/>
                    </a:cubicBezTo>
                    <a:cubicBezTo>
                      <a:pt x="717" y="703"/>
                      <a:pt x="716" y="702"/>
                      <a:pt x="716" y="703"/>
                    </a:cubicBezTo>
                    <a:cubicBezTo>
                      <a:pt x="716" y="703"/>
                      <a:pt x="716" y="703"/>
                      <a:pt x="716" y="704"/>
                    </a:cubicBezTo>
                    <a:cubicBezTo>
                      <a:pt x="657" y="703"/>
                      <a:pt x="598" y="706"/>
                      <a:pt x="539" y="711"/>
                    </a:cubicBezTo>
                    <a:cubicBezTo>
                      <a:pt x="538" y="711"/>
                      <a:pt x="539" y="713"/>
                      <a:pt x="540" y="713"/>
                    </a:cubicBezTo>
                    <a:cubicBezTo>
                      <a:pt x="599" y="709"/>
                      <a:pt x="657" y="708"/>
                      <a:pt x="716" y="707"/>
                    </a:cubicBezTo>
                    <a:cubicBezTo>
                      <a:pt x="716" y="736"/>
                      <a:pt x="715" y="765"/>
                      <a:pt x="714" y="795"/>
                    </a:cubicBezTo>
                    <a:cubicBezTo>
                      <a:pt x="657" y="797"/>
                      <a:pt x="600" y="796"/>
                      <a:pt x="542" y="794"/>
                    </a:cubicBezTo>
                    <a:cubicBezTo>
                      <a:pt x="542" y="794"/>
                      <a:pt x="542" y="794"/>
                      <a:pt x="541" y="794"/>
                    </a:cubicBezTo>
                    <a:cubicBezTo>
                      <a:pt x="535" y="794"/>
                      <a:pt x="528" y="794"/>
                      <a:pt x="521" y="794"/>
                    </a:cubicBezTo>
                    <a:cubicBezTo>
                      <a:pt x="521" y="786"/>
                      <a:pt x="521" y="779"/>
                      <a:pt x="521" y="771"/>
                    </a:cubicBezTo>
                    <a:cubicBezTo>
                      <a:pt x="528" y="771"/>
                      <a:pt x="535" y="771"/>
                      <a:pt x="542" y="770"/>
                    </a:cubicBezTo>
                    <a:cubicBezTo>
                      <a:pt x="543" y="770"/>
                      <a:pt x="542" y="769"/>
                      <a:pt x="541" y="769"/>
                    </a:cubicBezTo>
                    <a:cubicBezTo>
                      <a:pt x="535" y="769"/>
                      <a:pt x="528" y="768"/>
                      <a:pt x="521" y="768"/>
                    </a:cubicBezTo>
                    <a:cubicBezTo>
                      <a:pt x="521" y="763"/>
                      <a:pt x="521" y="757"/>
                      <a:pt x="521" y="751"/>
                    </a:cubicBezTo>
                    <a:cubicBezTo>
                      <a:pt x="526" y="751"/>
                      <a:pt x="530" y="751"/>
                      <a:pt x="535" y="750"/>
                    </a:cubicBezTo>
                    <a:cubicBezTo>
                      <a:pt x="536" y="750"/>
                      <a:pt x="536" y="748"/>
                      <a:pt x="535" y="748"/>
                    </a:cubicBezTo>
                    <a:cubicBezTo>
                      <a:pt x="530" y="748"/>
                      <a:pt x="526" y="748"/>
                      <a:pt x="521" y="748"/>
                    </a:cubicBezTo>
                    <a:cubicBezTo>
                      <a:pt x="521" y="739"/>
                      <a:pt x="521" y="730"/>
                      <a:pt x="521" y="721"/>
                    </a:cubicBezTo>
                    <a:cubicBezTo>
                      <a:pt x="525" y="722"/>
                      <a:pt x="529" y="722"/>
                      <a:pt x="533" y="722"/>
                    </a:cubicBezTo>
                    <a:cubicBezTo>
                      <a:pt x="535" y="722"/>
                      <a:pt x="534" y="720"/>
                      <a:pt x="533" y="720"/>
                    </a:cubicBezTo>
                    <a:cubicBezTo>
                      <a:pt x="529" y="720"/>
                      <a:pt x="525" y="719"/>
                      <a:pt x="522" y="719"/>
                    </a:cubicBezTo>
                    <a:cubicBezTo>
                      <a:pt x="522" y="710"/>
                      <a:pt x="522" y="701"/>
                      <a:pt x="522" y="693"/>
                    </a:cubicBezTo>
                    <a:cubicBezTo>
                      <a:pt x="529" y="693"/>
                      <a:pt x="536" y="692"/>
                      <a:pt x="543" y="692"/>
                    </a:cubicBezTo>
                    <a:cubicBezTo>
                      <a:pt x="544" y="692"/>
                      <a:pt x="544" y="690"/>
                      <a:pt x="543" y="690"/>
                    </a:cubicBezTo>
                    <a:cubicBezTo>
                      <a:pt x="536" y="690"/>
                      <a:pt x="529" y="690"/>
                      <a:pt x="522" y="690"/>
                    </a:cubicBezTo>
                    <a:cubicBezTo>
                      <a:pt x="522" y="681"/>
                      <a:pt x="522" y="672"/>
                      <a:pt x="522" y="663"/>
                    </a:cubicBezTo>
                    <a:cubicBezTo>
                      <a:pt x="526" y="663"/>
                      <a:pt x="531" y="663"/>
                      <a:pt x="535" y="662"/>
                    </a:cubicBezTo>
                    <a:cubicBezTo>
                      <a:pt x="536" y="662"/>
                      <a:pt x="536" y="660"/>
                      <a:pt x="535" y="660"/>
                    </a:cubicBezTo>
                    <a:cubicBezTo>
                      <a:pt x="530" y="660"/>
                      <a:pt x="526" y="661"/>
                      <a:pt x="522" y="661"/>
                    </a:cubicBezTo>
                    <a:cubicBezTo>
                      <a:pt x="522" y="652"/>
                      <a:pt x="522" y="643"/>
                      <a:pt x="522" y="634"/>
                    </a:cubicBezTo>
                    <a:cubicBezTo>
                      <a:pt x="527" y="634"/>
                      <a:pt x="533" y="634"/>
                      <a:pt x="538" y="634"/>
                    </a:cubicBezTo>
                    <a:cubicBezTo>
                      <a:pt x="539" y="633"/>
                      <a:pt x="539" y="632"/>
                      <a:pt x="538" y="632"/>
                    </a:cubicBezTo>
                    <a:cubicBezTo>
                      <a:pt x="533" y="632"/>
                      <a:pt x="527" y="632"/>
                      <a:pt x="522" y="631"/>
                    </a:cubicBezTo>
                    <a:cubicBezTo>
                      <a:pt x="522" y="623"/>
                      <a:pt x="522" y="615"/>
                      <a:pt x="522" y="607"/>
                    </a:cubicBezTo>
                    <a:cubicBezTo>
                      <a:pt x="528" y="607"/>
                      <a:pt x="533" y="608"/>
                      <a:pt x="538" y="608"/>
                    </a:cubicBezTo>
                    <a:cubicBezTo>
                      <a:pt x="539" y="609"/>
                      <a:pt x="539" y="607"/>
                      <a:pt x="538" y="607"/>
                    </a:cubicBezTo>
                    <a:cubicBezTo>
                      <a:pt x="533" y="606"/>
                      <a:pt x="527" y="605"/>
                      <a:pt x="522" y="604"/>
                    </a:cubicBezTo>
                    <a:cubicBezTo>
                      <a:pt x="522" y="597"/>
                      <a:pt x="522" y="590"/>
                      <a:pt x="522" y="582"/>
                    </a:cubicBezTo>
                    <a:cubicBezTo>
                      <a:pt x="529" y="583"/>
                      <a:pt x="536" y="583"/>
                      <a:pt x="543" y="584"/>
                    </a:cubicBezTo>
                    <a:cubicBezTo>
                      <a:pt x="545" y="584"/>
                      <a:pt x="544" y="582"/>
                      <a:pt x="543" y="582"/>
                    </a:cubicBezTo>
                    <a:cubicBezTo>
                      <a:pt x="536" y="581"/>
                      <a:pt x="529" y="580"/>
                      <a:pt x="522" y="579"/>
                    </a:cubicBezTo>
                    <a:cubicBezTo>
                      <a:pt x="522" y="571"/>
                      <a:pt x="522" y="563"/>
                      <a:pt x="522" y="554"/>
                    </a:cubicBezTo>
                    <a:cubicBezTo>
                      <a:pt x="527" y="555"/>
                      <a:pt x="531" y="555"/>
                      <a:pt x="535" y="555"/>
                    </a:cubicBezTo>
                    <a:cubicBezTo>
                      <a:pt x="536" y="555"/>
                      <a:pt x="536" y="553"/>
                      <a:pt x="535" y="553"/>
                    </a:cubicBezTo>
                    <a:cubicBezTo>
                      <a:pt x="531" y="553"/>
                      <a:pt x="527" y="552"/>
                      <a:pt x="522" y="552"/>
                    </a:cubicBezTo>
                    <a:cubicBezTo>
                      <a:pt x="522" y="544"/>
                      <a:pt x="523" y="537"/>
                      <a:pt x="523" y="529"/>
                    </a:cubicBezTo>
                    <a:cubicBezTo>
                      <a:pt x="527" y="530"/>
                      <a:pt x="532" y="530"/>
                      <a:pt x="537" y="530"/>
                    </a:cubicBezTo>
                    <a:cubicBezTo>
                      <a:pt x="538" y="530"/>
                      <a:pt x="537" y="528"/>
                      <a:pt x="536" y="528"/>
                    </a:cubicBezTo>
                    <a:cubicBezTo>
                      <a:pt x="532" y="528"/>
                      <a:pt x="527" y="527"/>
                      <a:pt x="523" y="527"/>
                    </a:cubicBezTo>
                    <a:cubicBezTo>
                      <a:pt x="523" y="520"/>
                      <a:pt x="523" y="513"/>
                      <a:pt x="523" y="506"/>
                    </a:cubicBezTo>
                    <a:cubicBezTo>
                      <a:pt x="527" y="506"/>
                      <a:pt x="532" y="507"/>
                      <a:pt x="537" y="507"/>
                    </a:cubicBezTo>
                    <a:cubicBezTo>
                      <a:pt x="538" y="507"/>
                      <a:pt x="537" y="505"/>
                      <a:pt x="536" y="505"/>
                    </a:cubicBezTo>
                    <a:cubicBezTo>
                      <a:pt x="532" y="504"/>
                      <a:pt x="527" y="504"/>
                      <a:pt x="523" y="504"/>
                    </a:cubicBezTo>
                    <a:cubicBezTo>
                      <a:pt x="523" y="497"/>
                      <a:pt x="523" y="490"/>
                      <a:pt x="523" y="483"/>
                    </a:cubicBezTo>
                    <a:cubicBezTo>
                      <a:pt x="532" y="484"/>
                      <a:pt x="541" y="485"/>
                      <a:pt x="550" y="486"/>
                    </a:cubicBezTo>
                    <a:cubicBezTo>
                      <a:pt x="551" y="487"/>
                      <a:pt x="551" y="485"/>
                      <a:pt x="550" y="485"/>
                    </a:cubicBezTo>
                    <a:cubicBezTo>
                      <a:pt x="541" y="483"/>
                      <a:pt x="532" y="481"/>
                      <a:pt x="523" y="479"/>
                    </a:cubicBezTo>
                    <a:cubicBezTo>
                      <a:pt x="523" y="471"/>
                      <a:pt x="523" y="463"/>
                      <a:pt x="523" y="456"/>
                    </a:cubicBezTo>
                    <a:cubicBezTo>
                      <a:pt x="528" y="457"/>
                      <a:pt x="533" y="458"/>
                      <a:pt x="538" y="459"/>
                    </a:cubicBezTo>
                    <a:cubicBezTo>
                      <a:pt x="540" y="459"/>
                      <a:pt x="540" y="456"/>
                      <a:pt x="538" y="456"/>
                    </a:cubicBezTo>
                    <a:cubicBezTo>
                      <a:pt x="533" y="455"/>
                      <a:pt x="528" y="454"/>
                      <a:pt x="523" y="453"/>
                    </a:cubicBezTo>
                    <a:cubicBezTo>
                      <a:pt x="523" y="445"/>
                      <a:pt x="523" y="438"/>
                      <a:pt x="523" y="430"/>
                    </a:cubicBezTo>
                    <a:cubicBezTo>
                      <a:pt x="528" y="431"/>
                      <a:pt x="532" y="431"/>
                      <a:pt x="536" y="432"/>
                    </a:cubicBezTo>
                    <a:cubicBezTo>
                      <a:pt x="538" y="432"/>
                      <a:pt x="538" y="430"/>
                      <a:pt x="537" y="430"/>
                    </a:cubicBezTo>
                    <a:cubicBezTo>
                      <a:pt x="532" y="429"/>
                      <a:pt x="528" y="428"/>
                      <a:pt x="523" y="427"/>
                    </a:cubicBezTo>
                    <a:cubicBezTo>
                      <a:pt x="523" y="419"/>
                      <a:pt x="524" y="411"/>
                      <a:pt x="524" y="402"/>
                    </a:cubicBezTo>
                    <a:cubicBezTo>
                      <a:pt x="530" y="403"/>
                      <a:pt x="535" y="404"/>
                      <a:pt x="541" y="405"/>
                    </a:cubicBezTo>
                    <a:cubicBezTo>
                      <a:pt x="543" y="405"/>
                      <a:pt x="543" y="403"/>
                      <a:pt x="542" y="403"/>
                    </a:cubicBezTo>
                    <a:cubicBezTo>
                      <a:pt x="536" y="402"/>
                      <a:pt x="530" y="401"/>
                      <a:pt x="524" y="400"/>
                    </a:cubicBezTo>
                    <a:cubicBezTo>
                      <a:pt x="524" y="392"/>
                      <a:pt x="524" y="383"/>
                      <a:pt x="524" y="374"/>
                    </a:cubicBezTo>
                    <a:cubicBezTo>
                      <a:pt x="533" y="376"/>
                      <a:pt x="542" y="377"/>
                      <a:pt x="552" y="378"/>
                    </a:cubicBezTo>
                    <a:cubicBezTo>
                      <a:pt x="553" y="379"/>
                      <a:pt x="553" y="376"/>
                      <a:pt x="552" y="376"/>
                    </a:cubicBezTo>
                    <a:cubicBezTo>
                      <a:pt x="542" y="375"/>
                      <a:pt x="533" y="373"/>
                      <a:pt x="524" y="371"/>
                    </a:cubicBezTo>
                    <a:cubicBezTo>
                      <a:pt x="524" y="357"/>
                      <a:pt x="524" y="344"/>
                      <a:pt x="524" y="331"/>
                    </a:cubicBezTo>
                    <a:cubicBezTo>
                      <a:pt x="531" y="333"/>
                      <a:pt x="537" y="334"/>
                      <a:pt x="543" y="335"/>
                    </a:cubicBezTo>
                    <a:cubicBezTo>
                      <a:pt x="545" y="336"/>
                      <a:pt x="545" y="333"/>
                      <a:pt x="543" y="333"/>
                    </a:cubicBezTo>
                    <a:cubicBezTo>
                      <a:pt x="537" y="331"/>
                      <a:pt x="531" y="329"/>
                      <a:pt x="524" y="327"/>
                    </a:cubicBezTo>
                    <a:cubicBezTo>
                      <a:pt x="524" y="318"/>
                      <a:pt x="525" y="309"/>
                      <a:pt x="525" y="300"/>
                    </a:cubicBezTo>
                    <a:cubicBezTo>
                      <a:pt x="534" y="302"/>
                      <a:pt x="544" y="304"/>
                      <a:pt x="553" y="305"/>
                    </a:cubicBezTo>
                    <a:cubicBezTo>
                      <a:pt x="555" y="305"/>
                      <a:pt x="555" y="303"/>
                      <a:pt x="553" y="303"/>
                    </a:cubicBezTo>
                    <a:cubicBezTo>
                      <a:pt x="544" y="301"/>
                      <a:pt x="534" y="299"/>
                      <a:pt x="525" y="296"/>
                    </a:cubicBezTo>
                    <a:cubicBezTo>
                      <a:pt x="525" y="289"/>
                      <a:pt x="525" y="282"/>
                      <a:pt x="525" y="275"/>
                    </a:cubicBezTo>
                    <a:cubicBezTo>
                      <a:pt x="539" y="279"/>
                      <a:pt x="553" y="283"/>
                      <a:pt x="566" y="287"/>
                    </a:cubicBezTo>
                    <a:cubicBezTo>
                      <a:pt x="568" y="287"/>
                      <a:pt x="568" y="285"/>
                      <a:pt x="567" y="284"/>
                    </a:cubicBezTo>
                    <a:cubicBezTo>
                      <a:pt x="553" y="280"/>
                      <a:pt x="539" y="275"/>
                      <a:pt x="525" y="271"/>
                    </a:cubicBezTo>
                    <a:cubicBezTo>
                      <a:pt x="525" y="263"/>
                      <a:pt x="525" y="254"/>
                      <a:pt x="525" y="246"/>
                    </a:cubicBezTo>
                    <a:cubicBezTo>
                      <a:pt x="532" y="248"/>
                      <a:pt x="538" y="250"/>
                      <a:pt x="545" y="252"/>
                    </a:cubicBezTo>
                    <a:cubicBezTo>
                      <a:pt x="546" y="252"/>
                      <a:pt x="546" y="250"/>
                      <a:pt x="545" y="249"/>
                    </a:cubicBezTo>
                    <a:cubicBezTo>
                      <a:pt x="538" y="247"/>
                      <a:pt x="532" y="245"/>
                      <a:pt x="525" y="243"/>
                    </a:cubicBezTo>
                    <a:cubicBezTo>
                      <a:pt x="525" y="235"/>
                      <a:pt x="525" y="227"/>
                      <a:pt x="525" y="219"/>
                    </a:cubicBezTo>
                    <a:cubicBezTo>
                      <a:pt x="536" y="223"/>
                      <a:pt x="547" y="226"/>
                      <a:pt x="558" y="230"/>
                    </a:cubicBezTo>
                    <a:cubicBezTo>
                      <a:pt x="559" y="230"/>
                      <a:pt x="560" y="228"/>
                      <a:pt x="558" y="228"/>
                    </a:cubicBezTo>
                    <a:cubicBezTo>
                      <a:pt x="547" y="223"/>
                      <a:pt x="536" y="219"/>
                      <a:pt x="525" y="215"/>
                    </a:cubicBezTo>
                    <a:cubicBezTo>
                      <a:pt x="525" y="208"/>
                      <a:pt x="525" y="200"/>
                      <a:pt x="525" y="193"/>
                    </a:cubicBezTo>
                    <a:cubicBezTo>
                      <a:pt x="535" y="197"/>
                      <a:pt x="545" y="200"/>
                      <a:pt x="555" y="203"/>
                    </a:cubicBezTo>
                    <a:cubicBezTo>
                      <a:pt x="556" y="204"/>
                      <a:pt x="556" y="201"/>
                      <a:pt x="555" y="201"/>
                    </a:cubicBezTo>
                    <a:cubicBezTo>
                      <a:pt x="545" y="197"/>
                      <a:pt x="535" y="193"/>
                      <a:pt x="525" y="189"/>
                    </a:cubicBezTo>
                    <a:cubicBezTo>
                      <a:pt x="525" y="180"/>
                      <a:pt x="525" y="172"/>
                      <a:pt x="525" y="163"/>
                    </a:cubicBezTo>
                    <a:cubicBezTo>
                      <a:pt x="535" y="166"/>
                      <a:pt x="546" y="169"/>
                      <a:pt x="556" y="172"/>
                    </a:cubicBezTo>
                    <a:cubicBezTo>
                      <a:pt x="558" y="172"/>
                      <a:pt x="558" y="170"/>
                      <a:pt x="557" y="169"/>
                    </a:cubicBezTo>
                    <a:cubicBezTo>
                      <a:pt x="546" y="166"/>
                      <a:pt x="535" y="162"/>
                      <a:pt x="525" y="159"/>
                    </a:cubicBezTo>
                    <a:cubicBezTo>
                      <a:pt x="525" y="151"/>
                      <a:pt x="525" y="144"/>
                      <a:pt x="525" y="136"/>
                    </a:cubicBezTo>
                    <a:cubicBezTo>
                      <a:pt x="538" y="140"/>
                      <a:pt x="551" y="143"/>
                      <a:pt x="565" y="145"/>
                    </a:cubicBezTo>
                    <a:cubicBezTo>
                      <a:pt x="567" y="146"/>
                      <a:pt x="567" y="142"/>
                      <a:pt x="565" y="142"/>
                    </a:cubicBezTo>
                    <a:cubicBezTo>
                      <a:pt x="551" y="139"/>
                      <a:pt x="538" y="136"/>
                      <a:pt x="525" y="132"/>
                    </a:cubicBezTo>
                    <a:cubicBezTo>
                      <a:pt x="525" y="124"/>
                      <a:pt x="525" y="116"/>
                      <a:pt x="524" y="107"/>
                    </a:cubicBezTo>
                    <a:cubicBezTo>
                      <a:pt x="524" y="106"/>
                      <a:pt x="523" y="106"/>
                      <a:pt x="523" y="107"/>
                    </a:cubicBezTo>
                    <a:cubicBezTo>
                      <a:pt x="522" y="115"/>
                      <a:pt x="522" y="123"/>
                      <a:pt x="522" y="131"/>
                    </a:cubicBezTo>
                    <a:cubicBezTo>
                      <a:pt x="444" y="110"/>
                      <a:pt x="367" y="80"/>
                      <a:pt x="301" y="31"/>
                    </a:cubicBezTo>
                    <a:cubicBezTo>
                      <a:pt x="301" y="22"/>
                      <a:pt x="301" y="12"/>
                      <a:pt x="301" y="2"/>
                    </a:cubicBezTo>
                    <a:cubicBezTo>
                      <a:pt x="301" y="1"/>
                      <a:pt x="300" y="0"/>
                      <a:pt x="300" y="1"/>
                    </a:cubicBezTo>
                    <a:cubicBezTo>
                      <a:pt x="300" y="11"/>
                      <a:pt x="299" y="20"/>
                      <a:pt x="299" y="30"/>
                    </a:cubicBezTo>
                    <a:cubicBezTo>
                      <a:pt x="294" y="26"/>
                      <a:pt x="289" y="22"/>
                      <a:pt x="284" y="18"/>
                    </a:cubicBezTo>
                    <a:cubicBezTo>
                      <a:pt x="286" y="18"/>
                      <a:pt x="288" y="17"/>
                      <a:pt x="289" y="16"/>
                    </a:cubicBezTo>
                    <a:cubicBezTo>
                      <a:pt x="291" y="16"/>
                      <a:pt x="290" y="14"/>
                      <a:pt x="289" y="14"/>
                    </a:cubicBezTo>
                    <a:cubicBezTo>
                      <a:pt x="286" y="15"/>
                      <a:pt x="284" y="16"/>
                      <a:pt x="282" y="17"/>
                    </a:cubicBezTo>
                    <a:cubicBezTo>
                      <a:pt x="281" y="16"/>
                      <a:pt x="280" y="15"/>
                      <a:pt x="280" y="15"/>
                    </a:cubicBezTo>
                    <a:cubicBezTo>
                      <a:pt x="279" y="14"/>
                      <a:pt x="279" y="15"/>
                      <a:pt x="279" y="16"/>
                    </a:cubicBezTo>
                    <a:cubicBezTo>
                      <a:pt x="280" y="16"/>
                      <a:pt x="280" y="17"/>
                      <a:pt x="281" y="17"/>
                    </a:cubicBezTo>
                    <a:cubicBezTo>
                      <a:pt x="270" y="21"/>
                      <a:pt x="259" y="25"/>
                      <a:pt x="249" y="30"/>
                    </a:cubicBezTo>
                    <a:cubicBezTo>
                      <a:pt x="249" y="25"/>
                      <a:pt x="249" y="20"/>
                      <a:pt x="249" y="16"/>
                    </a:cubicBezTo>
                    <a:cubicBezTo>
                      <a:pt x="249" y="14"/>
                      <a:pt x="247" y="13"/>
                      <a:pt x="247" y="15"/>
                    </a:cubicBezTo>
                    <a:cubicBezTo>
                      <a:pt x="247" y="20"/>
                      <a:pt x="246" y="25"/>
                      <a:pt x="247" y="30"/>
                    </a:cubicBezTo>
                    <a:cubicBezTo>
                      <a:pt x="225" y="39"/>
                      <a:pt x="204" y="49"/>
                      <a:pt x="183" y="59"/>
                    </a:cubicBezTo>
                    <a:cubicBezTo>
                      <a:pt x="159" y="69"/>
                      <a:pt x="134" y="80"/>
                      <a:pt x="110" y="92"/>
                    </a:cubicBezTo>
                    <a:cubicBezTo>
                      <a:pt x="110" y="85"/>
                      <a:pt x="110" y="78"/>
                      <a:pt x="111" y="71"/>
                    </a:cubicBezTo>
                    <a:cubicBezTo>
                      <a:pt x="111" y="70"/>
                      <a:pt x="109" y="69"/>
                      <a:pt x="109" y="70"/>
                    </a:cubicBezTo>
                    <a:cubicBezTo>
                      <a:pt x="109" y="78"/>
                      <a:pt x="108" y="86"/>
                      <a:pt x="108" y="93"/>
                    </a:cubicBezTo>
                    <a:cubicBezTo>
                      <a:pt x="102" y="97"/>
                      <a:pt x="95" y="101"/>
                      <a:pt x="89" y="105"/>
                    </a:cubicBezTo>
                    <a:cubicBezTo>
                      <a:pt x="89" y="105"/>
                      <a:pt x="89" y="105"/>
                      <a:pt x="89" y="105"/>
                    </a:cubicBezTo>
                    <a:cubicBezTo>
                      <a:pt x="96" y="103"/>
                      <a:pt x="102" y="100"/>
                      <a:pt x="108" y="97"/>
                    </a:cubicBezTo>
                    <a:cubicBezTo>
                      <a:pt x="108" y="102"/>
                      <a:pt x="108" y="108"/>
                      <a:pt x="108" y="113"/>
                    </a:cubicBezTo>
                    <a:cubicBezTo>
                      <a:pt x="99" y="117"/>
                      <a:pt x="89" y="121"/>
                      <a:pt x="80" y="125"/>
                    </a:cubicBezTo>
                    <a:cubicBezTo>
                      <a:pt x="79" y="125"/>
                      <a:pt x="79" y="126"/>
                      <a:pt x="80" y="126"/>
                    </a:cubicBezTo>
                    <a:cubicBezTo>
                      <a:pt x="89" y="123"/>
                      <a:pt x="99" y="119"/>
                      <a:pt x="108" y="116"/>
                    </a:cubicBezTo>
                    <a:cubicBezTo>
                      <a:pt x="108" y="124"/>
                      <a:pt x="108" y="132"/>
                      <a:pt x="108" y="140"/>
                    </a:cubicBezTo>
                    <a:cubicBezTo>
                      <a:pt x="103" y="142"/>
                      <a:pt x="98" y="144"/>
                      <a:pt x="93" y="146"/>
                    </a:cubicBezTo>
                    <a:cubicBezTo>
                      <a:pt x="93" y="146"/>
                      <a:pt x="93" y="147"/>
                      <a:pt x="94" y="147"/>
                    </a:cubicBezTo>
                    <a:cubicBezTo>
                      <a:pt x="99" y="145"/>
                      <a:pt x="103" y="144"/>
                      <a:pt x="108" y="142"/>
                    </a:cubicBezTo>
                    <a:cubicBezTo>
                      <a:pt x="108" y="150"/>
                      <a:pt x="108" y="158"/>
                      <a:pt x="108" y="166"/>
                    </a:cubicBezTo>
                    <a:cubicBezTo>
                      <a:pt x="102" y="168"/>
                      <a:pt x="97" y="171"/>
                      <a:pt x="91" y="173"/>
                    </a:cubicBezTo>
                    <a:cubicBezTo>
                      <a:pt x="90" y="173"/>
                      <a:pt x="91" y="175"/>
                      <a:pt x="92" y="175"/>
                    </a:cubicBezTo>
                    <a:cubicBezTo>
                      <a:pt x="97" y="173"/>
                      <a:pt x="103" y="171"/>
                      <a:pt x="108" y="168"/>
                    </a:cubicBezTo>
                    <a:cubicBezTo>
                      <a:pt x="108" y="174"/>
                      <a:pt x="108" y="181"/>
                      <a:pt x="108" y="187"/>
                    </a:cubicBezTo>
                    <a:cubicBezTo>
                      <a:pt x="101" y="189"/>
                      <a:pt x="94" y="191"/>
                      <a:pt x="86" y="194"/>
                    </a:cubicBezTo>
                    <a:cubicBezTo>
                      <a:pt x="86" y="194"/>
                      <a:pt x="86" y="196"/>
                      <a:pt x="87" y="195"/>
                    </a:cubicBezTo>
                    <a:cubicBezTo>
                      <a:pt x="94" y="193"/>
                      <a:pt x="101" y="191"/>
                      <a:pt x="108" y="189"/>
                    </a:cubicBezTo>
                    <a:cubicBezTo>
                      <a:pt x="108" y="195"/>
                      <a:pt x="108" y="201"/>
                      <a:pt x="108" y="207"/>
                    </a:cubicBezTo>
                    <a:cubicBezTo>
                      <a:pt x="105" y="208"/>
                      <a:pt x="101" y="209"/>
                      <a:pt x="98" y="210"/>
                    </a:cubicBezTo>
                    <a:cubicBezTo>
                      <a:pt x="98" y="210"/>
                      <a:pt x="98" y="211"/>
                      <a:pt x="98" y="211"/>
                    </a:cubicBezTo>
                    <a:cubicBezTo>
                      <a:pt x="102" y="211"/>
                      <a:pt x="105" y="210"/>
                      <a:pt x="108" y="210"/>
                    </a:cubicBezTo>
                    <a:cubicBezTo>
                      <a:pt x="108" y="219"/>
                      <a:pt x="108" y="227"/>
                      <a:pt x="109" y="236"/>
                    </a:cubicBezTo>
                    <a:cubicBezTo>
                      <a:pt x="102" y="238"/>
                      <a:pt x="95" y="240"/>
                      <a:pt x="89" y="242"/>
                    </a:cubicBezTo>
                    <a:cubicBezTo>
                      <a:pt x="88" y="242"/>
                      <a:pt x="88" y="244"/>
                      <a:pt x="89" y="244"/>
                    </a:cubicBezTo>
                    <a:cubicBezTo>
                      <a:pt x="96" y="242"/>
                      <a:pt x="102" y="240"/>
                      <a:pt x="109" y="238"/>
                    </a:cubicBezTo>
                    <a:cubicBezTo>
                      <a:pt x="109" y="247"/>
                      <a:pt x="109" y="255"/>
                      <a:pt x="109" y="263"/>
                    </a:cubicBezTo>
                    <a:cubicBezTo>
                      <a:pt x="103" y="264"/>
                      <a:pt x="97" y="266"/>
                      <a:pt x="91" y="267"/>
                    </a:cubicBezTo>
                    <a:cubicBezTo>
                      <a:pt x="90" y="268"/>
                      <a:pt x="91" y="269"/>
                      <a:pt x="92" y="269"/>
                    </a:cubicBezTo>
                    <a:cubicBezTo>
                      <a:pt x="97" y="268"/>
                      <a:pt x="103" y="266"/>
                      <a:pt x="109" y="265"/>
                    </a:cubicBezTo>
                    <a:cubicBezTo>
                      <a:pt x="109" y="271"/>
                      <a:pt x="109" y="277"/>
                      <a:pt x="109" y="284"/>
                    </a:cubicBezTo>
                    <a:cubicBezTo>
                      <a:pt x="105" y="285"/>
                      <a:pt x="100" y="287"/>
                      <a:pt x="96" y="288"/>
                    </a:cubicBezTo>
                    <a:cubicBezTo>
                      <a:pt x="94" y="288"/>
                      <a:pt x="95" y="290"/>
                      <a:pt x="96" y="290"/>
                    </a:cubicBezTo>
                    <a:cubicBezTo>
                      <a:pt x="101" y="288"/>
                      <a:pt x="105" y="287"/>
                      <a:pt x="109" y="286"/>
                    </a:cubicBezTo>
                    <a:cubicBezTo>
                      <a:pt x="110" y="291"/>
                      <a:pt x="110" y="296"/>
                      <a:pt x="110" y="301"/>
                    </a:cubicBezTo>
                    <a:cubicBezTo>
                      <a:pt x="80" y="310"/>
                      <a:pt x="50" y="319"/>
                      <a:pt x="20" y="330"/>
                    </a:cubicBezTo>
                    <a:cubicBezTo>
                      <a:pt x="19" y="330"/>
                      <a:pt x="20" y="331"/>
                      <a:pt x="20" y="331"/>
                    </a:cubicBezTo>
                    <a:cubicBezTo>
                      <a:pt x="50" y="321"/>
                      <a:pt x="80" y="313"/>
                      <a:pt x="110" y="305"/>
                    </a:cubicBezTo>
                    <a:cubicBezTo>
                      <a:pt x="110" y="311"/>
                      <a:pt x="110" y="318"/>
                      <a:pt x="110" y="324"/>
                    </a:cubicBezTo>
                    <a:cubicBezTo>
                      <a:pt x="77" y="331"/>
                      <a:pt x="43" y="338"/>
                      <a:pt x="11" y="348"/>
                    </a:cubicBezTo>
                    <a:cubicBezTo>
                      <a:pt x="11" y="349"/>
                      <a:pt x="11" y="349"/>
                      <a:pt x="11" y="349"/>
                    </a:cubicBezTo>
                    <a:cubicBezTo>
                      <a:pt x="44" y="343"/>
                      <a:pt x="77" y="335"/>
                      <a:pt x="110" y="327"/>
                    </a:cubicBezTo>
                    <a:cubicBezTo>
                      <a:pt x="110" y="333"/>
                      <a:pt x="111" y="339"/>
                      <a:pt x="111" y="345"/>
                    </a:cubicBezTo>
                    <a:cubicBezTo>
                      <a:pt x="76" y="353"/>
                      <a:pt x="41" y="361"/>
                      <a:pt x="6" y="369"/>
                    </a:cubicBezTo>
                    <a:cubicBezTo>
                      <a:pt x="5" y="369"/>
                      <a:pt x="6" y="370"/>
                      <a:pt x="7" y="370"/>
                    </a:cubicBezTo>
                    <a:cubicBezTo>
                      <a:pt x="41" y="363"/>
                      <a:pt x="76" y="356"/>
                      <a:pt x="111" y="349"/>
                    </a:cubicBezTo>
                    <a:cubicBezTo>
                      <a:pt x="111" y="354"/>
                      <a:pt x="111" y="359"/>
                      <a:pt x="111" y="365"/>
                    </a:cubicBezTo>
                    <a:cubicBezTo>
                      <a:pt x="111" y="365"/>
                      <a:pt x="113" y="366"/>
                      <a:pt x="113" y="365"/>
                    </a:cubicBezTo>
                    <a:cubicBezTo>
                      <a:pt x="113" y="359"/>
                      <a:pt x="112" y="354"/>
                      <a:pt x="112" y="348"/>
                    </a:cubicBezTo>
                    <a:cubicBezTo>
                      <a:pt x="157" y="339"/>
                      <a:pt x="201" y="330"/>
                      <a:pt x="245" y="321"/>
                    </a:cubicBezTo>
                    <a:cubicBezTo>
                      <a:pt x="245" y="328"/>
                      <a:pt x="245" y="335"/>
                      <a:pt x="245" y="342"/>
                    </a:cubicBezTo>
                    <a:cubicBezTo>
                      <a:pt x="213" y="347"/>
                      <a:pt x="181" y="354"/>
                      <a:pt x="149" y="360"/>
                    </a:cubicBezTo>
                    <a:cubicBezTo>
                      <a:pt x="103" y="368"/>
                      <a:pt x="56" y="374"/>
                      <a:pt x="11" y="385"/>
                    </a:cubicBezTo>
                    <a:cubicBezTo>
                      <a:pt x="10" y="385"/>
                      <a:pt x="11" y="386"/>
                      <a:pt x="11" y="386"/>
                    </a:cubicBezTo>
                    <a:cubicBezTo>
                      <a:pt x="52" y="382"/>
                      <a:pt x="94" y="373"/>
                      <a:pt x="135" y="365"/>
                    </a:cubicBezTo>
                    <a:cubicBezTo>
                      <a:pt x="172" y="358"/>
                      <a:pt x="208" y="352"/>
                      <a:pt x="245" y="346"/>
                    </a:cubicBezTo>
                    <a:cubicBezTo>
                      <a:pt x="245" y="354"/>
                      <a:pt x="245" y="362"/>
                      <a:pt x="245" y="370"/>
                    </a:cubicBezTo>
                    <a:cubicBezTo>
                      <a:pt x="164" y="379"/>
                      <a:pt x="84" y="401"/>
                      <a:pt x="4" y="415"/>
                    </a:cubicBezTo>
                    <a:cubicBezTo>
                      <a:pt x="3" y="415"/>
                      <a:pt x="3" y="416"/>
                      <a:pt x="4" y="416"/>
                    </a:cubicBezTo>
                    <a:cubicBezTo>
                      <a:pt x="85" y="405"/>
                      <a:pt x="164" y="387"/>
                      <a:pt x="245" y="374"/>
                    </a:cubicBezTo>
                    <a:cubicBezTo>
                      <a:pt x="245" y="383"/>
                      <a:pt x="245" y="392"/>
                      <a:pt x="245" y="401"/>
                    </a:cubicBezTo>
                    <a:cubicBezTo>
                      <a:pt x="209" y="406"/>
                      <a:pt x="174" y="412"/>
                      <a:pt x="139" y="418"/>
                    </a:cubicBezTo>
                    <a:cubicBezTo>
                      <a:pt x="97" y="424"/>
                      <a:pt x="52" y="427"/>
                      <a:pt x="11" y="438"/>
                    </a:cubicBezTo>
                    <a:cubicBezTo>
                      <a:pt x="10" y="438"/>
                      <a:pt x="11" y="439"/>
                      <a:pt x="11" y="439"/>
                    </a:cubicBezTo>
                    <a:cubicBezTo>
                      <a:pt x="56" y="436"/>
                      <a:pt x="102" y="426"/>
                      <a:pt x="147" y="419"/>
                    </a:cubicBezTo>
                    <a:cubicBezTo>
                      <a:pt x="180" y="415"/>
                      <a:pt x="212" y="410"/>
                      <a:pt x="245" y="404"/>
                    </a:cubicBezTo>
                    <a:cubicBezTo>
                      <a:pt x="245" y="413"/>
                      <a:pt x="245" y="422"/>
                      <a:pt x="244" y="431"/>
                    </a:cubicBezTo>
                    <a:cubicBezTo>
                      <a:pt x="210" y="436"/>
                      <a:pt x="176" y="442"/>
                      <a:pt x="142" y="447"/>
                    </a:cubicBezTo>
                    <a:cubicBezTo>
                      <a:pt x="98" y="452"/>
                      <a:pt x="54" y="458"/>
                      <a:pt x="11" y="462"/>
                    </a:cubicBezTo>
                    <a:cubicBezTo>
                      <a:pt x="9" y="463"/>
                      <a:pt x="10" y="465"/>
                      <a:pt x="11" y="465"/>
                    </a:cubicBezTo>
                    <a:cubicBezTo>
                      <a:pt x="55" y="460"/>
                      <a:pt x="98" y="455"/>
                      <a:pt x="142" y="449"/>
                    </a:cubicBezTo>
                    <a:cubicBezTo>
                      <a:pt x="176" y="445"/>
                      <a:pt x="211" y="442"/>
                      <a:pt x="244" y="436"/>
                    </a:cubicBezTo>
                    <a:cubicBezTo>
                      <a:pt x="244" y="442"/>
                      <a:pt x="244" y="449"/>
                      <a:pt x="244" y="456"/>
                    </a:cubicBezTo>
                    <a:cubicBezTo>
                      <a:pt x="209" y="460"/>
                      <a:pt x="174" y="465"/>
                      <a:pt x="139" y="470"/>
                    </a:cubicBezTo>
                    <a:cubicBezTo>
                      <a:pt x="96" y="475"/>
                      <a:pt x="51" y="480"/>
                      <a:pt x="8" y="491"/>
                    </a:cubicBezTo>
                    <a:cubicBezTo>
                      <a:pt x="8" y="491"/>
                      <a:pt x="8" y="492"/>
                      <a:pt x="9" y="492"/>
                    </a:cubicBezTo>
                    <a:cubicBezTo>
                      <a:pt x="52" y="486"/>
                      <a:pt x="96" y="478"/>
                      <a:pt x="140" y="473"/>
                    </a:cubicBezTo>
                    <a:cubicBezTo>
                      <a:pt x="175" y="468"/>
                      <a:pt x="209" y="464"/>
                      <a:pt x="244" y="460"/>
                    </a:cubicBezTo>
                    <a:cubicBezTo>
                      <a:pt x="244" y="465"/>
                      <a:pt x="244" y="470"/>
                      <a:pt x="244" y="476"/>
                    </a:cubicBezTo>
                    <a:cubicBezTo>
                      <a:pt x="163" y="483"/>
                      <a:pt x="83" y="504"/>
                      <a:pt x="1" y="511"/>
                    </a:cubicBezTo>
                    <a:cubicBezTo>
                      <a:pt x="0" y="511"/>
                      <a:pt x="1" y="513"/>
                      <a:pt x="2" y="513"/>
                    </a:cubicBezTo>
                    <a:cubicBezTo>
                      <a:pt x="83" y="507"/>
                      <a:pt x="164" y="493"/>
                      <a:pt x="244" y="480"/>
                    </a:cubicBezTo>
                    <a:cubicBezTo>
                      <a:pt x="244" y="487"/>
                      <a:pt x="244" y="494"/>
                      <a:pt x="244" y="501"/>
                    </a:cubicBezTo>
                    <a:cubicBezTo>
                      <a:pt x="211" y="505"/>
                      <a:pt x="178" y="510"/>
                      <a:pt x="146" y="514"/>
                    </a:cubicBezTo>
                    <a:cubicBezTo>
                      <a:pt x="109" y="519"/>
                      <a:pt x="72" y="522"/>
                      <a:pt x="36" y="530"/>
                    </a:cubicBezTo>
                    <a:cubicBezTo>
                      <a:pt x="35" y="530"/>
                      <a:pt x="36" y="531"/>
                      <a:pt x="36" y="531"/>
                    </a:cubicBezTo>
                    <a:cubicBezTo>
                      <a:pt x="76" y="527"/>
                      <a:pt x="115" y="521"/>
                      <a:pt x="154" y="517"/>
                    </a:cubicBezTo>
                    <a:cubicBezTo>
                      <a:pt x="184" y="513"/>
                      <a:pt x="214" y="510"/>
                      <a:pt x="244" y="505"/>
                    </a:cubicBezTo>
                    <a:cubicBezTo>
                      <a:pt x="243" y="513"/>
                      <a:pt x="243" y="520"/>
                      <a:pt x="243" y="528"/>
                    </a:cubicBezTo>
                    <a:cubicBezTo>
                      <a:pt x="189" y="530"/>
                      <a:pt x="136" y="536"/>
                      <a:pt x="82" y="541"/>
                    </a:cubicBezTo>
                    <a:cubicBezTo>
                      <a:pt x="81" y="541"/>
                      <a:pt x="81" y="543"/>
                      <a:pt x="82" y="543"/>
                    </a:cubicBezTo>
                    <a:cubicBezTo>
                      <a:pt x="136" y="539"/>
                      <a:pt x="190" y="537"/>
                      <a:pt x="243" y="532"/>
                    </a:cubicBezTo>
                    <a:cubicBezTo>
                      <a:pt x="243" y="536"/>
                      <a:pt x="243" y="541"/>
                      <a:pt x="243" y="546"/>
                    </a:cubicBezTo>
                    <a:cubicBezTo>
                      <a:pt x="212" y="549"/>
                      <a:pt x="180" y="553"/>
                      <a:pt x="149" y="555"/>
                    </a:cubicBezTo>
                    <a:cubicBezTo>
                      <a:pt x="147" y="555"/>
                      <a:pt x="148" y="557"/>
                      <a:pt x="149" y="556"/>
                    </a:cubicBezTo>
                    <a:cubicBezTo>
                      <a:pt x="180" y="555"/>
                      <a:pt x="212" y="553"/>
                      <a:pt x="243" y="549"/>
                    </a:cubicBezTo>
                    <a:cubicBezTo>
                      <a:pt x="243" y="560"/>
                      <a:pt x="243" y="570"/>
                      <a:pt x="243" y="581"/>
                    </a:cubicBezTo>
                    <a:cubicBezTo>
                      <a:pt x="243" y="581"/>
                      <a:pt x="243" y="582"/>
                      <a:pt x="243" y="581"/>
                    </a:cubicBezTo>
                    <a:cubicBezTo>
                      <a:pt x="244" y="570"/>
                      <a:pt x="244" y="560"/>
                      <a:pt x="245" y="549"/>
                    </a:cubicBezTo>
                    <a:cubicBezTo>
                      <a:pt x="251" y="548"/>
                      <a:pt x="258" y="547"/>
                      <a:pt x="264" y="547"/>
                    </a:cubicBezTo>
                    <a:cubicBezTo>
                      <a:pt x="272" y="550"/>
                      <a:pt x="280" y="553"/>
                      <a:pt x="289" y="555"/>
                    </a:cubicBezTo>
                    <a:cubicBezTo>
                      <a:pt x="289" y="565"/>
                      <a:pt x="289" y="575"/>
                      <a:pt x="289" y="585"/>
                    </a:cubicBezTo>
                    <a:cubicBezTo>
                      <a:pt x="289" y="585"/>
                      <a:pt x="289" y="586"/>
                      <a:pt x="289" y="585"/>
                    </a:cubicBezTo>
                    <a:cubicBezTo>
                      <a:pt x="290" y="576"/>
                      <a:pt x="291" y="566"/>
                      <a:pt x="292" y="556"/>
                    </a:cubicBezTo>
                    <a:cubicBezTo>
                      <a:pt x="365" y="582"/>
                      <a:pt x="443" y="599"/>
                      <a:pt x="520" y="607"/>
                    </a:cubicBezTo>
                    <a:cubicBezTo>
                      <a:pt x="520" y="615"/>
                      <a:pt x="520" y="623"/>
                      <a:pt x="520" y="631"/>
                    </a:cubicBezTo>
                    <a:cubicBezTo>
                      <a:pt x="464" y="629"/>
                      <a:pt x="411" y="618"/>
                      <a:pt x="356" y="604"/>
                    </a:cubicBezTo>
                    <a:cubicBezTo>
                      <a:pt x="356" y="604"/>
                      <a:pt x="356" y="605"/>
                      <a:pt x="356" y="605"/>
                    </a:cubicBezTo>
                    <a:cubicBezTo>
                      <a:pt x="408" y="622"/>
                      <a:pt x="464" y="634"/>
                      <a:pt x="520" y="634"/>
                    </a:cubicBezTo>
                    <a:cubicBezTo>
                      <a:pt x="519" y="643"/>
                      <a:pt x="519" y="652"/>
                      <a:pt x="519" y="661"/>
                    </a:cubicBezTo>
                    <a:cubicBezTo>
                      <a:pt x="466" y="662"/>
                      <a:pt x="415" y="652"/>
                      <a:pt x="363" y="639"/>
                    </a:cubicBezTo>
                    <a:cubicBezTo>
                      <a:pt x="362" y="638"/>
                      <a:pt x="362" y="640"/>
                      <a:pt x="363" y="640"/>
                    </a:cubicBezTo>
                    <a:cubicBezTo>
                      <a:pt x="413" y="654"/>
                      <a:pt x="467" y="667"/>
                      <a:pt x="519" y="663"/>
                    </a:cubicBezTo>
                    <a:cubicBezTo>
                      <a:pt x="519" y="672"/>
                      <a:pt x="519" y="681"/>
                      <a:pt x="519" y="690"/>
                    </a:cubicBezTo>
                    <a:cubicBezTo>
                      <a:pt x="467" y="687"/>
                      <a:pt x="416" y="678"/>
                      <a:pt x="365" y="665"/>
                    </a:cubicBezTo>
                    <a:cubicBezTo>
                      <a:pt x="364" y="665"/>
                      <a:pt x="364" y="666"/>
                      <a:pt x="365" y="667"/>
                    </a:cubicBezTo>
                    <a:cubicBezTo>
                      <a:pt x="411" y="684"/>
                      <a:pt x="468" y="692"/>
                      <a:pt x="519" y="693"/>
                    </a:cubicBezTo>
                    <a:cubicBezTo>
                      <a:pt x="519" y="701"/>
                      <a:pt x="519" y="710"/>
                      <a:pt x="519" y="718"/>
                    </a:cubicBezTo>
                    <a:cubicBezTo>
                      <a:pt x="479" y="713"/>
                      <a:pt x="438" y="707"/>
                      <a:pt x="397" y="703"/>
                    </a:cubicBezTo>
                    <a:cubicBezTo>
                      <a:pt x="397" y="699"/>
                      <a:pt x="397" y="695"/>
                      <a:pt x="396" y="690"/>
                    </a:cubicBezTo>
                    <a:cubicBezTo>
                      <a:pt x="396" y="690"/>
                      <a:pt x="395" y="689"/>
                      <a:pt x="395" y="690"/>
                    </a:cubicBezTo>
                    <a:cubicBezTo>
                      <a:pt x="395" y="695"/>
                      <a:pt x="396" y="699"/>
                      <a:pt x="396" y="703"/>
                    </a:cubicBezTo>
                    <a:cubicBezTo>
                      <a:pt x="384" y="702"/>
                      <a:pt x="373" y="701"/>
                      <a:pt x="361" y="701"/>
                    </a:cubicBezTo>
                    <a:cubicBezTo>
                      <a:pt x="360" y="701"/>
                      <a:pt x="361" y="702"/>
                      <a:pt x="361" y="702"/>
                    </a:cubicBezTo>
                    <a:cubicBezTo>
                      <a:pt x="373" y="703"/>
                      <a:pt x="384" y="705"/>
                      <a:pt x="396" y="707"/>
                    </a:cubicBezTo>
                    <a:cubicBezTo>
                      <a:pt x="396" y="716"/>
                      <a:pt x="397" y="726"/>
                      <a:pt x="397" y="735"/>
                    </a:cubicBezTo>
                    <a:cubicBezTo>
                      <a:pt x="385" y="733"/>
                      <a:pt x="373" y="730"/>
                      <a:pt x="361" y="727"/>
                    </a:cubicBezTo>
                    <a:cubicBezTo>
                      <a:pt x="361" y="727"/>
                      <a:pt x="361" y="728"/>
                      <a:pt x="361" y="728"/>
                    </a:cubicBezTo>
                    <a:cubicBezTo>
                      <a:pt x="373" y="732"/>
                      <a:pt x="385" y="735"/>
                      <a:pt x="397" y="737"/>
                    </a:cubicBezTo>
                    <a:cubicBezTo>
                      <a:pt x="397" y="745"/>
                      <a:pt x="397" y="753"/>
                      <a:pt x="398" y="761"/>
                    </a:cubicBezTo>
                    <a:cubicBezTo>
                      <a:pt x="386" y="760"/>
                      <a:pt x="373" y="759"/>
                      <a:pt x="361" y="757"/>
                    </a:cubicBezTo>
                    <a:cubicBezTo>
                      <a:pt x="360" y="757"/>
                      <a:pt x="360" y="758"/>
                      <a:pt x="361" y="759"/>
                    </a:cubicBezTo>
                    <a:cubicBezTo>
                      <a:pt x="373" y="760"/>
                      <a:pt x="385" y="762"/>
                      <a:pt x="398" y="763"/>
                    </a:cubicBezTo>
                    <a:cubicBezTo>
                      <a:pt x="398" y="770"/>
                      <a:pt x="398" y="776"/>
                      <a:pt x="398" y="783"/>
                    </a:cubicBezTo>
                    <a:cubicBezTo>
                      <a:pt x="385" y="780"/>
                      <a:pt x="371" y="777"/>
                      <a:pt x="358" y="774"/>
                    </a:cubicBezTo>
                    <a:cubicBezTo>
                      <a:pt x="357" y="773"/>
                      <a:pt x="357" y="775"/>
                      <a:pt x="358" y="775"/>
                    </a:cubicBezTo>
                    <a:cubicBezTo>
                      <a:pt x="371" y="779"/>
                      <a:pt x="384" y="782"/>
                      <a:pt x="398" y="785"/>
                    </a:cubicBezTo>
                    <a:cubicBezTo>
                      <a:pt x="398" y="793"/>
                      <a:pt x="398" y="801"/>
                      <a:pt x="398" y="810"/>
                    </a:cubicBezTo>
                    <a:cubicBezTo>
                      <a:pt x="385" y="808"/>
                      <a:pt x="371" y="807"/>
                      <a:pt x="358" y="805"/>
                    </a:cubicBezTo>
                    <a:cubicBezTo>
                      <a:pt x="357" y="805"/>
                      <a:pt x="357" y="807"/>
                      <a:pt x="358" y="807"/>
                    </a:cubicBezTo>
                    <a:cubicBezTo>
                      <a:pt x="371" y="809"/>
                      <a:pt x="385" y="811"/>
                      <a:pt x="398" y="812"/>
                    </a:cubicBezTo>
                    <a:cubicBezTo>
                      <a:pt x="398" y="820"/>
                      <a:pt x="398" y="827"/>
                      <a:pt x="398" y="835"/>
                    </a:cubicBezTo>
                    <a:cubicBezTo>
                      <a:pt x="398" y="835"/>
                      <a:pt x="398" y="835"/>
                      <a:pt x="399" y="835"/>
                    </a:cubicBezTo>
                    <a:cubicBezTo>
                      <a:pt x="380" y="833"/>
                      <a:pt x="362" y="829"/>
                      <a:pt x="343" y="826"/>
                    </a:cubicBezTo>
                    <a:cubicBezTo>
                      <a:pt x="342" y="826"/>
                      <a:pt x="343" y="826"/>
                      <a:pt x="343" y="827"/>
                    </a:cubicBezTo>
                    <a:cubicBezTo>
                      <a:pt x="400" y="839"/>
                      <a:pt x="460" y="849"/>
                      <a:pt x="519" y="848"/>
                    </a:cubicBezTo>
                    <a:cubicBezTo>
                      <a:pt x="519" y="853"/>
                      <a:pt x="519" y="857"/>
                      <a:pt x="519" y="861"/>
                    </a:cubicBezTo>
                    <a:cubicBezTo>
                      <a:pt x="464" y="862"/>
                      <a:pt x="410" y="861"/>
                      <a:pt x="356" y="862"/>
                    </a:cubicBezTo>
                    <a:cubicBezTo>
                      <a:pt x="355" y="862"/>
                      <a:pt x="356" y="864"/>
                      <a:pt x="356" y="864"/>
                    </a:cubicBezTo>
                    <a:cubicBezTo>
                      <a:pt x="410" y="863"/>
                      <a:pt x="465" y="865"/>
                      <a:pt x="519" y="863"/>
                    </a:cubicBezTo>
                    <a:cubicBezTo>
                      <a:pt x="519" y="868"/>
                      <a:pt x="519" y="872"/>
                      <a:pt x="519" y="876"/>
                    </a:cubicBezTo>
                    <a:cubicBezTo>
                      <a:pt x="465" y="879"/>
                      <a:pt x="411" y="880"/>
                      <a:pt x="358" y="879"/>
                    </a:cubicBezTo>
                    <a:cubicBezTo>
                      <a:pt x="357" y="879"/>
                      <a:pt x="358" y="880"/>
                      <a:pt x="358" y="880"/>
                    </a:cubicBezTo>
                    <a:cubicBezTo>
                      <a:pt x="411" y="882"/>
                      <a:pt x="465" y="881"/>
                      <a:pt x="519" y="878"/>
                    </a:cubicBezTo>
                    <a:cubicBezTo>
                      <a:pt x="519" y="884"/>
                      <a:pt x="519" y="891"/>
                      <a:pt x="519" y="897"/>
                    </a:cubicBezTo>
                    <a:cubicBezTo>
                      <a:pt x="464" y="897"/>
                      <a:pt x="409" y="902"/>
                      <a:pt x="354" y="902"/>
                    </a:cubicBezTo>
                    <a:cubicBezTo>
                      <a:pt x="354" y="902"/>
                      <a:pt x="354" y="904"/>
                      <a:pt x="355" y="904"/>
                    </a:cubicBezTo>
                    <a:cubicBezTo>
                      <a:pt x="409" y="904"/>
                      <a:pt x="464" y="902"/>
                      <a:pt x="518" y="900"/>
                    </a:cubicBezTo>
                    <a:cubicBezTo>
                      <a:pt x="518" y="908"/>
                      <a:pt x="518" y="916"/>
                      <a:pt x="518" y="924"/>
                    </a:cubicBezTo>
                    <a:cubicBezTo>
                      <a:pt x="475" y="926"/>
                      <a:pt x="432" y="927"/>
                      <a:pt x="389" y="926"/>
                    </a:cubicBezTo>
                    <a:cubicBezTo>
                      <a:pt x="389" y="926"/>
                      <a:pt x="389" y="927"/>
                      <a:pt x="390" y="927"/>
                    </a:cubicBezTo>
                    <a:cubicBezTo>
                      <a:pt x="433" y="928"/>
                      <a:pt x="475" y="928"/>
                      <a:pt x="518" y="926"/>
                    </a:cubicBezTo>
                    <a:cubicBezTo>
                      <a:pt x="518" y="933"/>
                      <a:pt x="518" y="940"/>
                      <a:pt x="518" y="946"/>
                    </a:cubicBezTo>
                    <a:cubicBezTo>
                      <a:pt x="518" y="947"/>
                      <a:pt x="520" y="948"/>
                      <a:pt x="520" y="947"/>
                    </a:cubicBezTo>
                    <a:cubicBezTo>
                      <a:pt x="520" y="940"/>
                      <a:pt x="520" y="933"/>
                      <a:pt x="520" y="926"/>
                    </a:cubicBezTo>
                    <a:cubicBezTo>
                      <a:pt x="527" y="926"/>
                      <a:pt x="534" y="926"/>
                      <a:pt x="542" y="926"/>
                    </a:cubicBezTo>
                    <a:cubicBezTo>
                      <a:pt x="543" y="926"/>
                      <a:pt x="542" y="924"/>
                      <a:pt x="541" y="924"/>
                    </a:cubicBezTo>
                    <a:cubicBezTo>
                      <a:pt x="534" y="924"/>
                      <a:pt x="527" y="924"/>
                      <a:pt x="520" y="924"/>
                    </a:cubicBezTo>
                    <a:cubicBezTo>
                      <a:pt x="520" y="916"/>
                      <a:pt x="520" y="908"/>
                      <a:pt x="520" y="900"/>
                    </a:cubicBezTo>
                    <a:cubicBezTo>
                      <a:pt x="528" y="899"/>
                      <a:pt x="537" y="899"/>
                      <a:pt x="545" y="899"/>
                    </a:cubicBezTo>
                    <a:cubicBezTo>
                      <a:pt x="546" y="899"/>
                      <a:pt x="546" y="897"/>
                      <a:pt x="545" y="897"/>
                    </a:cubicBezTo>
                    <a:cubicBezTo>
                      <a:pt x="536" y="897"/>
                      <a:pt x="528" y="897"/>
                      <a:pt x="520" y="897"/>
                    </a:cubicBezTo>
                    <a:cubicBezTo>
                      <a:pt x="520" y="891"/>
                      <a:pt x="520" y="884"/>
                      <a:pt x="520" y="878"/>
                    </a:cubicBezTo>
                    <a:cubicBezTo>
                      <a:pt x="526" y="878"/>
                      <a:pt x="531" y="877"/>
                      <a:pt x="537" y="877"/>
                    </a:cubicBezTo>
                    <a:cubicBezTo>
                      <a:pt x="538" y="877"/>
                      <a:pt x="537" y="876"/>
                      <a:pt x="536" y="876"/>
                    </a:cubicBezTo>
                    <a:cubicBezTo>
                      <a:pt x="531" y="876"/>
                      <a:pt x="526" y="876"/>
                      <a:pt x="520" y="876"/>
                    </a:cubicBezTo>
                    <a:cubicBezTo>
                      <a:pt x="520" y="872"/>
                      <a:pt x="520" y="868"/>
                      <a:pt x="520" y="863"/>
                    </a:cubicBezTo>
                    <a:cubicBezTo>
                      <a:pt x="530" y="863"/>
                      <a:pt x="540" y="863"/>
                      <a:pt x="550" y="862"/>
                    </a:cubicBezTo>
                    <a:cubicBezTo>
                      <a:pt x="551" y="862"/>
                      <a:pt x="551" y="860"/>
                      <a:pt x="550" y="860"/>
                    </a:cubicBezTo>
                    <a:cubicBezTo>
                      <a:pt x="540" y="861"/>
                      <a:pt x="530" y="861"/>
                      <a:pt x="520" y="861"/>
                    </a:cubicBezTo>
                    <a:cubicBezTo>
                      <a:pt x="520" y="857"/>
                      <a:pt x="521" y="852"/>
                      <a:pt x="521" y="848"/>
                    </a:cubicBezTo>
                    <a:cubicBezTo>
                      <a:pt x="528" y="848"/>
                      <a:pt x="536" y="848"/>
                      <a:pt x="543" y="847"/>
                    </a:cubicBezTo>
                    <a:cubicBezTo>
                      <a:pt x="544" y="847"/>
                      <a:pt x="544" y="846"/>
                      <a:pt x="543" y="846"/>
                    </a:cubicBezTo>
                    <a:cubicBezTo>
                      <a:pt x="535" y="846"/>
                      <a:pt x="528" y="846"/>
                      <a:pt x="521" y="845"/>
                    </a:cubicBezTo>
                    <a:cubicBezTo>
                      <a:pt x="521" y="836"/>
                      <a:pt x="521" y="827"/>
                      <a:pt x="521" y="818"/>
                    </a:cubicBezTo>
                    <a:cubicBezTo>
                      <a:pt x="528" y="818"/>
                      <a:pt x="535" y="817"/>
                      <a:pt x="542" y="817"/>
                    </a:cubicBezTo>
                    <a:cubicBezTo>
                      <a:pt x="543" y="817"/>
                      <a:pt x="542" y="815"/>
                      <a:pt x="541" y="815"/>
                    </a:cubicBezTo>
                    <a:cubicBezTo>
                      <a:pt x="534" y="815"/>
                      <a:pt x="528" y="815"/>
                      <a:pt x="521" y="815"/>
                    </a:cubicBezTo>
                    <a:cubicBezTo>
                      <a:pt x="521" y="809"/>
                      <a:pt x="521" y="803"/>
                      <a:pt x="521" y="796"/>
                    </a:cubicBezTo>
                    <a:cubicBezTo>
                      <a:pt x="528" y="796"/>
                      <a:pt x="535" y="796"/>
                      <a:pt x="542" y="795"/>
                    </a:cubicBezTo>
                    <a:cubicBezTo>
                      <a:pt x="542" y="795"/>
                      <a:pt x="542" y="795"/>
                      <a:pt x="542" y="795"/>
                    </a:cubicBezTo>
                    <a:cubicBezTo>
                      <a:pt x="598" y="801"/>
                      <a:pt x="657" y="801"/>
                      <a:pt x="714" y="798"/>
                    </a:cubicBezTo>
                    <a:cubicBezTo>
                      <a:pt x="714" y="799"/>
                      <a:pt x="714" y="800"/>
                      <a:pt x="714" y="801"/>
                    </a:cubicBezTo>
                    <a:cubicBezTo>
                      <a:pt x="714" y="802"/>
                      <a:pt x="715" y="802"/>
                      <a:pt x="715" y="802"/>
                    </a:cubicBezTo>
                    <a:cubicBezTo>
                      <a:pt x="715" y="800"/>
                      <a:pt x="715" y="799"/>
                      <a:pt x="715" y="798"/>
                    </a:cubicBezTo>
                    <a:cubicBezTo>
                      <a:pt x="723" y="797"/>
                      <a:pt x="732" y="796"/>
                      <a:pt x="740" y="796"/>
                    </a:cubicBezTo>
                    <a:cubicBezTo>
                      <a:pt x="741" y="796"/>
                      <a:pt x="741" y="794"/>
                      <a:pt x="739" y="794"/>
                    </a:cubicBezTo>
                    <a:close/>
                    <a:moveTo>
                      <a:pt x="519" y="845"/>
                    </a:moveTo>
                    <a:cubicBezTo>
                      <a:pt x="479" y="844"/>
                      <a:pt x="439" y="841"/>
                      <a:pt x="399" y="835"/>
                    </a:cubicBezTo>
                    <a:cubicBezTo>
                      <a:pt x="399" y="835"/>
                      <a:pt x="399" y="835"/>
                      <a:pt x="399" y="835"/>
                    </a:cubicBezTo>
                    <a:cubicBezTo>
                      <a:pt x="400" y="827"/>
                      <a:pt x="400" y="820"/>
                      <a:pt x="400" y="812"/>
                    </a:cubicBezTo>
                    <a:cubicBezTo>
                      <a:pt x="439" y="817"/>
                      <a:pt x="479" y="819"/>
                      <a:pt x="519" y="818"/>
                    </a:cubicBezTo>
                    <a:cubicBezTo>
                      <a:pt x="519" y="827"/>
                      <a:pt x="519" y="836"/>
                      <a:pt x="519" y="845"/>
                    </a:cubicBezTo>
                    <a:close/>
                    <a:moveTo>
                      <a:pt x="519" y="815"/>
                    </a:moveTo>
                    <a:cubicBezTo>
                      <a:pt x="479" y="814"/>
                      <a:pt x="439" y="813"/>
                      <a:pt x="400" y="810"/>
                    </a:cubicBezTo>
                    <a:cubicBezTo>
                      <a:pt x="400" y="802"/>
                      <a:pt x="400" y="793"/>
                      <a:pt x="399" y="785"/>
                    </a:cubicBezTo>
                    <a:cubicBezTo>
                      <a:pt x="439" y="793"/>
                      <a:pt x="479" y="797"/>
                      <a:pt x="519" y="796"/>
                    </a:cubicBezTo>
                    <a:cubicBezTo>
                      <a:pt x="519" y="803"/>
                      <a:pt x="519" y="809"/>
                      <a:pt x="519" y="815"/>
                    </a:cubicBezTo>
                    <a:close/>
                    <a:moveTo>
                      <a:pt x="519" y="794"/>
                    </a:moveTo>
                    <a:cubicBezTo>
                      <a:pt x="479" y="794"/>
                      <a:pt x="439" y="790"/>
                      <a:pt x="399" y="783"/>
                    </a:cubicBezTo>
                    <a:cubicBezTo>
                      <a:pt x="399" y="777"/>
                      <a:pt x="399" y="770"/>
                      <a:pt x="399" y="764"/>
                    </a:cubicBezTo>
                    <a:cubicBezTo>
                      <a:pt x="439" y="769"/>
                      <a:pt x="479" y="772"/>
                      <a:pt x="519" y="771"/>
                    </a:cubicBezTo>
                    <a:cubicBezTo>
                      <a:pt x="519" y="779"/>
                      <a:pt x="519" y="786"/>
                      <a:pt x="519" y="794"/>
                    </a:cubicBezTo>
                    <a:close/>
                    <a:moveTo>
                      <a:pt x="519" y="768"/>
                    </a:moveTo>
                    <a:cubicBezTo>
                      <a:pt x="479" y="767"/>
                      <a:pt x="439" y="765"/>
                      <a:pt x="399" y="761"/>
                    </a:cubicBezTo>
                    <a:cubicBezTo>
                      <a:pt x="399" y="753"/>
                      <a:pt x="399" y="746"/>
                      <a:pt x="398" y="738"/>
                    </a:cubicBezTo>
                    <a:cubicBezTo>
                      <a:pt x="438" y="746"/>
                      <a:pt x="479" y="751"/>
                      <a:pt x="519" y="751"/>
                    </a:cubicBezTo>
                    <a:cubicBezTo>
                      <a:pt x="519" y="757"/>
                      <a:pt x="519" y="763"/>
                      <a:pt x="519" y="768"/>
                    </a:cubicBezTo>
                    <a:close/>
                    <a:moveTo>
                      <a:pt x="519" y="748"/>
                    </a:moveTo>
                    <a:cubicBezTo>
                      <a:pt x="478" y="747"/>
                      <a:pt x="438" y="743"/>
                      <a:pt x="398" y="735"/>
                    </a:cubicBezTo>
                    <a:cubicBezTo>
                      <a:pt x="398" y="726"/>
                      <a:pt x="398" y="716"/>
                      <a:pt x="397" y="707"/>
                    </a:cubicBezTo>
                    <a:cubicBezTo>
                      <a:pt x="438" y="712"/>
                      <a:pt x="479" y="718"/>
                      <a:pt x="519" y="721"/>
                    </a:cubicBezTo>
                    <a:cubicBezTo>
                      <a:pt x="519" y="730"/>
                      <a:pt x="519" y="739"/>
                      <a:pt x="519" y="748"/>
                    </a:cubicBezTo>
                    <a:close/>
                    <a:moveTo>
                      <a:pt x="521" y="213"/>
                    </a:moveTo>
                    <a:cubicBezTo>
                      <a:pt x="485" y="199"/>
                      <a:pt x="450" y="186"/>
                      <a:pt x="415" y="170"/>
                    </a:cubicBezTo>
                    <a:cubicBezTo>
                      <a:pt x="387" y="157"/>
                      <a:pt x="359" y="143"/>
                      <a:pt x="331" y="129"/>
                    </a:cubicBezTo>
                    <a:cubicBezTo>
                      <a:pt x="331" y="122"/>
                      <a:pt x="331" y="114"/>
                      <a:pt x="331" y="107"/>
                    </a:cubicBezTo>
                    <a:cubicBezTo>
                      <a:pt x="358" y="121"/>
                      <a:pt x="387" y="134"/>
                      <a:pt x="414" y="146"/>
                    </a:cubicBezTo>
                    <a:cubicBezTo>
                      <a:pt x="449" y="162"/>
                      <a:pt x="485" y="178"/>
                      <a:pt x="521" y="192"/>
                    </a:cubicBezTo>
                    <a:cubicBezTo>
                      <a:pt x="521" y="199"/>
                      <a:pt x="521" y="206"/>
                      <a:pt x="521" y="213"/>
                    </a:cubicBezTo>
                    <a:close/>
                    <a:moveTo>
                      <a:pt x="278" y="138"/>
                    </a:moveTo>
                    <a:cubicBezTo>
                      <a:pt x="284" y="142"/>
                      <a:pt x="291" y="146"/>
                      <a:pt x="298" y="150"/>
                    </a:cubicBezTo>
                    <a:cubicBezTo>
                      <a:pt x="297" y="161"/>
                      <a:pt x="297" y="173"/>
                      <a:pt x="297" y="185"/>
                    </a:cubicBezTo>
                    <a:cubicBezTo>
                      <a:pt x="288" y="180"/>
                      <a:pt x="280" y="174"/>
                      <a:pt x="271" y="168"/>
                    </a:cubicBezTo>
                    <a:cubicBezTo>
                      <a:pt x="271" y="168"/>
                      <a:pt x="270" y="169"/>
                      <a:pt x="271" y="169"/>
                    </a:cubicBezTo>
                    <a:cubicBezTo>
                      <a:pt x="279" y="175"/>
                      <a:pt x="288" y="181"/>
                      <a:pt x="297" y="187"/>
                    </a:cubicBezTo>
                    <a:cubicBezTo>
                      <a:pt x="297" y="196"/>
                      <a:pt x="297" y="205"/>
                      <a:pt x="296" y="214"/>
                    </a:cubicBezTo>
                    <a:cubicBezTo>
                      <a:pt x="288" y="211"/>
                      <a:pt x="280" y="207"/>
                      <a:pt x="271" y="203"/>
                    </a:cubicBezTo>
                    <a:cubicBezTo>
                      <a:pt x="271" y="203"/>
                      <a:pt x="270" y="204"/>
                      <a:pt x="271" y="204"/>
                    </a:cubicBezTo>
                    <a:cubicBezTo>
                      <a:pt x="279" y="208"/>
                      <a:pt x="288" y="213"/>
                      <a:pt x="296" y="217"/>
                    </a:cubicBezTo>
                    <a:cubicBezTo>
                      <a:pt x="296" y="228"/>
                      <a:pt x="296" y="239"/>
                      <a:pt x="296" y="250"/>
                    </a:cubicBezTo>
                    <a:cubicBezTo>
                      <a:pt x="289" y="246"/>
                      <a:pt x="282" y="242"/>
                      <a:pt x="275" y="238"/>
                    </a:cubicBezTo>
                    <a:cubicBezTo>
                      <a:pt x="274" y="238"/>
                      <a:pt x="274" y="239"/>
                      <a:pt x="274" y="239"/>
                    </a:cubicBezTo>
                    <a:cubicBezTo>
                      <a:pt x="281" y="244"/>
                      <a:pt x="288" y="249"/>
                      <a:pt x="296" y="253"/>
                    </a:cubicBezTo>
                    <a:cubicBezTo>
                      <a:pt x="296" y="266"/>
                      <a:pt x="295" y="278"/>
                      <a:pt x="295" y="291"/>
                    </a:cubicBezTo>
                    <a:cubicBezTo>
                      <a:pt x="287" y="286"/>
                      <a:pt x="278" y="282"/>
                      <a:pt x="270" y="278"/>
                    </a:cubicBezTo>
                    <a:cubicBezTo>
                      <a:pt x="268" y="277"/>
                      <a:pt x="268" y="279"/>
                      <a:pt x="269" y="280"/>
                    </a:cubicBezTo>
                    <a:cubicBezTo>
                      <a:pt x="278" y="284"/>
                      <a:pt x="286" y="289"/>
                      <a:pt x="295" y="293"/>
                    </a:cubicBezTo>
                    <a:cubicBezTo>
                      <a:pt x="295" y="294"/>
                      <a:pt x="295" y="294"/>
                      <a:pt x="295" y="295"/>
                    </a:cubicBezTo>
                    <a:cubicBezTo>
                      <a:pt x="295" y="305"/>
                      <a:pt x="295" y="316"/>
                      <a:pt x="295" y="327"/>
                    </a:cubicBezTo>
                    <a:cubicBezTo>
                      <a:pt x="286" y="324"/>
                      <a:pt x="278" y="320"/>
                      <a:pt x="269" y="316"/>
                    </a:cubicBezTo>
                    <a:cubicBezTo>
                      <a:pt x="271" y="316"/>
                      <a:pt x="272" y="315"/>
                      <a:pt x="273" y="315"/>
                    </a:cubicBezTo>
                    <a:cubicBezTo>
                      <a:pt x="274" y="315"/>
                      <a:pt x="274" y="313"/>
                      <a:pt x="273" y="313"/>
                    </a:cubicBezTo>
                    <a:cubicBezTo>
                      <a:pt x="265" y="315"/>
                      <a:pt x="257" y="316"/>
                      <a:pt x="249" y="317"/>
                    </a:cubicBezTo>
                    <a:cubicBezTo>
                      <a:pt x="249" y="309"/>
                      <a:pt x="249" y="302"/>
                      <a:pt x="249" y="294"/>
                    </a:cubicBezTo>
                    <a:cubicBezTo>
                      <a:pt x="256" y="292"/>
                      <a:pt x="264" y="290"/>
                      <a:pt x="271" y="287"/>
                    </a:cubicBezTo>
                    <a:cubicBezTo>
                      <a:pt x="272" y="287"/>
                      <a:pt x="271" y="286"/>
                      <a:pt x="270" y="286"/>
                    </a:cubicBezTo>
                    <a:cubicBezTo>
                      <a:pt x="263" y="287"/>
                      <a:pt x="256" y="289"/>
                      <a:pt x="249" y="291"/>
                    </a:cubicBezTo>
                    <a:cubicBezTo>
                      <a:pt x="249" y="282"/>
                      <a:pt x="249" y="272"/>
                      <a:pt x="249" y="263"/>
                    </a:cubicBezTo>
                    <a:cubicBezTo>
                      <a:pt x="256" y="261"/>
                      <a:pt x="264" y="258"/>
                      <a:pt x="271" y="255"/>
                    </a:cubicBezTo>
                    <a:cubicBezTo>
                      <a:pt x="272" y="255"/>
                      <a:pt x="271" y="253"/>
                      <a:pt x="270" y="253"/>
                    </a:cubicBezTo>
                    <a:cubicBezTo>
                      <a:pt x="263" y="256"/>
                      <a:pt x="256" y="258"/>
                      <a:pt x="249" y="260"/>
                    </a:cubicBezTo>
                    <a:cubicBezTo>
                      <a:pt x="249" y="254"/>
                      <a:pt x="249" y="248"/>
                      <a:pt x="249" y="243"/>
                    </a:cubicBezTo>
                    <a:cubicBezTo>
                      <a:pt x="257" y="240"/>
                      <a:pt x="265" y="237"/>
                      <a:pt x="273" y="235"/>
                    </a:cubicBezTo>
                    <a:cubicBezTo>
                      <a:pt x="275" y="234"/>
                      <a:pt x="274" y="232"/>
                      <a:pt x="272" y="233"/>
                    </a:cubicBezTo>
                    <a:cubicBezTo>
                      <a:pt x="265" y="235"/>
                      <a:pt x="257" y="237"/>
                      <a:pt x="249" y="239"/>
                    </a:cubicBezTo>
                    <a:cubicBezTo>
                      <a:pt x="249" y="234"/>
                      <a:pt x="249" y="228"/>
                      <a:pt x="249" y="223"/>
                    </a:cubicBezTo>
                    <a:cubicBezTo>
                      <a:pt x="255" y="221"/>
                      <a:pt x="261" y="219"/>
                      <a:pt x="267" y="216"/>
                    </a:cubicBezTo>
                    <a:cubicBezTo>
                      <a:pt x="268" y="216"/>
                      <a:pt x="267" y="214"/>
                      <a:pt x="266" y="214"/>
                    </a:cubicBezTo>
                    <a:cubicBezTo>
                      <a:pt x="260" y="216"/>
                      <a:pt x="255" y="218"/>
                      <a:pt x="249" y="220"/>
                    </a:cubicBezTo>
                    <a:cubicBezTo>
                      <a:pt x="249" y="214"/>
                      <a:pt x="249" y="208"/>
                      <a:pt x="249" y="201"/>
                    </a:cubicBezTo>
                    <a:cubicBezTo>
                      <a:pt x="253" y="200"/>
                      <a:pt x="258" y="199"/>
                      <a:pt x="262" y="198"/>
                    </a:cubicBezTo>
                    <a:cubicBezTo>
                      <a:pt x="263" y="197"/>
                      <a:pt x="262" y="196"/>
                      <a:pt x="261" y="196"/>
                    </a:cubicBezTo>
                    <a:cubicBezTo>
                      <a:pt x="257" y="197"/>
                      <a:pt x="253" y="198"/>
                      <a:pt x="249" y="199"/>
                    </a:cubicBezTo>
                    <a:cubicBezTo>
                      <a:pt x="249" y="189"/>
                      <a:pt x="249" y="179"/>
                      <a:pt x="249" y="170"/>
                    </a:cubicBezTo>
                    <a:cubicBezTo>
                      <a:pt x="254" y="167"/>
                      <a:pt x="259" y="165"/>
                      <a:pt x="264" y="163"/>
                    </a:cubicBezTo>
                    <a:cubicBezTo>
                      <a:pt x="265" y="163"/>
                      <a:pt x="264" y="161"/>
                      <a:pt x="263" y="162"/>
                    </a:cubicBezTo>
                    <a:cubicBezTo>
                      <a:pt x="259" y="163"/>
                      <a:pt x="254" y="165"/>
                      <a:pt x="249" y="166"/>
                    </a:cubicBezTo>
                    <a:cubicBezTo>
                      <a:pt x="249" y="159"/>
                      <a:pt x="249" y="151"/>
                      <a:pt x="249" y="143"/>
                    </a:cubicBezTo>
                    <a:cubicBezTo>
                      <a:pt x="259" y="140"/>
                      <a:pt x="268" y="137"/>
                      <a:pt x="278" y="133"/>
                    </a:cubicBezTo>
                    <a:cubicBezTo>
                      <a:pt x="279" y="133"/>
                      <a:pt x="278" y="131"/>
                      <a:pt x="277" y="132"/>
                    </a:cubicBezTo>
                    <a:cubicBezTo>
                      <a:pt x="268" y="134"/>
                      <a:pt x="258" y="137"/>
                      <a:pt x="249" y="140"/>
                    </a:cubicBezTo>
                    <a:cubicBezTo>
                      <a:pt x="249" y="131"/>
                      <a:pt x="249" y="122"/>
                      <a:pt x="249" y="113"/>
                    </a:cubicBezTo>
                    <a:cubicBezTo>
                      <a:pt x="257" y="110"/>
                      <a:pt x="265" y="107"/>
                      <a:pt x="273" y="103"/>
                    </a:cubicBezTo>
                    <a:cubicBezTo>
                      <a:pt x="281" y="108"/>
                      <a:pt x="290" y="113"/>
                      <a:pt x="298" y="117"/>
                    </a:cubicBezTo>
                    <a:cubicBezTo>
                      <a:pt x="298" y="127"/>
                      <a:pt x="298" y="137"/>
                      <a:pt x="298" y="148"/>
                    </a:cubicBezTo>
                    <a:cubicBezTo>
                      <a:pt x="291" y="144"/>
                      <a:pt x="285" y="140"/>
                      <a:pt x="278" y="136"/>
                    </a:cubicBezTo>
                    <a:cubicBezTo>
                      <a:pt x="277" y="136"/>
                      <a:pt x="277" y="137"/>
                      <a:pt x="278" y="138"/>
                    </a:cubicBezTo>
                    <a:close/>
                    <a:moveTo>
                      <a:pt x="296" y="359"/>
                    </a:moveTo>
                    <a:cubicBezTo>
                      <a:pt x="296" y="349"/>
                      <a:pt x="296" y="340"/>
                      <a:pt x="296" y="330"/>
                    </a:cubicBezTo>
                    <a:cubicBezTo>
                      <a:pt x="326" y="344"/>
                      <a:pt x="356" y="356"/>
                      <a:pt x="387" y="367"/>
                    </a:cubicBezTo>
                    <a:cubicBezTo>
                      <a:pt x="387" y="376"/>
                      <a:pt x="387" y="385"/>
                      <a:pt x="387" y="394"/>
                    </a:cubicBezTo>
                    <a:cubicBezTo>
                      <a:pt x="356" y="384"/>
                      <a:pt x="326" y="372"/>
                      <a:pt x="296" y="359"/>
                    </a:cubicBezTo>
                    <a:close/>
                    <a:moveTo>
                      <a:pt x="387" y="397"/>
                    </a:moveTo>
                    <a:cubicBezTo>
                      <a:pt x="387" y="404"/>
                      <a:pt x="387" y="412"/>
                      <a:pt x="386" y="419"/>
                    </a:cubicBezTo>
                    <a:cubicBezTo>
                      <a:pt x="355" y="410"/>
                      <a:pt x="325" y="399"/>
                      <a:pt x="296" y="385"/>
                    </a:cubicBezTo>
                    <a:cubicBezTo>
                      <a:pt x="296" y="377"/>
                      <a:pt x="296" y="369"/>
                      <a:pt x="296" y="361"/>
                    </a:cubicBezTo>
                    <a:cubicBezTo>
                      <a:pt x="326" y="374"/>
                      <a:pt x="356" y="386"/>
                      <a:pt x="387" y="397"/>
                    </a:cubicBezTo>
                    <a:close/>
                    <a:moveTo>
                      <a:pt x="296" y="328"/>
                    </a:moveTo>
                    <a:cubicBezTo>
                      <a:pt x="297" y="317"/>
                      <a:pt x="297" y="306"/>
                      <a:pt x="297" y="295"/>
                    </a:cubicBezTo>
                    <a:cubicBezTo>
                      <a:pt x="297" y="295"/>
                      <a:pt x="297" y="294"/>
                      <a:pt x="297" y="294"/>
                    </a:cubicBezTo>
                    <a:cubicBezTo>
                      <a:pt x="326" y="309"/>
                      <a:pt x="357" y="322"/>
                      <a:pt x="387" y="335"/>
                    </a:cubicBezTo>
                    <a:cubicBezTo>
                      <a:pt x="388" y="344"/>
                      <a:pt x="388" y="354"/>
                      <a:pt x="387" y="364"/>
                    </a:cubicBezTo>
                    <a:cubicBezTo>
                      <a:pt x="357" y="353"/>
                      <a:pt x="326" y="341"/>
                      <a:pt x="296" y="328"/>
                    </a:cubicBezTo>
                    <a:close/>
                    <a:moveTo>
                      <a:pt x="297" y="291"/>
                    </a:moveTo>
                    <a:cubicBezTo>
                      <a:pt x="297" y="279"/>
                      <a:pt x="297" y="267"/>
                      <a:pt x="298" y="254"/>
                    </a:cubicBezTo>
                    <a:cubicBezTo>
                      <a:pt x="325" y="270"/>
                      <a:pt x="355" y="283"/>
                      <a:pt x="386" y="294"/>
                    </a:cubicBezTo>
                    <a:cubicBezTo>
                      <a:pt x="387" y="306"/>
                      <a:pt x="387" y="318"/>
                      <a:pt x="387" y="330"/>
                    </a:cubicBezTo>
                    <a:cubicBezTo>
                      <a:pt x="357" y="318"/>
                      <a:pt x="327" y="306"/>
                      <a:pt x="297" y="291"/>
                    </a:cubicBezTo>
                    <a:close/>
                    <a:moveTo>
                      <a:pt x="404" y="505"/>
                    </a:moveTo>
                    <a:cubicBezTo>
                      <a:pt x="367" y="495"/>
                      <a:pt x="330" y="483"/>
                      <a:pt x="294" y="471"/>
                    </a:cubicBezTo>
                    <a:cubicBezTo>
                      <a:pt x="294" y="462"/>
                      <a:pt x="294" y="453"/>
                      <a:pt x="294" y="445"/>
                    </a:cubicBezTo>
                    <a:cubicBezTo>
                      <a:pt x="294" y="445"/>
                      <a:pt x="294" y="445"/>
                      <a:pt x="294" y="445"/>
                    </a:cubicBezTo>
                    <a:cubicBezTo>
                      <a:pt x="348" y="469"/>
                      <a:pt x="404" y="487"/>
                      <a:pt x="462" y="498"/>
                    </a:cubicBezTo>
                    <a:cubicBezTo>
                      <a:pt x="462" y="504"/>
                      <a:pt x="462" y="511"/>
                      <a:pt x="462" y="517"/>
                    </a:cubicBezTo>
                    <a:cubicBezTo>
                      <a:pt x="442" y="514"/>
                      <a:pt x="423" y="510"/>
                      <a:pt x="404" y="505"/>
                    </a:cubicBezTo>
                    <a:close/>
                    <a:moveTo>
                      <a:pt x="462" y="522"/>
                    </a:moveTo>
                    <a:cubicBezTo>
                      <a:pt x="462" y="529"/>
                      <a:pt x="461" y="536"/>
                      <a:pt x="461" y="542"/>
                    </a:cubicBezTo>
                    <a:cubicBezTo>
                      <a:pt x="404" y="533"/>
                      <a:pt x="349" y="520"/>
                      <a:pt x="294" y="501"/>
                    </a:cubicBezTo>
                    <a:cubicBezTo>
                      <a:pt x="294" y="492"/>
                      <a:pt x="294" y="483"/>
                      <a:pt x="294" y="474"/>
                    </a:cubicBezTo>
                    <a:cubicBezTo>
                      <a:pt x="348" y="493"/>
                      <a:pt x="405" y="512"/>
                      <a:pt x="462" y="522"/>
                    </a:cubicBezTo>
                    <a:close/>
                    <a:moveTo>
                      <a:pt x="294" y="443"/>
                    </a:moveTo>
                    <a:cubicBezTo>
                      <a:pt x="295" y="434"/>
                      <a:pt x="295" y="425"/>
                      <a:pt x="295" y="416"/>
                    </a:cubicBezTo>
                    <a:cubicBezTo>
                      <a:pt x="348" y="439"/>
                      <a:pt x="405" y="458"/>
                      <a:pt x="462" y="471"/>
                    </a:cubicBezTo>
                    <a:cubicBezTo>
                      <a:pt x="462" y="479"/>
                      <a:pt x="462" y="487"/>
                      <a:pt x="462" y="495"/>
                    </a:cubicBezTo>
                    <a:cubicBezTo>
                      <a:pt x="405" y="485"/>
                      <a:pt x="348" y="466"/>
                      <a:pt x="294" y="443"/>
                    </a:cubicBezTo>
                    <a:close/>
                    <a:moveTo>
                      <a:pt x="277" y="99"/>
                    </a:moveTo>
                    <a:cubicBezTo>
                      <a:pt x="275" y="100"/>
                      <a:pt x="273" y="101"/>
                      <a:pt x="271" y="102"/>
                    </a:cubicBezTo>
                    <a:cubicBezTo>
                      <a:pt x="271" y="102"/>
                      <a:pt x="271" y="102"/>
                      <a:pt x="271" y="102"/>
                    </a:cubicBezTo>
                    <a:cubicBezTo>
                      <a:pt x="263" y="104"/>
                      <a:pt x="256" y="107"/>
                      <a:pt x="249" y="109"/>
                    </a:cubicBezTo>
                    <a:cubicBezTo>
                      <a:pt x="249" y="102"/>
                      <a:pt x="249" y="96"/>
                      <a:pt x="249" y="89"/>
                    </a:cubicBezTo>
                    <a:cubicBezTo>
                      <a:pt x="259" y="85"/>
                      <a:pt x="268" y="81"/>
                      <a:pt x="278" y="77"/>
                    </a:cubicBezTo>
                    <a:cubicBezTo>
                      <a:pt x="285" y="81"/>
                      <a:pt x="292" y="85"/>
                      <a:pt x="299" y="89"/>
                    </a:cubicBezTo>
                    <a:cubicBezTo>
                      <a:pt x="299" y="97"/>
                      <a:pt x="299" y="105"/>
                      <a:pt x="298" y="113"/>
                    </a:cubicBezTo>
                    <a:cubicBezTo>
                      <a:pt x="290" y="110"/>
                      <a:pt x="282" y="106"/>
                      <a:pt x="274" y="103"/>
                    </a:cubicBezTo>
                    <a:cubicBezTo>
                      <a:pt x="275" y="102"/>
                      <a:pt x="277" y="102"/>
                      <a:pt x="278" y="101"/>
                    </a:cubicBezTo>
                    <a:cubicBezTo>
                      <a:pt x="279" y="101"/>
                      <a:pt x="278" y="99"/>
                      <a:pt x="277" y="99"/>
                    </a:cubicBezTo>
                    <a:close/>
                    <a:moveTo>
                      <a:pt x="299" y="188"/>
                    </a:moveTo>
                    <a:cubicBezTo>
                      <a:pt x="309" y="194"/>
                      <a:pt x="320" y="200"/>
                      <a:pt x="331" y="206"/>
                    </a:cubicBezTo>
                    <a:cubicBezTo>
                      <a:pt x="331" y="214"/>
                      <a:pt x="331" y="222"/>
                      <a:pt x="331" y="230"/>
                    </a:cubicBezTo>
                    <a:cubicBezTo>
                      <a:pt x="320" y="225"/>
                      <a:pt x="309" y="220"/>
                      <a:pt x="298" y="215"/>
                    </a:cubicBezTo>
                    <a:cubicBezTo>
                      <a:pt x="298" y="206"/>
                      <a:pt x="299" y="197"/>
                      <a:pt x="299" y="188"/>
                    </a:cubicBezTo>
                    <a:close/>
                    <a:moveTo>
                      <a:pt x="522" y="188"/>
                    </a:moveTo>
                    <a:cubicBezTo>
                      <a:pt x="486" y="174"/>
                      <a:pt x="450" y="160"/>
                      <a:pt x="415" y="144"/>
                    </a:cubicBezTo>
                    <a:cubicBezTo>
                      <a:pt x="386" y="131"/>
                      <a:pt x="358" y="116"/>
                      <a:pt x="330" y="101"/>
                    </a:cubicBezTo>
                    <a:cubicBezTo>
                      <a:pt x="330" y="92"/>
                      <a:pt x="330" y="84"/>
                      <a:pt x="329" y="75"/>
                    </a:cubicBezTo>
                    <a:cubicBezTo>
                      <a:pt x="390" y="110"/>
                      <a:pt x="455" y="142"/>
                      <a:pt x="522" y="162"/>
                    </a:cubicBezTo>
                    <a:cubicBezTo>
                      <a:pt x="522" y="171"/>
                      <a:pt x="522" y="179"/>
                      <a:pt x="522" y="188"/>
                    </a:cubicBezTo>
                    <a:close/>
                    <a:moveTo>
                      <a:pt x="301" y="34"/>
                    </a:moveTo>
                    <a:cubicBezTo>
                      <a:pt x="364" y="84"/>
                      <a:pt x="444" y="115"/>
                      <a:pt x="522" y="135"/>
                    </a:cubicBezTo>
                    <a:cubicBezTo>
                      <a:pt x="522" y="143"/>
                      <a:pt x="522" y="150"/>
                      <a:pt x="522" y="158"/>
                    </a:cubicBezTo>
                    <a:cubicBezTo>
                      <a:pt x="455" y="134"/>
                      <a:pt x="391" y="105"/>
                      <a:pt x="329" y="71"/>
                    </a:cubicBezTo>
                    <a:cubicBezTo>
                      <a:pt x="329" y="70"/>
                      <a:pt x="329" y="69"/>
                      <a:pt x="329" y="68"/>
                    </a:cubicBezTo>
                    <a:cubicBezTo>
                      <a:pt x="329" y="67"/>
                      <a:pt x="328" y="67"/>
                      <a:pt x="328" y="68"/>
                    </a:cubicBezTo>
                    <a:cubicBezTo>
                      <a:pt x="328" y="69"/>
                      <a:pt x="328" y="70"/>
                      <a:pt x="328" y="71"/>
                    </a:cubicBezTo>
                    <a:cubicBezTo>
                      <a:pt x="319" y="66"/>
                      <a:pt x="310" y="61"/>
                      <a:pt x="301" y="56"/>
                    </a:cubicBezTo>
                    <a:cubicBezTo>
                      <a:pt x="301" y="49"/>
                      <a:pt x="301" y="41"/>
                      <a:pt x="301" y="34"/>
                    </a:cubicBezTo>
                    <a:close/>
                    <a:moveTo>
                      <a:pt x="301" y="59"/>
                    </a:moveTo>
                    <a:cubicBezTo>
                      <a:pt x="310" y="64"/>
                      <a:pt x="319" y="69"/>
                      <a:pt x="328" y="74"/>
                    </a:cubicBezTo>
                    <a:cubicBezTo>
                      <a:pt x="328" y="83"/>
                      <a:pt x="329" y="92"/>
                      <a:pt x="329" y="100"/>
                    </a:cubicBezTo>
                    <a:cubicBezTo>
                      <a:pt x="320" y="95"/>
                      <a:pt x="310" y="90"/>
                      <a:pt x="301" y="86"/>
                    </a:cubicBezTo>
                    <a:cubicBezTo>
                      <a:pt x="301" y="77"/>
                      <a:pt x="301" y="68"/>
                      <a:pt x="301" y="59"/>
                    </a:cubicBezTo>
                    <a:close/>
                    <a:moveTo>
                      <a:pt x="301" y="90"/>
                    </a:moveTo>
                    <a:cubicBezTo>
                      <a:pt x="310" y="96"/>
                      <a:pt x="320" y="101"/>
                      <a:pt x="329" y="106"/>
                    </a:cubicBezTo>
                    <a:cubicBezTo>
                      <a:pt x="330" y="114"/>
                      <a:pt x="330" y="121"/>
                      <a:pt x="330" y="128"/>
                    </a:cubicBezTo>
                    <a:cubicBezTo>
                      <a:pt x="320" y="124"/>
                      <a:pt x="310" y="119"/>
                      <a:pt x="300" y="114"/>
                    </a:cubicBezTo>
                    <a:cubicBezTo>
                      <a:pt x="300" y="106"/>
                      <a:pt x="301" y="98"/>
                      <a:pt x="301" y="90"/>
                    </a:cubicBezTo>
                    <a:close/>
                    <a:moveTo>
                      <a:pt x="300" y="118"/>
                    </a:moveTo>
                    <a:cubicBezTo>
                      <a:pt x="310" y="123"/>
                      <a:pt x="320" y="128"/>
                      <a:pt x="330" y="133"/>
                    </a:cubicBezTo>
                    <a:cubicBezTo>
                      <a:pt x="330" y="144"/>
                      <a:pt x="330" y="154"/>
                      <a:pt x="330" y="165"/>
                    </a:cubicBezTo>
                    <a:cubicBezTo>
                      <a:pt x="320" y="160"/>
                      <a:pt x="310" y="154"/>
                      <a:pt x="300" y="149"/>
                    </a:cubicBezTo>
                    <a:cubicBezTo>
                      <a:pt x="300" y="138"/>
                      <a:pt x="300" y="128"/>
                      <a:pt x="300" y="118"/>
                    </a:cubicBezTo>
                    <a:close/>
                    <a:moveTo>
                      <a:pt x="300" y="151"/>
                    </a:moveTo>
                    <a:cubicBezTo>
                      <a:pt x="310" y="157"/>
                      <a:pt x="320" y="162"/>
                      <a:pt x="330" y="168"/>
                    </a:cubicBezTo>
                    <a:cubicBezTo>
                      <a:pt x="330" y="179"/>
                      <a:pt x="331" y="191"/>
                      <a:pt x="331" y="203"/>
                    </a:cubicBezTo>
                    <a:cubicBezTo>
                      <a:pt x="320" y="197"/>
                      <a:pt x="309" y="192"/>
                      <a:pt x="299" y="186"/>
                    </a:cubicBezTo>
                    <a:cubicBezTo>
                      <a:pt x="299" y="174"/>
                      <a:pt x="299" y="162"/>
                      <a:pt x="300" y="151"/>
                    </a:cubicBezTo>
                    <a:close/>
                    <a:moveTo>
                      <a:pt x="249" y="33"/>
                    </a:moveTo>
                    <a:cubicBezTo>
                      <a:pt x="260" y="28"/>
                      <a:pt x="272" y="24"/>
                      <a:pt x="283" y="19"/>
                    </a:cubicBezTo>
                    <a:cubicBezTo>
                      <a:pt x="288" y="24"/>
                      <a:pt x="294" y="28"/>
                      <a:pt x="299" y="33"/>
                    </a:cubicBezTo>
                    <a:cubicBezTo>
                      <a:pt x="299" y="40"/>
                      <a:pt x="299" y="47"/>
                      <a:pt x="299" y="55"/>
                    </a:cubicBezTo>
                    <a:cubicBezTo>
                      <a:pt x="293" y="51"/>
                      <a:pt x="287" y="48"/>
                      <a:pt x="281" y="44"/>
                    </a:cubicBezTo>
                    <a:cubicBezTo>
                      <a:pt x="280" y="43"/>
                      <a:pt x="280" y="46"/>
                      <a:pt x="281" y="46"/>
                    </a:cubicBezTo>
                    <a:cubicBezTo>
                      <a:pt x="287" y="50"/>
                      <a:pt x="293" y="54"/>
                      <a:pt x="299" y="57"/>
                    </a:cubicBezTo>
                    <a:cubicBezTo>
                      <a:pt x="299" y="67"/>
                      <a:pt x="299" y="76"/>
                      <a:pt x="299" y="85"/>
                    </a:cubicBezTo>
                    <a:cubicBezTo>
                      <a:pt x="293" y="82"/>
                      <a:pt x="286" y="79"/>
                      <a:pt x="280" y="76"/>
                    </a:cubicBezTo>
                    <a:cubicBezTo>
                      <a:pt x="281" y="75"/>
                      <a:pt x="280" y="74"/>
                      <a:pt x="279" y="74"/>
                    </a:cubicBezTo>
                    <a:cubicBezTo>
                      <a:pt x="279" y="74"/>
                      <a:pt x="279" y="75"/>
                      <a:pt x="278" y="75"/>
                    </a:cubicBezTo>
                    <a:cubicBezTo>
                      <a:pt x="277" y="74"/>
                      <a:pt x="276" y="74"/>
                      <a:pt x="275" y="73"/>
                    </a:cubicBezTo>
                    <a:cubicBezTo>
                      <a:pt x="274" y="73"/>
                      <a:pt x="274" y="74"/>
                      <a:pt x="274" y="74"/>
                    </a:cubicBezTo>
                    <a:cubicBezTo>
                      <a:pt x="275" y="75"/>
                      <a:pt x="276" y="75"/>
                      <a:pt x="276" y="75"/>
                    </a:cubicBezTo>
                    <a:cubicBezTo>
                      <a:pt x="267" y="78"/>
                      <a:pt x="258" y="81"/>
                      <a:pt x="249" y="85"/>
                    </a:cubicBezTo>
                    <a:cubicBezTo>
                      <a:pt x="249" y="77"/>
                      <a:pt x="249" y="69"/>
                      <a:pt x="249" y="61"/>
                    </a:cubicBezTo>
                    <a:cubicBezTo>
                      <a:pt x="259" y="57"/>
                      <a:pt x="270" y="53"/>
                      <a:pt x="280" y="48"/>
                    </a:cubicBezTo>
                    <a:cubicBezTo>
                      <a:pt x="281" y="48"/>
                      <a:pt x="280" y="46"/>
                      <a:pt x="279" y="47"/>
                    </a:cubicBezTo>
                    <a:cubicBezTo>
                      <a:pt x="269" y="50"/>
                      <a:pt x="259" y="54"/>
                      <a:pt x="249" y="57"/>
                    </a:cubicBezTo>
                    <a:cubicBezTo>
                      <a:pt x="249" y="49"/>
                      <a:pt x="249" y="41"/>
                      <a:pt x="249" y="33"/>
                    </a:cubicBezTo>
                    <a:close/>
                    <a:moveTo>
                      <a:pt x="110" y="97"/>
                    </a:moveTo>
                    <a:cubicBezTo>
                      <a:pt x="135" y="86"/>
                      <a:pt x="159" y="72"/>
                      <a:pt x="184" y="61"/>
                    </a:cubicBezTo>
                    <a:cubicBezTo>
                      <a:pt x="204" y="52"/>
                      <a:pt x="225" y="43"/>
                      <a:pt x="247" y="34"/>
                    </a:cubicBezTo>
                    <a:cubicBezTo>
                      <a:pt x="247" y="42"/>
                      <a:pt x="246" y="50"/>
                      <a:pt x="246" y="58"/>
                    </a:cubicBezTo>
                    <a:cubicBezTo>
                      <a:pt x="201" y="75"/>
                      <a:pt x="155" y="92"/>
                      <a:pt x="110" y="112"/>
                    </a:cubicBezTo>
                    <a:cubicBezTo>
                      <a:pt x="110" y="107"/>
                      <a:pt x="110" y="102"/>
                      <a:pt x="110" y="97"/>
                    </a:cubicBezTo>
                    <a:close/>
                    <a:moveTo>
                      <a:pt x="110" y="115"/>
                    </a:moveTo>
                    <a:cubicBezTo>
                      <a:pt x="156" y="98"/>
                      <a:pt x="201" y="80"/>
                      <a:pt x="246" y="62"/>
                    </a:cubicBezTo>
                    <a:cubicBezTo>
                      <a:pt x="246" y="70"/>
                      <a:pt x="246" y="78"/>
                      <a:pt x="246" y="86"/>
                    </a:cubicBezTo>
                    <a:cubicBezTo>
                      <a:pt x="226" y="93"/>
                      <a:pt x="206" y="102"/>
                      <a:pt x="186" y="109"/>
                    </a:cubicBezTo>
                    <a:cubicBezTo>
                      <a:pt x="161" y="119"/>
                      <a:pt x="135" y="129"/>
                      <a:pt x="110" y="139"/>
                    </a:cubicBezTo>
                    <a:cubicBezTo>
                      <a:pt x="110" y="131"/>
                      <a:pt x="110" y="123"/>
                      <a:pt x="110" y="115"/>
                    </a:cubicBezTo>
                    <a:close/>
                    <a:moveTo>
                      <a:pt x="110" y="142"/>
                    </a:moveTo>
                    <a:cubicBezTo>
                      <a:pt x="136" y="133"/>
                      <a:pt x="162" y="122"/>
                      <a:pt x="187" y="112"/>
                    </a:cubicBezTo>
                    <a:cubicBezTo>
                      <a:pt x="207" y="104"/>
                      <a:pt x="227" y="97"/>
                      <a:pt x="246" y="90"/>
                    </a:cubicBezTo>
                    <a:cubicBezTo>
                      <a:pt x="246" y="96"/>
                      <a:pt x="246" y="103"/>
                      <a:pt x="246" y="110"/>
                    </a:cubicBezTo>
                    <a:cubicBezTo>
                      <a:pt x="200" y="127"/>
                      <a:pt x="155" y="146"/>
                      <a:pt x="110" y="165"/>
                    </a:cubicBezTo>
                    <a:cubicBezTo>
                      <a:pt x="110" y="157"/>
                      <a:pt x="110" y="149"/>
                      <a:pt x="110" y="142"/>
                    </a:cubicBezTo>
                    <a:close/>
                    <a:moveTo>
                      <a:pt x="110" y="168"/>
                    </a:moveTo>
                    <a:cubicBezTo>
                      <a:pt x="155" y="150"/>
                      <a:pt x="201" y="132"/>
                      <a:pt x="246" y="114"/>
                    </a:cubicBezTo>
                    <a:cubicBezTo>
                      <a:pt x="246" y="123"/>
                      <a:pt x="246" y="132"/>
                      <a:pt x="246" y="141"/>
                    </a:cubicBezTo>
                    <a:cubicBezTo>
                      <a:pt x="201" y="155"/>
                      <a:pt x="155" y="171"/>
                      <a:pt x="110" y="186"/>
                    </a:cubicBezTo>
                    <a:cubicBezTo>
                      <a:pt x="110" y="180"/>
                      <a:pt x="110" y="174"/>
                      <a:pt x="110" y="168"/>
                    </a:cubicBezTo>
                    <a:close/>
                    <a:moveTo>
                      <a:pt x="110" y="188"/>
                    </a:moveTo>
                    <a:cubicBezTo>
                      <a:pt x="155" y="174"/>
                      <a:pt x="201" y="160"/>
                      <a:pt x="246" y="144"/>
                    </a:cubicBezTo>
                    <a:cubicBezTo>
                      <a:pt x="246" y="152"/>
                      <a:pt x="246" y="159"/>
                      <a:pt x="246" y="167"/>
                    </a:cubicBezTo>
                    <a:cubicBezTo>
                      <a:pt x="226" y="174"/>
                      <a:pt x="205" y="181"/>
                      <a:pt x="184" y="188"/>
                    </a:cubicBezTo>
                    <a:cubicBezTo>
                      <a:pt x="160" y="195"/>
                      <a:pt x="134" y="200"/>
                      <a:pt x="110" y="207"/>
                    </a:cubicBezTo>
                    <a:cubicBezTo>
                      <a:pt x="110" y="201"/>
                      <a:pt x="110" y="194"/>
                      <a:pt x="110" y="188"/>
                    </a:cubicBezTo>
                    <a:close/>
                    <a:moveTo>
                      <a:pt x="110" y="209"/>
                    </a:moveTo>
                    <a:cubicBezTo>
                      <a:pt x="155" y="202"/>
                      <a:pt x="203" y="188"/>
                      <a:pt x="246" y="171"/>
                    </a:cubicBezTo>
                    <a:cubicBezTo>
                      <a:pt x="246" y="180"/>
                      <a:pt x="246" y="190"/>
                      <a:pt x="246" y="199"/>
                    </a:cubicBezTo>
                    <a:cubicBezTo>
                      <a:pt x="200" y="209"/>
                      <a:pt x="155" y="223"/>
                      <a:pt x="110" y="236"/>
                    </a:cubicBezTo>
                    <a:cubicBezTo>
                      <a:pt x="110" y="227"/>
                      <a:pt x="110" y="218"/>
                      <a:pt x="110" y="209"/>
                    </a:cubicBezTo>
                    <a:close/>
                    <a:moveTo>
                      <a:pt x="110" y="238"/>
                    </a:moveTo>
                    <a:cubicBezTo>
                      <a:pt x="156" y="226"/>
                      <a:pt x="201" y="215"/>
                      <a:pt x="246" y="202"/>
                    </a:cubicBezTo>
                    <a:cubicBezTo>
                      <a:pt x="246" y="208"/>
                      <a:pt x="246" y="215"/>
                      <a:pt x="246" y="221"/>
                    </a:cubicBezTo>
                    <a:cubicBezTo>
                      <a:pt x="201" y="236"/>
                      <a:pt x="156" y="250"/>
                      <a:pt x="111" y="262"/>
                    </a:cubicBezTo>
                    <a:cubicBezTo>
                      <a:pt x="110" y="254"/>
                      <a:pt x="110" y="246"/>
                      <a:pt x="110" y="238"/>
                    </a:cubicBezTo>
                    <a:close/>
                    <a:moveTo>
                      <a:pt x="111" y="265"/>
                    </a:moveTo>
                    <a:cubicBezTo>
                      <a:pt x="156" y="253"/>
                      <a:pt x="202" y="240"/>
                      <a:pt x="246" y="224"/>
                    </a:cubicBezTo>
                    <a:cubicBezTo>
                      <a:pt x="246" y="229"/>
                      <a:pt x="246" y="235"/>
                      <a:pt x="246" y="240"/>
                    </a:cubicBezTo>
                    <a:cubicBezTo>
                      <a:pt x="201" y="254"/>
                      <a:pt x="156" y="269"/>
                      <a:pt x="111" y="283"/>
                    </a:cubicBezTo>
                    <a:cubicBezTo>
                      <a:pt x="111" y="277"/>
                      <a:pt x="111" y="271"/>
                      <a:pt x="111" y="265"/>
                    </a:cubicBezTo>
                    <a:close/>
                    <a:moveTo>
                      <a:pt x="111" y="285"/>
                    </a:moveTo>
                    <a:cubicBezTo>
                      <a:pt x="156" y="272"/>
                      <a:pt x="201" y="258"/>
                      <a:pt x="246" y="244"/>
                    </a:cubicBezTo>
                    <a:cubicBezTo>
                      <a:pt x="246" y="249"/>
                      <a:pt x="246" y="255"/>
                      <a:pt x="246" y="261"/>
                    </a:cubicBezTo>
                    <a:cubicBezTo>
                      <a:pt x="201" y="274"/>
                      <a:pt x="156" y="286"/>
                      <a:pt x="111" y="300"/>
                    </a:cubicBezTo>
                    <a:cubicBezTo>
                      <a:pt x="111" y="295"/>
                      <a:pt x="111" y="290"/>
                      <a:pt x="111" y="285"/>
                    </a:cubicBezTo>
                    <a:close/>
                    <a:moveTo>
                      <a:pt x="111" y="304"/>
                    </a:moveTo>
                    <a:cubicBezTo>
                      <a:pt x="156" y="292"/>
                      <a:pt x="202" y="279"/>
                      <a:pt x="246" y="264"/>
                    </a:cubicBezTo>
                    <a:cubicBezTo>
                      <a:pt x="246" y="273"/>
                      <a:pt x="246" y="282"/>
                      <a:pt x="246" y="292"/>
                    </a:cubicBezTo>
                    <a:cubicBezTo>
                      <a:pt x="212" y="300"/>
                      <a:pt x="178" y="309"/>
                      <a:pt x="144" y="317"/>
                    </a:cubicBezTo>
                    <a:cubicBezTo>
                      <a:pt x="133" y="319"/>
                      <a:pt x="123" y="322"/>
                      <a:pt x="112" y="324"/>
                    </a:cubicBezTo>
                    <a:cubicBezTo>
                      <a:pt x="112" y="317"/>
                      <a:pt x="112" y="311"/>
                      <a:pt x="111" y="304"/>
                    </a:cubicBezTo>
                    <a:close/>
                    <a:moveTo>
                      <a:pt x="112" y="345"/>
                    </a:moveTo>
                    <a:cubicBezTo>
                      <a:pt x="112" y="339"/>
                      <a:pt x="112" y="333"/>
                      <a:pt x="112" y="326"/>
                    </a:cubicBezTo>
                    <a:cubicBezTo>
                      <a:pt x="120" y="324"/>
                      <a:pt x="129" y="322"/>
                      <a:pt x="137" y="320"/>
                    </a:cubicBezTo>
                    <a:cubicBezTo>
                      <a:pt x="173" y="312"/>
                      <a:pt x="210" y="305"/>
                      <a:pt x="246" y="295"/>
                    </a:cubicBezTo>
                    <a:cubicBezTo>
                      <a:pt x="246" y="302"/>
                      <a:pt x="246" y="310"/>
                      <a:pt x="245" y="318"/>
                    </a:cubicBezTo>
                    <a:cubicBezTo>
                      <a:pt x="201" y="326"/>
                      <a:pt x="157" y="335"/>
                      <a:pt x="112" y="345"/>
                    </a:cubicBezTo>
                    <a:close/>
                    <a:moveTo>
                      <a:pt x="292" y="470"/>
                    </a:moveTo>
                    <a:cubicBezTo>
                      <a:pt x="283" y="467"/>
                      <a:pt x="274" y="465"/>
                      <a:pt x="264" y="462"/>
                    </a:cubicBezTo>
                    <a:cubicBezTo>
                      <a:pt x="264" y="462"/>
                      <a:pt x="264" y="463"/>
                      <a:pt x="264" y="463"/>
                    </a:cubicBezTo>
                    <a:cubicBezTo>
                      <a:pt x="273" y="466"/>
                      <a:pt x="282" y="470"/>
                      <a:pt x="292" y="473"/>
                    </a:cubicBezTo>
                    <a:cubicBezTo>
                      <a:pt x="291" y="482"/>
                      <a:pt x="291" y="491"/>
                      <a:pt x="290" y="499"/>
                    </a:cubicBezTo>
                    <a:cubicBezTo>
                      <a:pt x="282" y="496"/>
                      <a:pt x="274" y="493"/>
                      <a:pt x="266" y="490"/>
                    </a:cubicBezTo>
                    <a:cubicBezTo>
                      <a:pt x="265" y="490"/>
                      <a:pt x="265" y="491"/>
                      <a:pt x="266" y="492"/>
                    </a:cubicBezTo>
                    <a:cubicBezTo>
                      <a:pt x="274" y="495"/>
                      <a:pt x="282" y="498"/>
                      <a:pt x="290" y="501"/>
                    </a:cubicBezTo>
                    <a:cubicBezTo>
                      <a:pt x="290" y="511"/>
                      <a:pt x="289" y="520"/>
                      <a:pt x="289" y="530"/>
                    </a:cubicBezTo>
                    <a:cubicBezTo>
                      <a:pt x="279" y="527"/>
                      <a:pt x="269" y="524"/>
                      <a:pt x="259" y="520"/>
                    </a:cubicBezTo>
                    <a:cubicBezTo>
                      <a:pt x="259" y="520"/>
                      <a:pt x="259" y="521"/>
                      <a:pt x="259" y="521"/>
                    </a:cubicBezTo>
                    <a:cubicBezTo>
                      <a:pt x="269" y="525"/>
                      <a:pt x="279" y="529"/>
                      <a:pt x="289" y="532"/>
                    </a:cubicBezTo>
                    <a:cubicBezTo>
                      <a:pt x="289" y="539"/>
                      <a:pt x="289" y="546"/>
                      <a:pt x="289" y="553"/>
                    </a:cubicBezTo>
                    <a:cubicBezTo>
                      <a:pt x="281" y="551"/>
                      <a:pt x="274" y="549"/>
                      <a:pt x="267" y="546"/>
                    </a:cubicBezTo>
                    <a:cubicBezTo>
                      <a:pt x="269" y="546"/>
                      <a:pt x="271" y="546"/>
                      <a:pt x="273" y="545"/>
                    </a:cubicBezTo>
                    <a:cubicBezTo>
                      <a:pt x="275" y="545"/>
                      <a:pt x="274" y="543"/>
                      <a:pt x="273" y="543"/>
                    </a:cubicBezTo>
                    <a:cubicBezTo>
                      <a:pt x="263" y="544"/>
                      <a:pt x="254" y="544"/>
                      <a:pt x="245" y="545"/>
                    </a:cubicBezTo>
                    <a:cubicBezTo>
                      <a:pt x="245" y="541"/>
                      <a:pt x="245" y="536"/>
                      <a:pt x="245" y="531"/>
                    </a:cubicBezTo>
                    <a:cubicBezTo>
                      <a:pt x="252" y="531"/>
                      <a:pt x="258" y="530"/>
                      <a:pt x="264" y="529"/>
                    </a:cubicBezTo>
                    <a:cubicBezTo>
                      <a:pt x="266" y="529"/>
                      <a:pt x="265" y="527"/>
                      <a:pt x="263" y="527"/>
                    </a:cubicBezTo>
                    <a:cubicBezTo>
                      <a:pt x="257" y="527"/>
                      <a:pt x="251" y="527"/>
                      <a:pt x="245" y="527"/>
                    </a:cubicBezTo>
                    <a:cubicBezTo>
                      <a:pt x="246" y="520"/>
                      <a:pt x="246" y="512"/>
                      <a:pt x="246" y="505"/>
                    </a:cubicBezTo>
                    <a:cubicBezTo>
                      <a:pt x="252" y="504"/>
                      <a:pt x="258" y="503"/>
                      <a:pt x="264" y="502"/>
                    </a:cubicBezTo>
                    <a:cubicBezTo>
                      <a:pt x="266" y="501"/>
                      <a:pt x="265" y="499"/>
                      <a:pt x="263" y="499"/>
                    </a:cubicBezTo>
                    <a:cubicBezTo>
                      <a:pt x="258" y="500"/>
                      <a:pt x="252" y="500"/>
                      <a:pt x="246" y="501"/>
                    </a:cubicBezTo>
                    <a:cubicBezTo>
                      <a:pt x="247" y="494"/>
                      <a:pt x="247" y="487"/>
                      <a:pt x="247" y="480"/>
                    </a:cubicBezTo>
                    <a:cubicBezTo>
                      <a:pt x="254" y="479"/>
                      <a:pt x="261" y="478"/>
                      <a:pt x="269" y="476"/>
                    </a:cubicBezTo>
                    <a:cubicBezTo>
                      <a:pt x="270" y="476"/>
                      <a:pt x="270" y="474"/>
                      <a:pt x="268" y="474"/>
                    </a:cubicBezTo>
                    <a:cubicBezTo>
                      <a:pt x="261" y="474"/>
                      <a:pt x="254" y="475"/>
                      <a:pt x="247" y="475"/>
                    </a:cubicBezTo>
                    <a:cubicBezTo>
                      <a:pt x="247" y="470"/>
                      <a:pt x="247" y="465"/>
                      <a:pt x="247" y="459"/>
                    </a:cubicBezTo>
                    <a:cubicBezTo>
                      <a:pt x="255" y="458"/>
                      <a:pt x="263" y="457"/>
                      <a:pt x="271" y="456"/>
                    </a:cubicBezTo>
                    <a:cubicBezTo>
                      <a:pt x="273" y="456"/>
                      <a:pt x="272" y="453"/>
                      <a:pt x="270" y="453"/>
                    </a:cubicBezTo>
                    <a:cubicBezTo>
                      <a:pt x="263" y="454"/>
                      <a:pt x="255" y="455"/>
                      <a:pt x="247" y="456"/>
                    </a:cubicBezTo>
                    <a:cubicBezTo>
                      <a:pt x="248" y="449"/>
                      <a:pt x="248" y="442"/>
                      <a:pt x="248" y="435"/>
                    </a:cubicBezTo>
                    <a:cubicBezTo>
                      <a:pt x="256" y="433"/>
                      <a:pt x="265" y="432"/>
                      <a:pt x="273" y="430"/>
                    </a:cubicBezTo>
                    <a:cubicBezTo>
                      <a:pt x="274" y="430"/>
                      <a:pt x="274" y="428"/>
                      <a:pt x="273" y="428"/>
                    </a:cubicBezTo>
                    <a:cubicBezTo>
                      <a:pt x="264" y="429"/>
                      <a:pt x="256" y="430"/>
                      <a:pt x="248" y="431"/>
                    </a:cubicBezTo>
                    <a:cubicBezTo>
                      <a:pt x="248" y="422"/>
                      <a:pt x="248" y="413"/>
                      <a:pt x="248" y="404"/>
                    </a:cubicBezTo>
                    <a:cubicBezTo>
                      <a:pt x="257" y="402"/>
                      <a:pt x="267" y="400"/>
                      <a:pt x="276" y="398"/>
                    </a:cubicBezTo>
                    <a:cubicBezTo>
                      <a:pt x="277" y="398"/>
                      <a:pt x="276" y="395"/>
                      <a:pt x="275" y="396"/>
                    </a:cubicBezTo>
                    <a:cubicBezTo>
                      <a:pt x="266" y="397"/>
                      <a:pt x="257" y="398"/>
                      <a:pt x="248" y="400"/>
                    </a:cubicBezTo>
                    <a:cubicBezTo>
                      <a:pt x="248" y="391"/>
                      <a:pt x="249" y="382"/>
                      <a:pt x="249" y="374"/>
                    </a:cubicBezTo>
                    <a:cubicBezTo>
                      <a:pt x="255" y="373"/>
                      <a:pt x="262" y="371"/>
                      <a:pt x="269" y="370"/>
                    </a:cubicBezTo>
                    <a:cubicBezTo>
                      <a:pt x="270" y="370"/>
                      <a:pt x="269" y="368"/>
                      <a:pt x="268" y="368"/>
                    </a:cubicBezTo>
                    <a:cubicBezTo>
                      <a:pt x="262" y="369"/>
                      <a:pt x="255" y="369"/>
                      <a:pt x="249" y="370"/>
                    </a:cubicBezTo>
                    <a:cubicBezTo>
                      <a:pt x="249" y="362"/>
                      <a:pt x="249" y="353"/>
                      <a:pt x="249" y="345"/>
                    </a:cubicBezTo>
                    <a:cubicBezTo>
                      <a:pt x="257" y="344"/>
                      <a:pt x="265" y="342"/>
                      <a:pt x="273" y="341"/>
                    </a:cubicBezTo>
                    <a:cubicBezTo>
                      <a:pt x="275" y="340"/>
                      <a:pt x="274" y="338"/>
                      <a:pt x="273" y="338"/>
                    </a:cubicBezTo>
                    <a:cubicBezTo>
                      <a:pt x="265" y="339"/>
                      <a:pt x="257" y="340"/>
                      <a:pt x="249" y="342"/>
                    </a:cubicBezTo>
                    <a:cubicBezTo>
                      <a:pt x="249" y="335"/>
                      <a:pt x="249" y="327"/>
                      <a:pt x="249" y="320"/>
                    </a:cubicBezTo>
                    <a:cubicBezTo>
                      <a:pt x="255" y="319"/>
                      <a:pt x="262" y="317"/>
                      <a:pt x="268" y="316"/>
                    </a:cubicBezTo>
                    <a:cubicBezTo>
                      <a:pt x="277" y="321"/>
                      <a:pt x="286" y="325"/>
                      <a:pt x="295" y="329"/>
                    </a:cubicBezTo>
                    <a:cubicBezTo>
                      <a:pt x="295" y="339"/>
                      <a:pt x="294" y="349"/>
                      <a:pt x="294" y="358"/>
                    </a:cubicBezTo>
                    <a:cubicBezTo>
                      <a:pt x="286" y="354"/>
                      <a:pt x="278" y="351"/>
                      <a:pt x="270" y="347"/>
                    </a:cubicBezTo>
                    <a:cubicBezTo>
                      <a:pt x="269" y="346"/>
                      <a:pt x="268" y="348"/>
                      <a:pt x="269" y="348"/>
                    </a:cubicBezTo>
                    <a:cubicBezTo>
                      <a:pt x="277" y="352"/>
                      <a:pt x="286" y="356"/>
                      <a:pt x="294" y="360"/>
                    </a:cubicBezTo>
                    <a:cubicBezTo>
                      <a:pt x="294" y="368"/>
                      <a:pt x="294" y="376"/>
                      <a:pt x="294" y="385"/>
                    </a:cubicBezTo>
                    <a:cubicBezTo>
                      <a:pt x="286" y="381"/>
                      <a:pt x="279" y="377"/>
                      <a:pt x="271" y="373"/>
                    </a:cubicBezTo>
                    <a:cubicBezTo>
                      <a:pt x="270" y="373"/>
                      <a:pt x="270" y="374"/>
                      <a:pt x="271" y="375"/>
                    </a:cubicBezTo>
                    <a:cubicBezTo>
                      <a:pt x="278" y="379"/>
                      <a:pt x="286" y="383"/>
                      <a:pt x="294" y="386"/>
                    </a:cubicBezTo>
                    <a:cubicBezTo>
                      <a:pt x="294" y="395"/>
                      <a:pt x="293" y="404"/>
                      <a:pt x="293" y="413"/>
                    </a:cubicBezTo>
                    <a:cubicBezTo>
                      <a:pt x="285" y="410"/>
                      <a:pt x="277" y="407"/>
                      <a:pt x="270" y="403"/>
                    </a:cubicBezTo>
                    <a:cubicBezTo>
                      <a:pt x="269" y="403"/>
                      <a:pt x="269" y="404"/>
                      <a:pt x="269" y="405"/>
                    </a:cubicBezTo>
                    <a:cubicBezTo>
                      <a:pt x="277" y="408"/>
                      <a:pt x="285" y="412"/>
                      <a:pt x="293" y="416"/>
                    </a:cubicBezTo>
                    <a:cubicBezTo>
                      <a:pt x="293" y="422"/>
                      <a:pt x="293" y="429"/>
                      <a:pt x="293" y="436"/>
                    </a:cubicBezTo>
                    <a:cubicBezTo>
                      <a:pt x="293" y="438"/>
                      <a:pt x="293" y="440"/>
                      <a:pt x="293" y="442"/>
                    </a:cubicBezTo>
                    <a:cubicBezTo>
                      <a:pt x="285" y="439"/>
                      <a:pt x="277" y="436"/>
                      <a:pt x="270" y="432"/>
                    </a:cubicBezTo>
                    <a:cubicBezTo>
                      <a:pt x="269" y="432"/>
                      <a:pt x="269" y="433"/>
                      <a:pt x="269" y="433"/>
                    </a:cubicBezTo>
                    <a:cubicBezTo>
                      <a:pt x="277" y="437"/>
                      <a:pt x="285" y="440"/>
                      <a:pt x="293" y="444"/>
                    </a:cubicBezTo>
                    <a:cubicBezTo>
                      <a:pt x="292" y="453"/>
                      <a:pt x="292" y="462"/>
                      <a:pt x="292" y="470"/>
                    </a:cubicBezTo>
                    <a:close/>
                    <a:moveTo>
                      <a:pt x="459" y="594"/>
                    </a:moveTo>
                    <a:cubicBezTo>
                      <a:pt x="439" y="591"/>
                      <a:pt x="420" y="588"/>
                      <a:pt x="400" y="584"/>
                    </a:cubicBezTo>
                    <a:cubicBezTo>
                      <a:pt x="363" y="576"/>
                      <a:pt x="327" y="566"/>
                      <a:pt x="292" y="554"/>
                    </a:cubicBezTo>
                    <a:cubicBezTo>
                      <a:pt x="292" y="548"/>
                      <a:pt x="293" y="541"/>
                      <a:pt x="293" y="534"/>
                    </a:cubicBezTo>
                    <a:cubicBezTo>
                      <a:pt x="347" y="552"/>
                      <a:pt x="403" y="566"/>
                      <a:pt x="460" y="575"/>
                    </a:cubicBezTo>
                    <a:cubicBezTo>
                      <a:pt x="460" y="581"/>
                      <a:pt x="459" y="588"/>
                      <a:pt x="459" y="594"/>
                    </a:cubicBezTo>
                    <a:cubicBezTo>
                      <a:pt x="459" y="594"/>
                      <a:pt x="459" y="594"/>
                      <a:pt x="459" y="594"/>
                    </a:cubicBezTo>
                    <a:close/>
                    <a:moveTo>
                      <a:pt x="293" y="531"/>
                    </a:moveTo>
                    <a:cubicBezTo>
                      <a:pt x="293" y="522"/>
                      <a:pt x="294" y="512"/>
                      <a:pt x="294" y="503"/>
                    </a:cubicBezTo>
                    <a:cubicBezTo>
                      <a:pt x="347" y="523"/>
                      <a:pt x="404" y="539"/>
                      <a:pt x="461" y="547"/>
                    </a:cubicBezTo>
                    <a:cubicBezTo>
                      <a:pt x="461" y="555"/>
                      <a:pt x="461" y="563"/>
                      <a:pt x="460" y="571"/>
                    </a:cubicBezTo>
                    <a:cubicBezTo>
                      <a:pt x="404" y="562"/>
                      <a:pt x="348" y="548"/>
                      <a:pt x="293" y="531"/>
                    </a:cubicBezTo>
                    <a:close/>
                    <a:moveTo>
                      <a:pt x="520" y="604"/>
                    </a:moveTo>
                    <a:cubicBezTo>
                      <a:pt x="500" y="601"/>
                      <a:pt x="480" y="598"/>
                      <a:pt x="460" y="595"/>
                    </a:cubicBezTo>
                    <a:cubicBezTo>
                      <a:pt x="460" y="595"/>
                      <a:pt x="461" y="594"/>
                      <a:pt x="461" y="594"/>
                    </a:cubicBezTo>
                    <a:cubicBezTo>
                      <a:pt x="461" y="588"/>
                      <a:pt x="461" y="582"/>
                      <a:pt x="462" y="575"/>
                    </a:cubicBezTo>
                    <a:cubicBezTo>
                      <a:pt x="481" y="578"/>
                      <a:pt x="500" y="580"/>
                      <a:pt x="520" y="582"/>
                    </a:cubicBezTo>
                    <a:cubicBezTo>
                      <a:pt x="520" y="589"/>
                      <a:pt x="520" y="597"/>
                      <a:pt x="520" y="604"/>
                    </a:cubicBezTo>
                    <a:close/>
                    <a:moveTo>
                      <a:pt x="520" y="579"/>
                    </a:moveTo>
                    <a:cubicBezTo>
                      <a:pt x="500" y="577"/>
                      <a:pt x="481" y="574"/>
                      <a:pt x="462" y="571"/>
                    </a:cubicBezTo>
                    <a:cubicBezTo>
                      <a:pt x="462" y="563"/>
                      <a:pt x="463" y="556"/>
                      <a:pt x="463" y="548"/>
                    </a:cubicBezTo>
                    <a:cubicBezTo>
                      <a:pt x="482" y="551"/>
                      <a:pt x="501" y="553"/>
                      <a:pt x="520" y="554"/>
                    </a:cubicBezTo>
                    <a:cubicBezTo>
                      <a:pt x="520" y="563"/>
                      <a:pt x="520" y="571"/>
                      <a:pt x="520" y="579"/>
                    </a:cubicBezTo>
                    <a:close/>
                    <a:moveTo>
                      <a:pt x="520" y="551"/>
                    </a:moveTo>
                    <a:cubicBezTo>
                      <a:pt x="501" y="549"/>
                      <a:pt x="482" y="546"/>
                      <a:pt x="463" y="543"/>
                    </a:cubicBezTo>
                    <a:cubicBezTo>
                      <a:pt x="463" y="536"/>
                      <a:pt x="463" y="529"/>
                      <a:pt x="463" y="522"/>
                    </a:cubicBezTo>
                    <a:cubicBezTo>
                      <a:pt x="482" y="525"/>
                      <a:pt x="501" y="528"/>
                      <a:pt x="520" y="529"/>
                    </a:cubicBezTo>
                    <a:cubicBezTo>
                      <a:pt x="520" y="537"/>
                      <a:pt x="520" y="544"/>
                      <a:pt x="520" y="551"/>
                    </a:cubicBezTo>
                    <a:close/>
                    <a:moveTo>
                      <a:pt x="520" y="526"/>
                    </a:moveTo>
                    <a:cubicBezTo>
                      <a:pt x="501" y="524"/>
                      <a:pt x="482" y="521"/>
                      <a:pt x="463" y="517"/>
                    </a:cubicBezTo>
                    <a:cubicBezTo>
                      <a:pt x="463" y="511"/>
                      <a:pt x="464" y="505"/>
                      <a:pt x="464" y="498"/>
                    </a:cubicBezTo>
                    <a:cubicBezTo>
                      <a:pt x="482" y="501"/>
                      <a:pt x="501" y="504"/>
                      <a:pt x="520" y="506"/>
                    </a:cubicBezTo>
                    <a:cubicBezTo>
                      <a:pt x="520" y="513"/>
                      <a:pt x="520" y="519"/>
                      <a:pt x="520" y="526"/>
                    </a:cubicBezTo>
                    <a:close/>
                    <a:moveTo>
                      <a:pt x="520" y="503"/>
                    </a:moveTo>
                    <a:cubicBezTo>
                      <a:pt x="501" y="502"/>
                      <a:pt x="482" y="499"/>
                      <a:pt x="464" y="496"/>
                    </a:cubicBezTo>
                    <a:cubicBezTo>
                      <a:pt x="464" y="488"/>
                      <a:pt x="464" y="479"/>
                      <a:pt x="464" y="471"/>
                    </a:cubicBezTo>
                    <a:cubicBezTo>
                      <a:pt x="482" y="475"/>
                      <a:pt x="501" y="479"/>
                      <a:pt x="520" y="482"/>
                    </a:cubicBezTo>
                    <a:cubicBezTo>
                      <a:pt x="520" y="489"/>
                      <a:pt x="520" y="496"/>
                      <a:pt x="520" y="503"/>
                    </a:cubicBezTo>
                    <a:close/>
                    <a:moveTo>
                      <a:pt x="520" y="478"/>
                    </a:moveTo>
                    <a:cubicBezTo>
                      <a:pt x="501" y="474"/>
                      <a:pt x="482" y="470"/>
                      <a:pt x="464" y="466"/>
                    </a:cubicBezTo>
                    <a:cubicBezTo>
                      <a:pt x="464" y="458"/>
                      <a:pt x="464" y="451"/>
                      <a:pt x="463" y="443"/>
                    </a:cubicBezTo>
                    <a:cubicBezTo>
                      <a:pt x="463" y="443"/>
                      <a:pt x="463" y="443"/>
                      <a:pt x="463" y="443"/>
                    </a:cubicBezTo>
                    <a:cubicBezTo>
                      <a:pt x="463" y="451"/>
                      <a:pt x="463" y="458"/>
                      <a:pt x="462" y="465"/>
                    </a:cubicBezTo>
                    <a:cubicBezTo>
                      <a:pt x="406" y="452"/>
                      <a:pt x="350" y="436"/>
                      <a:pt x="295" y="414"/>
                    </a:cubicBezTo>
                    <a:cubicBezTo>
                      <a:pt x="295" y="405"/>
                      <a:pt x="295" y="396"/>
                      <a:pt x="296" y="387"/>
                    </a:cubicBezTo>
                    <a:cubicBezTo>
                      <a:pt x="325" y="401"/>
                      <a:pt x="355" y="412"/>
                      <a:pt x="386" y="422"/>
                    </a:cubicBezTo>
                    <a:cubicBezTo>
                      <a:pt x="386" y="428"/>
                      <a:pt x="386" y="434"/>
                      <a:pt x="385" y="440"/>
                    </a:cubicBezTo>
                    <a:cubicBezTo>
                      <a:pt x="385" y="441"/>
                      <a:pt x="387" y="441"/>
                      <a:pt x="387" y="440"/>
                    </a:cubicBezTo>
                    <a:cubicBezTo>
                      <a:pt x="387" y="434"/>
                      <a:pt x="387" y="428"/>
                      <a:pt x="388" y="422"/>
                    </a:cubicBezTo>
                    <a:cubicBezTo>
                      <a:pt x="431" y="436"/>
                      <a:pt x="476" y="446"/>
                      <a:pt x="520" y="455"/>
                    </a:cubicBezTo>
                    <a:cubicBezTo>
                      <a:pt x="520" y="463"/>
                      <a:pt x="520" y="471"/>
                      <a:pt x="520" y="478"/>
                    </a:cubicBezTo>
                    <a:close/>
                    <a:moveTo>
                      <a:pt x="520" y="452"/>
                    </a:moveTo>
                    <a:cubicBezTo>
                      <a:pt x="476" y="442"/>
                      <a:pt x="431" y="432"/>
                      <a:pt x="388" y="420"/>
                    </a:cubicBezTo>
                    <a:cubicBezTo>
                      <a:pt x="388" y="412"/>
                      <a:pt x="388" y="405"/>
                      <a:pt x="389" y="397"/>
                    </a:cubicBezTo>
                    <a:cubicBezTo>
                      <a:pt x="431" y="412"/>
                      <a:pt x="475" y="422"/>
                      <a:pt x="520" y="429"/>
                    </a:cubicBezTo>
                    <a:cubicBezTo>
                      <a:pt x="520" y="437"/>
                      <a:pt x="520" y="444"/>
                      <a:pt x="520" y="452"/>
                    </a:cubicBezTo>
                    <a:close/>
                    <a:moveTo>
                      <a:pt x="520" y="427"/>
                    </a:moveTo>
                    <a:cubicBezTo>
                      <a:pt x="475" y="419"/>
                      <a:pt x="431" y="408"/>
                      <a:pt x="389" y="394"/>
                    </a:cubicBezTo>
                    <a:cubicBezTo>
                      <a:pt x="389" y="385"/>
                      <a:pt x="389" y="377"/>
                      <a:pt x="389" y="368"/>
                    </a:cubicBezTo>
                    <a:cubicBezTo>
                      <a:pt x="432" y="382"/>
                      <a:pt x="476" y="394"/>
                      <a:pt x="520" y="402"/>
                    </a:cubicBezTo>
                    <a:cubicBezTo>
                      <a:pt x="520" y="410"/>
                      <a:pt x="520" y="418"/>
                      <a:pt x="520" y="427"/>
                    </a:cubicBezTo>
                    <a:close/>
                    <a:moveTo>
                      <a:pt x="520" y="400"/>
                    </a:moveTo>
                    <a:cubicBezTo>
                      <a:pt x="475" y="392"/>
                      <a:pt x="432" y="380"/>
                      <a:pt x="389" y="365"/>
                    </a:cubicBezTo>
                    <a:cubicBezTo>
                      <a:pt x="389" y="355"/>
                      <a:pt x="389" y="345"/>
                      <a:pt x="389" y="335"/>
                    </a:cubicBezTo>
                    <a:cubicBezTo>
                      <a:pt x="432" y="352"/>
                      <a:pt x="475" y="365"/>
                      <a:pt x="520" y="374"/>
                    </a:cubicBezTo>
                    <a:cubicBezTo>
                      <a:pt x="520" y="382"/>
                      <a:pt x="520" y="391"/>
                      <a:pt x="520" y="400"/>
                    </a:cubicBezTo>
                    <a:close/>
                    <a:moveTo>
                      <a:pt x="520" y="370"/>
                    </a:moveTo>
                    <a:cubicBezTo>
                      <a:pt x="475" y="360"/>
                      <a:pt x="432" y="346"/>
                      <a:pt x="389" y="330"/>
                    </a:cubicBezTo>
                    <a:cubicBezTo>
                      <a:pt x="389" y="319"/>
                      <a:pt x="388" y="307"/>
                      <a:pt x="388" y="295"/>
                    </a:cubicBezTo>
                    <a:cubicBezTo>
                      <a:pt x="431" y="310"/>
                      <a:pt x="477" y="321"/>
                      <a:pt x="520" y="330"/>
                    </a:cubicBezTo>
                    <a:cubicBezTo>
                      <a:pt x="520" y="343"/>
                      <a:pt x="520" y="357"/>
                      <a:pt x="520" y="370"/>
                    </a:cubicBezTo>
                    <a:close/>
                    <a:moveTo>
                      <a:pt x="520" y="326"/>
                    </a:moveTo>
                    <a:cubicBezTo>
                      <a:pt x="484" y="317"/>
                      <a:pt x="447" y="308"/>
                      <a:pt x="411" y="298"/>
                    </a:cubicBezTo>
                    <a:cubicBezTo>
                      <a:pt x="403" y="295"/>
                      <a:pt x="395" y="293"/>
                      <a:pt x="388" y="290"/>
                    </a:cubicBezTo>
                    <a:cubicBezTo>
                      <a:pt x="387" y="283"/>
                      <a:pt x="387" y="277"/>
                      <a:pt x="387" y="270"/>
                    </a:cubicBezTo>
                    <a:cubicBezTo>
                      <a:pt x="387" y="269"/>
                      <a:pt x="385" y="269"/>
                      <a:pt x="385" y="270"/>
                    </a:cubicBezTo>
                    <a:cubicBezTo>
                      <a:pt x="386" y="276"/>
                      <a:pt x="386" y="283"/>
                      <a:pt x="386" y="289"/>
                    </a:cubicBezTo>
                    <a:cubicBezTo>
                      <a:pt x="356" y="279"/>
                      <a:pt x="326" y="266"/>
                      <a:pt x="298" y="251"/>
                    </a:cubicBezTo>
                    <a:cubicBezTo>
                      <a:pt x="298" y="240"/>
                      <a:pt x="298" y="229"/>
                      <a:pt x="298" y="218"/>
                    </a:cubicBezTo>
                    <a:cubicBezTo>
                      <a:pt x="309" y="223"/>
                      <a:pt x="320" y="228"/>
                      <a:pt x="331" y="233"/>
                    </a:cubicBezTo>
                    <a:cubicBezTo>
                      <a:pt x="331" y="234"/>
                      <a:pt x="331" y="234"/>
                      <a:pt x="331" y="235"/>
                    </a:cubicBezTo>
                    <a:cubicBezTo>
                      <a:pt x="331" y="235"/>
                      <a:pt x="332" y="236"/>
                      <a:pt x="332" y="235"/>
                    </a:cubicBezTo>
                    <a:cubicBezTo>
                      <a:pt x="332" y="234"/>
                      <a:pt x="332" y="234"/>
                      <a:pt x="332" y="234"/>
                    </a:cubicBezTo>
                    <a:cubicBezTo>
                      <a:pt x="393" y="261"/>
                      <a:pt x="456" y="286"/>
                      <a:pt x="521" y="299"/>
                    </a:cubicBezTo>
                    <a:cubicBezTo>
                      <a:pt x="520" y="308"/>
                      <a:pt x="520" y="317"/>
                      <a:pt x="520" y="326"/>
                    </a:cubicBezTo>
                    <a:close/>
                    <a:moveTo>
                      <a:pt x="521" y="295"/>
                    </a:moveTo>
                    <a:cubicBezTo>
                      <a:pt x="484" y="287"/>
                      <a:pt x="448" y="276"/>
                      <a:pt x="412" y="263"/>
                    </a:cubicBezTo>
                    <a:cubicBezTo>
                      <a:pt x="385" y="253"/>
                      <a:pt x="358" y="242"/>
                      <a:pt x="332" y="230"/>
                    </a:cubicBezTo>
                    <a:cubicBezTo>
                      <a:pt x="332" y="222"/>
                      <a:pt x="332" y="215"/>
                      <a:pt x="332" y="207"/>
                    </a:cubicBezTo>
                    <a:cubicBezTo>
                      <a:pt x="391" y="237"/>
                      <a:pt x="457" y="256"/>
                      <a:pt x="521" y="274"/>
                    </a:cubicBezTo>
                    <a:cubicBezTo>
                      <a:pt x="521" y="281"/>
                      <a:pt x="521" y="288"/>
                      <a:pt x="521" y="295"/>
                    </a:cubicBezTo>
                    <a:close/>
                    <a:moveTo>
                      <a:pt x="521" y="270"/>
                    </a:moveTo>
                    <a:cubicBezTo>
                      <a:pt x="457" y="250"/>
                      <a:pt x="392" y="232"/>
                      <a:pt x="332" y="203"/>
                    </a:cubicBezTo>
                    <a:cubicBezTo>
                      <a:pt x="332" y="192"/>
                      <a:pt x="332" y="180"/>
                      <a:pt x="332" y="169"/>
                    </a:cubicBezTo>
                    <a:cubicBezTo>
                      <a:pt x="392" y="200"/>
                      <a:pt x="456" y="225"/>
                      <a:pt x="521" y="245"/>
                    </a:cubicBezTo>
                    <a:cubicBezTo>
                      <a:pt x="521" y="253"/>
                      <a:pt x="521" y="261"/>
                      <a:pt x="521" y="270"/>
                    </a:cubicBezTo>
                    <a:close/>
                    <a:moveTo>
                      <a:pt x="332" y="166"/>
                    </a:moveTo>
                    <a:cubicBezTo>
                      <a:pt x="332" y="155"/>
                      <a:pt x="332" y="145"/>
                      <a:pt x="331" y="134"/>
                    </a:cubicBezTo>
                    <a:cubicBezTo>
                      <a:pt x="393" y="165"/>
                      <a:pt x="457" y="194"/>
                      <a:pt x="521" y="217"/>
                    </a:cubicBezTo>
                    <a:cubicBezTo>
                      <a:pt x="521" y="225"/>
                      <a:pt x="521" y="233"/>
                      <a:pt x="521" y="241"/>
                    </a:cubicBezTo>
                    <a:cubicBezTo>
                      <a:pt x="456" y="219"/>
                      <a:pt x="393" y="196"/>
                      <a:pt x="332" y="16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1" name="ïṧḷïḓê-Freeform 758"/>
              <p:cNvSpPr/>
              <p:nvPr/>
            </p:nvSpPr>
            <p:spPr bwMode="auto">
              <a:xfrm>
                <a:off x="5293" y="1920"/>
                <a:ext cx="69" cy="9"/>
              </a:xfrm>
              <a:custGeom>
                <a:avLst/>
                <a:gdLst>
                  <a:gd name="T0" fmla="*/ 61 w 62"/>
                  <a:gd name="T1" fmla="*/ 0 h 8"/>
                  <a:gd name="T2" fmla="*/ 1 w 62"/>
                  <a:gd name="T3" fmla="*/ 7 h 8"/>
                  <a:gd name="T4" fmla="*/ 1 w 62"/>
                  <a:gd name="T5" fmla="*/ 8 h 8"/>
                  <a:gd name="T6" fmla="*/ 61 w 62"/>
                  <a:gd name="T7" fmla="*/ 1 h 8"/>
                  <a:gd name="T8" fmla="*/ 61 w 62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8">
                    <a:moveTo>
                      <a:pt x="61" y="0"/>
                    </a:moveTo>
                    <a:cubicBezTo>
                      <a:pt x="41" y="4"/>
                      <a:pt x="21" y="7"/>
                      <a:pt x="1" y="7"/>
                    </a:cubicBezTo>
                    <a:cubicBezTo>
                      <a:pt x="0" y="7"/>
                      <a:pt x="1" y="8"/>
                      <a:pt x="1" y="8"/>
                    </a:cubicBezTo>
                    <a:cubicBezTo>
                      <a:pt x="21" y="8"/>
                      <a:pt x="41" y="5"/>
                      <a:pt x="61" y="1"/>
                    </a:cubicBezTo>
                    <a:cubicBezTo>
                      <a:pt x="62" y="1"/>
                      <a:pt x="61" y="0"/>
                      <a:pt x="6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2" name="ïṧḷïḓê-Freeform 759"/>
              <p:cNvSpPr/>
              <p:nvPr/>
            </p:nvSpPr>
            <p:spPr bwMode="auto">
              <a:xfrm>
                <a:off x="2551" y="1403"/>
                <a:ext cx="442" cy="173"/>
              </a:xfrm>
              <a:custGeom>
                <a:avLst/>
                <a:gdLst>
                  <a:gd name="T0" fmla="*/ 400 w 401"/>
                  <a:gd name="T1" fmla="*/ 35 h 158"/>
                  <a:gd name="T2" fmla="*/ 285 w 401"/>
                  <a:gd name="T3" fmla="*/ 4 h 158"/>
                  <a:gd name="T4" fmla="*/ 288 w 401"/>
                  <a:gd name="T5" fmla="*/ 3 h 158"/>
                  <a:gd name="T6" fmla="*/ 287 w 401"/>
                  <a:gd name="T7" fmla="*/ 0 h 158"/>
                  <a:gd name="T8" fmla="*/ 281 w 401"/>
                  <a:gd name="T9" fmla="*/ 3 h 158"/>
                  <a:gd name="T10" fmla="*/ 281 w 401"/>
                  <a:gd name="T11" fmla="*/ 3 h 158"/>
                  <a:gd name="T12" fmla="*/ 280 w 401"/>
                  <a:gd name="T13" fmla="*/ 3 h 158"/>
                  <a:gd name="T14" fmla="*/ 149 w 401"/>
                  <a:gd name="T15" fmla="*/ 75 h 158"/>
                  <a:gd name="T16" fmla="*/ 0 w 401"/>
                  <a:gd name="T17" fmla="*/ 158 h 158"/>
                  <a:gd name="T18" fmla="*/ 0 w 401"/>
                  <a:gd name="T19" fmla="*/ 158 h 158"/>
                  <a:gd name="T20" fmla="*/ 137 w 401"/>
                  <a:gd name="T21" fmla="*/ 84 h 158"/>
                  <a:gd name="T22" fmla="*/ 283 w 401"/>
                  <a:gd name="T23" fmla="*/ 5 h 158"/>
                  <a:gd name="T24" fmla="*/ 400 w 401"/>
                  <a:gd name="T25" fmla="*/ 37 h 158"/>
                  <a:gd name="T26" fmla="*/ 400 w 401"/>
                  <a:gd name="T27" fmla="*/ 35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1" h="158">
                    <a:moveTo>
                      <a:pt x="400" y="35"/>
                    </a:moveTo>
                    <a:cubicBezTo>
                      <a:pt x="362" y="24"/>
                      <a:pt x="323" y="13"/>
                      <a:pt x="285" y="4"/>
                    </a:cubicBezTo>
                    <a:cubicBezTo>
                      <a:pt x="286" y="4"/>
                      <a:pt x="287" y="3"/>
                      <a:pt x="288" y="3"/>
                    </a:cubicBezTo>
                    <a:cubicBezTo>
                      <a:pt x="290" y="2"/>
                      <a:pt x="288" y="0"/>
                      <a:pt x="287" y="0"/>
                    </a:cubicBezTo>
                    <a:cubicBezTo>
                      <a:pt x="285" y="1"/>
                      <a:pt x="283" y="2"/>
                      <a:pt x="281" y="3"/>
                    </a:cubicBezTo>
                    <a:cubicBezTo>
                      <a:pt x="281" y="3"/>
                      <a:pt x="281" y="3"/>
                      <a:pt x="281" y="3"/>
                    </a:cubicBezTo>
                    <a:cubicBezTo>
                      <a:pt x="280" y="3"/>
                      <a:pt x="280" y="3"/>
                      <a:pt x="280" y="3"/>
                    </a:cubicBezTo>
                    <a:cubicBezTo>
                      <a:pt x="235" y="25"/>
                      <a:pt x="192" y="50"/>
                      <a:pt x="149" y="75"/>
                    </a:cubicBezTo>
                    <a:cubicBezTo>
                      <a:pt x="99" y="103"/>
                      <a:pt x="48" y="128"/>
                      <a:pt x="0" y="158"/>
                    </a:cubicBezTo>
                    <a:cubicBezTo>
                      <a:pt x="0" y="158"/>
                      <a:pt x="0" y="158"/>
                      <a:pt x="0" y="158"/>
                    </a:cubicBezTo>
                    <a:cubicBezTo>
                      <a:pt x="48" y="138"/>
                      <a:pt x="93" y="110"/>
                      <a:pt x="137" y="84"/>
                    </a:cubicBezTo>
                    <a:cubicBezTo>
                      <a:pt x="185" y="57"/>
                      <a:pt x="234" y="30"/>
                      <a:pt x="283" y="5"/>
                    </a:cubicBezTo>
                    <a:cubicBezTo>
                      <a:pt x="320" y="20"/>
                      <a:pt x="361" y="30"/>
                      <a:pt x="400" y="37"/>
                    </a:cubicBezTo>
                    <a:cubicBezTo>
                      <a:pt x="401" y="37"/>
                      <a:pt x="401" y="35"/>
                      <a:pt x="400" y="35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3" name="ïṧḷïḓê-Freeform 760"/>
              <p:cNvSpPr/>
              <p:nvPr/>
            </p:nvSpPr>
            <p:spPr bwMode="auto">
              <a:xfrm>
                <a:off x="2545" y="1298"/>
                <a:ext cx="449" cy="218"/>
              </a:xfrm>
              <a:custGeom>
                <a:avLst/>
                <a:gdLst>
                  <a:gd name="T0" fmla="*/ 288 w 407"/>
                  <a:gd name="T1" fmla="*/ 1 h 198"/>
                  <a:gd name="T2" fmla="*/ 381 w 407"/>
                  <a:gd name="T3" fmla="*/ 36 h 198"/>
                  <a:gd name="T4" fmla="*/ 342 w 407"/>
                  <a:gd name="T5" fmla="*/ 61 h 198"/>
                  <a:gd name="T6" fmla="*/ 309 w 407"/>
                  <a:gd name="T7" fmla="*/ 33 h 198"/>
                  <a:gd name="T8" fmla="*/ 311 w 407"/>
                  <a:gd name="T9" fmla="*/ 16 h 198"/>
                  <a:gd name="T10" fmla="*/ 307 w 407"/>
                  <a:gd name="T11" fmla="*/ 22 h 198"/>
                  <a:gd name="T12" fmla="*/ 289 w 407"/>
                  <a:gd name="T13" fmla="*/ 44 h 198"/>
                  <a:gd name="T14" fmla="*/ 285 w 407"/>
                  <a:gd name="T15" fmla="*/ 43 h 198"/>
                  <a:gd name="T16" fmla="*/ 283 w 407"/>
                  <a:gd name="T17" fmla="*/ 44 h 198"/>
                  <a:gd name="T18" fmla="*/ 263 w 407"/>
                  <a:gd name="T19" fmla="*/ 54 h 198"/>
                  <a:gd name="T20" fmla="*/ 282 w 407"/>
                  <a:gd name="T21" fmla="*/ 8 h 198"/>
                  <a:gd name="T22" fmla="*/ 259 w 407"/>
                  <a:gd name="T23" fmla="*/ 20 h 198"/>
                  <a:gd name="T24" fmla="*/ 257 w 407"/>
                  <a:gd name="T25" fmla="*/ 18 h 198"/>
                  <a:gd name="T26" fmla="*/ 143 w 407"/>
                  <a:gd name="T27" fmla="*/ 93 h 198"/>
                  <a:gd name="T28" fmla="*/ 123 w 407"/>
                  <a:gd name="T29" fmla="*/ 106 h 198"/>
                  <a:gd name="T30" fmla="*/ 122 w 407"/>
                  <a:gd name="T31" fmla="*/ 105 h 198"/>
                  <a:gd name="T32" fmla="*/ 33 w 407"/>
                  <a:gd name="T33" fmla="*/ 155 h 198"/>
                  <a:gd name="T34" fmla="*/ 32 w 407"/>
                  <a:gd name="T35" fmla="*/ 154 h 198"/>
                  <a:gd name="T36" fmla="*/ 0 w 407"/>
                  <a:gd name="T37" fmla="*/ 172 h 198"/>
                  <a:gd name="T38" fmla="*/ 32 w 407"/>
                  <a:gd name="T39" fmla="*/ 159 h 198"/>
                  <a:gd name="T40" fmla="*/ 32 w 407"/>
                  <a:gd name="T41" fmla="*/ 182 h 198"/>
                  <a:gd name="T42" fmla="*/ 7 w 407"/>
                  <a:gd name="T43" fmla="*/ 198 h 198"/>
                  <a:gd name="T44" fmla="*/ 151 w 407"/>
                  <a:gd name="T45" fmla="*/ 119 h 198"/>
                  <a:gd name="T46" fmla="*/ 153 w 407"/>
                  <a:gd name="T47" fmla="*/ 118 h 198"/>
                  <a:gd name="T48" fmla="*/ 307 w 407"/>
                  <a:gd name="T49" fmla="*/ 53 h 198"/>
                  <a:gd name="T50" fmla="*/ 309 w 407"/>
                  <a:gd name="T51" fmla="*/ 55 h 198"/>
                  <a:gd name="T52" fmla="*/ 335 w 407"/>
                  <a:gd name="T53" fmla="*/ 61 h 198"/>
                  <a:gd name="T54" fmla="*/ 381 w 407"/>
                  <a:gd name="T55" fmla="*/ 78 h 198"/>
                  <a:gd name="T56" fmla="*/ 383 w 407"/>
                  <a:gd name="T57" fmla="*/ 77 h 198"/>
                  <a:gd name="T58" fmla="*/ 401 w 407"/>
                  <a:gd name="T59" fmla="*/ 79 h 198"/>
                  <a:gd name="T60" fmla="*/ 383 w 407"/>
                  <a:gd name="T61" fmla="*/ 36 h 198"/>
                  <a:gd name="T62" fmla="*/ 405 w 407"/>
                  <a:gd name="T63" fmla="*/ 40 h 198"/>
                  <a:gd name="T64" fmla="*/ 33 w 407"/>
                  <a:gd name="T65" fmla="*/ 158 h 198"/>
                  <a:gd name="T66" fmla="*/ 122 w 407"/>
                  <a:gd name="T67" fmla="*/ 129 h 198"/>
                  <a:gd name="T68" fmla="*/ 151 w 407"/>
                  <a:gd name="T69" fmla="*/ 113 h 198"/>
                  <a:gd name="T70" fmla="*/ 123 w 407"/>
                  <a:gd name="T71" fmla="*/ 111 h 198"/>
                  <a:gd name="T72" fmla="*/ 151 w 407"/>
                  <a:gd name="T73" fmla="*/ 113 h 198"/>
                  <a:gd name="T74" fmla="*/ 158 w 407"/>
                  <a:gd name="T75" fmla="*/ 109 h 198"/>
                  <a:gd name="T76" fmla="*/ 153 w 407"/>
                  <a:gd name="T77" fmla="*/ 93 h 198"/>
                  <a:gd name="T78" fmla="*/ 158 w 407"/>
                  <a:gd name="T79" fmla="*/ 98 h 198"/>
                  <a:gd name="T80" fmla="*/ 160 w 407"/>
                  <a:gd name="T81" fmla="*/ 98 h 198"/>
                  <a:gd name="T82" fmla="*/ 258 w 407"/>
                  <a:gd name="T83" fmla="*/ 25 h 198"/>
                  <a:gd name="T84" fmla="*/ 262 w 407"/>
                  <a:gd name="T85" fmla="*/ 55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407" h="198">
                    <a:moveTo>
                      <a:pt x="405" y="40"/>
                    </a:moveTo>
                    <a:cubicBezTo>
                      <a:pt x="366" y="27"/>
                      <a:pt x="327" y="15"/>
                      <a:pt x="288" y="1"/>
                    </a:cubicBezTo>
                    <a:cubicBezTo>
                      <a:pt x="286" y="0"/>
                      <a:pt x="286" y="3"/>
                      <a:pt x="288" y="4"/>
                    </a:cubicBezTo>
                    <a:cubicBezTo>
                      <a:pt x="319" y="15"/>
                      <a:pt x="350" y="27"/>
                      <a:pt x="381" y="36"/>
                    </a:cubicBezTo>
                    <a:cubicBezTo>
                      <a:pt x="383" y="48"/>
                      <a:pt x="383" y="60"/>
                      <a:pt x="382" y="73"/>
                    </a:cubicBezTo>
                    <a:cubicBezTo>
                      <a:pt x="369" y="68"/>
                      <a:pt x="355" y="65"/>
                      <a:pt x="342" y="61"/>
                    </a:cubicBezTo>
                    <a:cubicBezTo>
                      <a:pt x="331" y="57"/>
                      <a:pt x="321" y="53"/>
                      <a:pt x="310" y="50"/>
                    </a:cubicBezTo>
                    <a:cubicBezTo>
                      <a:pt x="310" y="44"/>
                      <a:pt x="309" y="38"/>
                      <a:pt x="309" y="33"/>
                    </a:cubicBezTo>
                    <a:cubicBezTo>
                      <a:pt x="309" y="29"/>
                      <a:pt x="309" y="26"/>
                      <a:pt x="309" y="22"/>
                    </a:cubicBezTo>
                    <a:cubicBezTo>
                      <a:pt x="309" y="22"/>
                      <a:pt x="309" y="14"/>
                      <a:pt x="311" y="16"/>
                    </a:cubicBezTo>
                    <a:cubicBezTo>
                      <a:pt x="311" y="16"/>
                      <a:pt x="311" y="16"/>
                      <a:pt x="311" y="16"/>
                    </a:cubicBezTo>
                    <a:cubicBezTo>
                      <a:pt x="308" y="13"/>
                      <a:pt x="307" y="20"/>
                      <a:pt x="307" y="22"/>
                    </a:cubicBezTo>
                    <a:cubicBezTo>
                      <a:pt x="306" y="30"/>
                      <a:pt x="306" y="40"/>
                      <a:pt x="307" y="49"/>
                    </a:cubicBezTo>
                    <a:cubicBezTo>
                      <a:pt x="301" y="47"/>
                      <a:pt x="295" y="46"/>
                      <a:pt x="289" y="44"/>
                    </a:cubicBezTo>
                    <a:cubicBezTo>
                      <a:pt x="289" y="43"/>
                      <a:pt x="288" y="42"/>
                      <a:pt x="287" y="42"/>
                    </a:cubicBezTo>
                    <a:cubicBezTo>
                      <a:pt x="286" y="43"/>
                      <a:pt x="286" y="43"/>
                      <a:pt x="285" y="43"/>
                    </a:cubicBezTo>
                    <a:cubicBezTo>
                      <a:pt x="284" y="43"/>
                      <a:pt x="284" y="43"/>
                      <a:pt x="283" y="43"/>
                    </a:cubicBezTo>
                    <a:cubicBezTo>
                      <a:pt x="283" y="43"/>
                      <a:pt x="283" y="44"/>
                      <a:pt x="283" y="44"/>
                    </a:cubicBezTo>
                    <a:cubicBezTo>
                      <a:pt x="283" y="44"/>
                      <a:pt x="284" y="44"/>
                      <a:pt x="284" y="44"/>
                    </a:cubicBezTo>
                    <a:cubicBezTo>
                      <a:pt x="277" y="47"/>
                      <a:pt x="270" y="50"/>
                      <a:pt x="263" y="54"/>
                    </a:cubicBezTo>
                    <a:cubicBezTo>
                      <a:pt x="262" y="44"/>
                      <a:pt x="260" y="34"/>
                      <a:pt x="259" y="23"/>
                    </a:cubicBezTo>
                    <a:cubicBezTo>
                      <a:pt x="267" y="18"/>
                      <a:pt x="274" y="13"/>
                      <a:pt x="282" y="8"/>
                    </a:cubicBezTo>
                    <a:cubicBezTo>
                      <a:pt x="283" y="7"/>
                      <a:pt x="281" y="5"/>
                      <a:pt x="280" y="6"/>
                    </a:cubicBezTo>
                    <a:cubicBezTo>
                      <a:pt x="273" y="10"/>
                      <a:pt x="266" y="15"/>
                      <a:pt x="259" y="20"/>
                    </a:cubicBezTo>
                    <a:cubicBezTo>
                      <a:pt x="259" y="19"/>
                      <a:pt x="258" y="19"/>
                      <a:pt x="258" y="18"/>
                    </a:cubicBezTo>
                    <a:cubicBezTo>
                      <a:pt x="258" y="18"/>
                      <a:pt x="257" y="17"/>
                      <a:pt x="257" y="18"/>
                    </a:cubicBezTo>
                    <a:cubicBezTo>
                      <a:pt x="257" y="19"/>
                      <a:pt x="257" y="20"/>
                      <a:pt x="257" y="20"/>
                    </a:cubicBezTo>
                    <a:cubicBezTo>
                      <a:pt x="220" y="45"/>
                      <a:pt x="182" y="70"/>
                      <a:pt x="143" y="93"/>
                    </a:cubicBezTo>
                    <a:cubicBezTo>
                      <a:pt x="136" y="98"/>
                      <a:pt x="130" y="102"/>
                      <a:pt x="123" y="106"/>
                    </a:cubicBezTo>
                    <a:cubicBezTo>
                      <a:pt x="123" y="106"/>
                      <a:pt x="123" y="106"/>
                      <a:pt x="123" y="106"/>
                    </a:cubicBezTo>
                    <a:cubicBezTo>
                      <a:pt x="123" y="105"/>
                      <a:pt x="122" y="105"/>
                      <a:pt x="122" y="105"/>
                    </a:cubicBezTo>
                    <a:cubicBezTo>
                      <a:pt x="122" y="105"/>
                      <a:pt x="122" y="105"/>
                      <a:pt x="122" y="105"/>
                    </a:cubicBezTo>
                    <a:cubicBezTo>
                      <a:pt x="122" y="106"/>
                      <a:pt x="122" y="106"/>
                      <a:pt x="122" y="106"/>
                    </a:cubicBezTo>
                    <a:cubicBezTo>
                      <a:pt x="93" y="123"/>
                      <a:pt x="63" y="139"/>
                      <a:pt x="33" y="155"/>
                    </a:cubicBezTo>
                    <a:cubicBezTo>
                      <a:pt x="33" y="154"/>
                      <a:pt x="33" y="154"/>
                      <a:pt x="33" y="154"/>
                    </a:cubicBezTo>
                    <a:cubicBezTo>
                      <a:pt x="33" y="153"/>
                      <a:pt x="32" y="153"/>
                      <a:pt x="32" y="154"/>
                    </a:cubicBezTo>
                    <a:cubicBezTo>
                      <a:pt x="32" y="154"/>
                      <a:pt x="32" y="155"/>
                      <a:pt x="32" y="155"/>
                    </a:cubicBezTo>
                    <a:cubicBezTo>
                      <a:pt x="21" y="161"/>
                      <a:pt x="11" y="166"/>
                      <a:pt x="0" y="172"/>
                    </a:cubicBezTo>
                    <a:cubicBezTo>
                      <a:pt x="0" y="172"/>
                      <a:pt x="0" y="173"/>
                      <a:pt x="1" y="173"/>
                    </a:cubicBezTo>
                    <a:cubicBezTo>
                      <a:pt x="11" y="168"/>
                      <a:pt x="22" y="164"/>
                      <a:pt x="32" y="159"/>
                    </a:cubicBezTo>
                    <a:cubicBezTo>
                      <a:pt x="31" y="166"/>
                      <a:pt x="31" y="174"/>
                      <a:pt x="32" y="181"/>
                    </a:cubicBezTo>
                    <a:cubicBezTo>
                      <a:pt x="32" y="182"/>
                      <a:pt x="32" y="182"/>
                      <a:pt x="32" y="182"/>
                    </a:cubicBezTo>
                    <a:cubicBezTo>
                      <a:pt x="24" y="187"/>
                      <a:pt x="16" y="192"/>
                      <a:pt x="7" y="197"/>
                    </a:cubicBezTo>
                    <a:cubicBezTo>
                      <a:pt x="7" y="197"/>
                      <a:pt x="7" y="198"/>
                      <a:pt x="7" y="198"/>
                    </a:cubicBezTo>
                    <a:cubicBezTo>
                      <a:pt x="56" y="174"/>
                      <a:pt x="104" y="146"/>
                      <a:pt x="151" y="119"/>
                    </a:cubicBezTo>
                    <a:cubicBezTo>
                      <a:pt x="151" y="119"/>
                      <a:pt x="151" y="119"/>
                      <a:pt x="151" y="119"/>
                    </a:cubicBezTo>
                    <a:cubicBezTo>
                      <a:pt x="151" y="120"/>
                      <a:pt x="153" y="121"/>
                      <a:pt x="153" y="120"/>
                    </a:cubicBezTo>
                    <a:cubicBezTo>
                      <a:pt x="153" y="119"/>
                      <a:pt x="153" y="119"/>
                      <a:pt x="153" y="118"/>
                    </a:cubicBezTo>
                    <a:cubicBezTo>
                      <a:pt x="197" y="93"/>
                      <a:pt x="241" y="68"/>
                      <a:pt x="287" y="45"/>
                    </a:cubicBezTo>
                    <a:cubicBezTo>
                      <a:pt x="294" y="48"/>
                      <a:pt x="300" y="51"/>
                      <a:pt x="307" y="53"/>
                    </a:cubicBezTo>
                    <a:cubicBezTo>
                      <a:pt x="307" y="54"/>
                      <a:pt x="308" y="54"/>
                      <a:pt x="308" y="55"/>
                    </a:cubicBezTo>
                    <a:cubicBezTo>
                      <a:pt x="308" y="56"/>
                      <a:pt x="309" y="56"/>
                      <a:pt x="309" y="55"/>
                    </a:cubicBezTo>
                    <a:cubicBezTo>
                      <a:pt x="310" y="55"/>
                      <a:pt x="310" y="54"/>
                      <a:pt x="310" y="54"/>
                    </a:cubicBezTo>
                    <a:cubicBezTo>
                      <a:pt x="318" y="56"/>
                      <a:pt x="327" y="59"/>
                      <a:pt x="335" y="61"/>
                    </a:cubicBezTo>
                    <a:cubicBezTo>
                      <a:pt x="351" y="66"/>
                      <a:pt x="366" y="71"/>
                      <a:pt x="382" y="76"/>
                    </a:cubicBezTo>
                    <a:cubicBezTo>
                      <a:pt x="381" y="77"/>
                      <a:pt x="381" y="77"/>
                      <a:pt x="381" y="78"/>
                    </a:cubicBezTo>
                    <a:cubicBezTo>
                      <a:pt x="381" y="79"/>
                      <a:pt x="383" y="79"/>
                      <a:pt x="383" y="78"/>
                    </a:cubicBezTo>
                    <a:cubicBezTo>
                      <a:pt x="383" y="78"/>
                      <a:pt x="383" y="77"/>
                      <a:pt x="383" y="77"/>
                    </a:cubicBezTo>
                    <a:cubicBezTo>
                      <a:pt x="389" y="78"/>
                      <a:pt x="395" y="80"/>
                      <a:pt x="400" y="81"/>
                    </a:cubicBezTo>
                    <a:cubicBezTo>
                      <a:pt x="402" y="82"/>
                      <a:pt x="402" y="80"/>
                      <a:pt x="401" y="79"/>
                    </a:cubicBezTo>
                    <a:cubicBezTo>
                      <a:pt x="395" y="77"/>
                      <a:pt x="389" y="75"/>
                      <a:pt x="384" y="73"/>
                    </a:cubicBezTo>
                    <a:cubicBezTo>
                      <a:pt x="386" y="61"/>
                      <a:pt x="385" y="49"/>
                      <a:pt x="383" y="36"/>
                    </a:cubicBezTo>
                    <a:cubicBezTo>
                      <a:pt x="390" y="39"/>
                      <a:pt x="398" y="41"/>
                      <a:pt x="405" y="42"/>
                    </a:cubicBezTo>
                    <a:cubicBezTo>
                      <a:pt x="407" y="43"/>
                      <a:pt x="406" y="41"/>
                      <a:pt x="405" y="40"/>
                    </a:cubicBezTo>
                    <a:close/>
                    <a:moveTo>
                      <a:pt x="33" y="181"/>
                    </a:moveTo>
                    <a:cubicBezTo>
                      <a:pt x="34" y="174"/>
                      <a:pt x="34" y="166"/>
                      <a:pt x="33" y="158"/>
                    </a:cubicBezTo>
                    <a:cubicBezTo>
                      <a:pt x="63" y="144"/>
                      <a:pt x="93" y="129"/>
                      <a:pt x="122" y="112"/>
                    </a:cubicBezTo>
                    <a:cubicBezTo>
                      <a:pt x="121" y="118"/>
                      <a:pt x="121" y="123"/>
                      <a:pt x="122" y="129"/>
                    </a:cubicBezTo>
                    <a:cubicBezTo>
                      <a:pt x="92" y="146"/>
                      <a:pt x="63" y="164"/>
                      <a:pt x="33" y="181"/>
                    </a:cubicBezTo>
                    <a:close/>
                    <a:moveTo>
                      <a:pt x="151" y="113"/>
                    </a:moveTo>
                    <a:cubicBezTo>
                      <a:pt x="142" y="118"/>
                      <a:pt x="132" y="123"/>
                      <a:pt x="123" y="128"/>
                    </a:cubicBezTo>
                    <a:cubicBezTo>
                      <a:pt x="123" y="123"/>
                      <a:pt x="123" y="117"/>
                      <a:pt x="123" y="111"/>
                    </a:cubicBezTo>
                    <a:cubicBezTo>
                      <a:pt x="133" y="105"/>
                      <a:pt x="142" y="100"/>
                      <a:pt x="152" y="94"/>
                    </a:cubicBezTo>
                    <a:cubicBezTo>
                      <a:pt x="151" y="100"/>
                      <a:pt x="151" y="106"/>
                      <a:pt x="151" y="113"/>
                    </a:cubicBezTo>
                    <a:close/>
                    <a:moveTo>
                      <a:pt x="158" y="98"/>
                    </a:moveTo>
                    <a:cubicBezTo>
                      <a:pt x="158" y="101"/>
                      <a:pt x="158" y="105"/>
                      <a:pt x="158" y="109"/>
                    </a:cubicBezTo>
                    <a:cubicBezTo>
                      <a:pt x="157" y="109"/>
                      <a:pt x="155" y="110"/>
                      <a:pt x="154" y="111"/>
                    </a:cubicBezTo>
                    <a:cubicBezTo>
                      <a:pt x="154" y="105"/>
                      <a:pt x="153" y="99"/>
                      <a:pt x="153" y="93"/>
                    </a:cubicBezTo>
                    <a:cubicBezTo>
                      <a:pt x="155" y="92"/>
                      <a:pt x="157" y="91"/>
                      <a:pt x="159" y="89"/>
                    </a:cubicBezTo>
                    <a:cubicBezTo>
                      <a:pt x="158" y="92"/>
                      <a:pt x="158" y="95"/>
                      <a:pt x="158" y="98"/>
                    </a:cubicBezTo>
                    <a:close/>
                    <a:moveTo>
                      <a:pt x="160" y="108"/>
                    </a:moveTo>
                    <a:cubicBezTo>
                      <a:pt x="160" y="104"/>
                      <a:pt x="160" y="101"/>
                      <a:pt x="160" y="98"/>
                    </a:cubicBezTo>
                    <a:cubicBezTo>
                      <a:pt x="160" y="95"/>
                      <a:pt x="160" y="92"/>
                      <a:pt x="160" y="89"/>
                    </a:cubicBezTo>
                    <a:cubicBezTo>
                      <a:pt x="193" y="68"/>
                      <a:pt x="226" y="46"/>
                      <a:pt x="258" y="25"/>
                    </a:cubicBezTo>
                    <a:cubicBezTo>
                      <a:pt x="258" y="28"/>
                      <a:pt x="258" y="31"/>
                      <a:pt x="258" y="35"/>
                    </a:cubicBezTo>
                    <a:cubicBezTo>
                      <a:pt x="259" y="41"/>
                      <a:pt x="259" y="49"/>
                      <a:pt x="262" y="55"/>
                    </a:cubicBezTo>
                    <a:cubicBezTo>
                      <a:pt x="227" y="71"/>
                      <a:pt x="194" y="89"/>
                      <a:pt x="160" y="10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4" name="ïṧḷïḓê-Freeform 761"/>
              <p:cNvSpPr/>
              <p:nvPr/>
            </p:nvSpPr>
            <p:spPr bwMode="auto">
              <a:xfrm>
                <a:off x="2552" y="1653"/>
                <a:ext cx="438" cy="140"/>
              </a:xfrm>
              <a:custGeom>
                <a:avLst/>
                <a:gdLst>
                  <a:gd name="T0" fmla="*/ 397 w 398"/>
                  <a:gd name="T1" fmla="*/ 23 h 127"/>
                  <a:gd name="T2" fmla="*/ 283 w 398"/>
                  <a:gd name="T3" fmla="*/ 1 h 127"/>
                  <a:gd name="T4" fmla="*/ 281 w 398"/>
                  <a:gd name="T5" fmla="*/ 0 h 127"/>
                  <a:gd name="T6" fmla="*/ 280 w 398"/>
                  <a:gd name="T7" fmla="*/ 0 h 127"/>
                  <a:gd name="T8" fmla="*/ 280 w 398"/>
                  <a:gd name="T9" fmla="*/ 0 h 127"/>
                  <a:gd name="T10" fmla="*/ 279 w 398"/>
                  <a:gd name="T11" fmla="*/ 1 h 127"/>
                  <a:gd name="T12" fmla="*/ 1 w 398"/>
                  <a:gd name="T13" fmla="*/ 124 h 127"/>
                  <a:gd name="T14" fmla="*/ 2 w 398"/>
                  <a:gd name="T15" fmla="*/ 126 h 127"/>
                  <a:gd name="T16" fmla="*/ 282 w 398"/>
                  <a:gd name="T17" fmla="*/ 2 h 127"/>
                  <a:gd name="T18" fmla="*/ 283 w 398"/>
                  <a:gd name="T19" fmla="*/ 2 h 127"/>
                  <a:gd name="T20" fmla="*/ 396 w 398"/>
                  <a:gd name="T21" fmla="*/ 25 h 127"/>
                  <a:gd name="T22" fmla="*/ 397 w 398"/>
                  <a:gd name="T23" fmla="*/ 23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98" h="127">
                    <a:moveTo>
                      <a:pt x="397" y="23"/>
                    </a:moveTo>
                    <a:cubicBezTo>
                      <a:pt x="359" y="13"/>
                      <a:pt x="321" y="5"/>
                      <a:pt x="283" y="1"/>
                    </a:cubicBezTo>
                    <a:cubicBezTo>
                      <a:pt x="283" y="0"/>
                      <a:pt x="282" y="0"/>
                      <a:pt x="281" y="0"/>
                    </a:cubicBezTo>
                    <a:cubicBezTo>
                      <a:pt x="281" y="0"/>
                      <a:pt x="281" y="0"/>
                      <a:pt x="280" y="0"/>
                    </a:cubicBezTo>
                    <a:cubicBezTo>
                      <a:pt x="280" y="0"/>
                      <a:pt x="280" y="0"/>
                      <a:pt x="280" y="0"/>
                    </a:cubicBezTo>
                    <a:cubicBezTo>
                      <a:pt x="279" y="0"/>
                      <a:pt x="279" y="1"/>
                      <a:pt x="279" y="1"/>
                    </a:cubicBezTo>
                    <a:cubicBezTo>
                      <a:pt x="186" y="41"/>
                      <a:pt x="94" y="83"/>
                      <a:pt x="1" y="124"/>
                    </a:cubicBezTo>
                    <a:cubicBezTo>
                      <a:pt x="0" y="125"/>
                      <a:pt x="1" y="127"/>
                      <a:pt x="2" y="126"/>
                    </a:cubicBezTo>
                    <a:cubicBezTo>
                      <a:pt x="95" y="85"/>
                      <a:pt x="190" y="46"/>
                      <a:pt x="282" y="2"/>
                    </a:cubicBezTo>
                    <a:cubicBezTo>
                      <a:pt x="282" y="2"/>
                      <a:pt x="283" y="2"/>
                      <a:pt x="283" y="2"/>
                    </a:cubicBezTo>
                    <a:cubicBezTo>
                      <a:pt x="320" y="10"/>
                      <a:pt x="359" y="16"/>
                      <a:pt x="396" y="25"/>
                    </a:cubicBezTo>
                    <a:cubicBezTo>
                      <a:pt x="398" y="26"/>
                      <a:pt x="398" y="23"/>
                      <a:pt x="397" y="2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5" name="îṣļîḑé-Freeform 762"/>
              <p:cNvSpPr/>
              <p:nvPr/>
            </p:nvSpPr>
            <p:spPr bwMode="auto">
              <a:xfrm>
                <a:off x="2552" y="1954"/>
                <a:ext cx="444" cy="81"/>
              </a:xfrm>
              <a:custGeom>
                <a:avLst/>
                <a:gdLst>
                  <a:gd name="T0" fmla="*/ 401 w 403"/>
                  <a:gd name="T1" fmla="*/ 17 h 74"/>
                  <a:gd name="T2" fmla="*/ 285 w 403"/>
                  <a:gd name="T3" fmla="*/ 3 h 74"/>
                  <a:gd name="T4" fmla="*/ 287 w 403"/>
                  <a:gd name="T5" fmla="*/ 3 h 74"/>
                  <a:gd name="T6" fmla="*/ 286 w 403"/>
                  <a:gd name="T7" fmla="*/ 1 h 74"/>
                  <a:gd name="T8" fmla="*/ 143 w 403"/>
                  <a:gd name="T9" fmla="*/ 35 h 74"/>
                  <a:gd name="T10" fmla="*/ 1 w 403"/>
                  <a:gd name="T11" fmla="*/ 72 h 74"/>
                  <a:gd name="T12" fmla="*/ 2 w 403"/>
                  <a:gd name="T13" fmla="*/ 74 h 74"/>
                  <a:gd name="T14" fmla="*/ 144 w 403"/>
                  <a:gd name="T15" fmla="*/ 38 h 74"/>
                  <a:gd name="T16" fmla="*/ 284 w 403"/>
                  <a:gd name="T17" fmla="*/ 4 h 74"/>
                  <a:gd name="T18" fmla="*/ 402 w 403"/>
                  <a:gd name="T19" fmla="*/ 19 h 74"/>
                  <a:gd name="T20" fmla="*/ 401 w 403"/>
                  <a:gd name="T21" fmla="*/ 17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03" h="74">
                    <a:moveTo>
                      <a:pt x="401" y="17"/>
                    </a:moveTo>
                    <a:cubicBezTo>
                      <a:pt x="362" y="15"/>
                      <a:pt x="324" y="10"/>
                      <a:pt x="285" y="3"/>
                    </a:cubicBezTo>
                    <a:cubicBezTo>
                      <a:pt x="286" y="3"/>
                      <a:pt x="286" y="3"/>
                      <a:pt x="287" y="3"/>
                    </a:cubicBezTo>
                    <a:cubicBezTo>
                      <a:pt x="288" y="2"/>
                      <a:pt x="287" y="0"/>
                      <a:pt x="286" y="1"/>
                    </a:cubicBezTo>
                    <a:cubicBezTo>
                      <a:pt x="238" y="10"/>
                      <a:pt x="191" y="24"/>
                      <a:pt x="143" y="35"/>
                    </a:cubicBezTo>
                    <a:cubicBezTo>
                      <a:pt x="96" y="46"/>
                      <a:pt x="48" y="58"/>
                      <a:pt x="1" y="72"/>
                    </a:cubicBezTo>
                    <a:cubicBezTo>
                      <a:pt x="0" y="72"/>
                      <a:pt x="1" y="74"/>
                      <a:pt x="2" y="74"/>
                    </a:cubicBezTo>
                    <a:cubicBezTo>
                      <a:pt x="49" y="60"/>
                      <a:pt x="97" y="49"/>
                      <a:pt x="144" y="38"/>
                    </a:cubicBezTo>
                    <a:cubicBezTo>
                      <a:pt x="191" y="27"/>
                      <a:pt x="239" y="18"/>
                      <a:pt x="284" y="4"/>
                    </a:cubicBezTo>
                    <a:cubicBezTo>
                      <a:pt x="322" y="13"/>
                      <a:pt x="362" y="17"/>
                      <a:pt x="402" y="19"/>
                    </a:cubicBezTo>
                    <a:cubicBezTo>
                      <a:pt x="403" y="19"/>
                      <a:pt x="402" y="17"/>
                      <a:pt x="401" y="1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6" name="îṣļîḑé-Freeform 763"/>
              <p:cNvSpPr/>
              <p:nvPr/>
            </p:nvSpPr>
            <p:spPr bwMode="auto">
              <a:xfrm>
                <a:off x="2433" y="1325"/>
                <a:ext cx="329" cy="529"/>
              </a:xfrm>
              <a:custGeom>
                <a:avLst/>
                <a:gdLst>
                  <a:gd name="T0" fmla="*/ 182 w 299"/>
                  <a:gd name="T1" fmla="*/ 0 h 481"/>
                  <a:gd name="T2" fmla="*/ 176 w 299"/>
                  <a:gd name="T3" fmla="*/ 4 h 481"/>
                  <a:gd name="T4" fmla="*/ 137 w 299"/>
                  <a:gd name="T5" fmla="*/ 25 h 481"/>
                  <a:gd name="T6" fmla="*/ 2 w 299"/>
                  <a:gd name="T7" fmla="*/ 96 h 481"/>
                  <a:gd name="T8" fmla="*/ 44 w 299"/>
                  <a:gd name="T9" fmla="*/ 438 h 481"/>
                  <a:gd name="T10" fmla="*/ 47 w 299"/>
                  <a:gd name="T11" fmla="*/ 466 h 481"/>
                  <a:gd name="T12" fmla="*/ 50 w 299"/>
                  <a:gd name="T13" fmla="*/ 473 h 481"/>
                  <a:gd name="T14" fmla="*/ 71 w 299"/>
                  <a:gd name="T15" fmla="*/ 473 h 481"/>
                  <a:gd name="T16" fmla="*/ 72 w 299"/>
                  <a:gd name="T17" fmla="*/ 460 h 481"/>
                  <a:gd name="T18" fmla="*/ 99 w 299"/>
                  <a:gd name="T19" fmla="*/ 480 h 481"/>
                  <a:gd name="T20" fmla="*/ 120 w 299"/>
                  <a:gd name="T21" fmla="*/ 127 h 481"/>
                  <a:gd name="T22" fmla="*/ 137 w 299"/>
                  <a:gd name="T23" fmla="*/ 77 h 481"/>
                  <a:gd name="T24" fmla="*/ 138 w 299"/>
                  <a:gd name="T25" fmla="*/ 84 h 481"/>
                  <a:gd name="T26" fmla="*/ 208 w 299"/>
                  <a:gd name="T27" fmla="*/ 10 h 481"/>
                  <a:gd name="T28" fmla="*/ 209 w 299"/>
                  <a:gd name="T29" fmla="*/ 66 h 481"/>
                  <a:gd name="T30" fmla="*/ 225 w 299"/>
                  <a:gd name="T31" fmla="*/ 70 h 481"/>
                  <a:gd name="T32" fmla="*/ 241 w 299"/>
                  <a:gd name="T33" fmla="*/ 57 h 481"/>
                  <a:gd name="T34" fmla="*/ 241 w 299"/>
                  <a:gd name="T35" fmla="*/ 54 h 481"/>
                  <a:gd name="T36" fmla="*/ 259 w 299"/>
                  <a:gd name="T37" fmla="*/ 43 h 481"/>
                  <a:gd name="T38" fmla="*/ 77 w 299"/>
                  <a:gd name="T39" fmla="*/ 62 h 481"/>
                  <a:gd name="T40" fmla="*/ 77 w 299"/>
                  <a:gd name="T41" fmla="*/ 62 h 481"/>
                  <a:gd name="T42" fmla="*/ 45 w 299"/>
                  <a:gd name="T43" fmla="*/ 78 h 481"/>
                  <a:gd name="T44" fmla="*/ 43 w 299"/>
                  <a:gd name="T45" fmla="*/ 166 h 481"/>
                  <a:gd name="T46" fmla="*/ 40 w 299"/>
                  <a:gd name="T47" fmla="*/ 167 h 481"/>
                  <a:gd name="T48" fmla="*/ 42 w 299"/>
                  <a:gd name="T49" fmla="*/ 215 h 481"/>
                  <a:gd name="T50" fmla="*/ 43 w 299"/>
                  <a:gd name="T51" fmla="*/ 295 h 481"/>
                  <a:gd name="T52" fmla="*/ 44 w 299"/>
                  <a:gd name="T53" fmla="*/ 327 h 481"/>
                  <a:gd name="T54" fmla="*/ 44 w 299"/>
                  <a:gd name="T55" fmla="*/ 329 h 481"/>
                  <a:gd name="T56" fmla="*/ 43 w 299"/>
                  <a:gd name="T57" fmla="*/ 328 h 481"/>
                  <a:gd name="T58" fmla="*/ 46 w 299"/>
                  <a:gd name="T59" fmla="*/ 365 h 481"/>
                  <a:gd name="T60" fmla="*/ 46 w 299"/>
                  <a:gd name="T61" fmla="*/ 399 h 481"/>
                  <a:gd name="T62" fmla="*/ 69 w 299"/>
                  <a:gd name="T63" fmla="*/ 321 h 481"/>
                  <a:gd name="T64" fmla="*/ 48 w 299"/>
                  <a:gd name="T65" fmla="*/ 374 h 481"/>
                  <a:gd name="T66" fmla="*/ 49 w 299"/>
                  <a:gd name="T67" fmla="*/ 396 h 481"/>
                  <a:gd name="T68" fmla="*/ 68 w 299"/>
                  <a:gd name="T69" fmla="*/ 428 h 481"/>
                  <a:gd name="T70" fmla="*/ 50 w 299"/>
                  <a:gd name="T71" fmla="*/ 436 h 481"/>
                  <a:gd name="T72" fmla="*/ 69 w 299"/>
                  <a:gd name="T73" fmla="*/ 320 h 481"/>
                  <a:gd name="T74" fmla="*/ 69 w 299"/>
                  <a:gd name="T75" fmla="*/ 320 h 481"/>
                  <a:gd name="T76" fmla="*/ 46 w 299"/>
                  <a:gd name="T77" fmla="*/ 272 h 481"/>
                  <a:gd name="T78" fmla="*/ 70 w 299"/>
                  <a:gd name="T79" fmla="*/ 245 h 481"/>
                  <a:gd name="T80" fmla="*/ 70 w 299"/>
                  <a:gd name="T81" fmla="*/ 245 h 481"/>
                  <a:gd name="T82" fmla="*/ 72 w 299"/>
                  <a:gd name="T83" fmla="*/ 154 h 481"/>
                  <a:gd name="T84" fmla="*/ 74 w 299"/>
                  <a:gd name="T85" fmla="*/ 109 h 481"/>
                  <a:gd name="T86" fmla="*/ 72 w 299"/>
                  <a:gd name="T87" fmla="*/ 427 h 481"/>
                  <a:gd name="T88" fmla="*/ 97 w 299"/>
                  <a:gd name="T89" fmla="*/ 418 h 481"/>
                  <a:gd name="T90" fmla="*/ 73 w 299"/>
                  <a:gd name="T91" fmla="*/ 357 h 481"/>
                  <a:gd name="T92" fmla="*/ 72 w 299"/>
                  <a:gd name="T93" fmla="*/ 320 h 481"/>
                  <a:gd name="T94" fmla="*/ 72 w 299"/>
                  <a:gd name="T95" fmla="*/ 286 h 481"/>
                  <a:gd name="T96" fmla="*/ 99 w 299"/>
                  <a:gd name="T97" fmla="*/ 272 h 481"/>
                  <a:gd name="T98" fmla="*/ 73 w 299"/>
                  <a:gd name="T99" fmla="*/ 247 h 481"/>
                  <a:gd name="T100" fmla="*/ 73 w 299"/>
                  <a:gd name="T101" fmla="*/ 206 h 481"/>
                  <a:gd name="T102" fmla="*/ 75 w 299"/>
                  <a:gd name="T103" fmla="*/ 153 h 481"/>
                  <a:gd name="T104" fmla="*/ 76 w 299"/>
                  <a:gd name="T105" fmla="*/ 108 h 481"/>
                  <a:gd name="T106" fmla="*/ 122 w 299"/>
                  <a:gd name="T107" fmla="*/ 83 h 481"/>
                  <a:gd name="T108" fmla="*/ 122 w 299"/>
                  <a:gd name="T109" fmla="*/ 83 h 481"/>
                  <a:gd name="T110" fmla="*/ 208 w 299"/>
                  <a:gd name="T111" fmla="*/ 10 h 481"/>
                  <a:gd name="T112" fmla="*/ 239 w 299"/>
                  <a:gd name="T113" fmla="*/ 53 h 481"/>
                  <a:gd name="T114" fmla="*/ 239 w 299"/>
                  <a:gd name="T115" fmla="*/ 53 h 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99" h="481">
                    <a:moveTo>
                      <a:pt x="298" y="28"/>
                    </a:moveTo>
                    <a:cubicBezTo>
                      <a:pt x="260" y="17"/>
                      <a:pt x="221" y="8"/>
                      <a:pt x="183" y="3"/>
                    </a:cubicBezTo>
                    <a:cubicBezTo>
                      <a:pt x="183" y="2"/>
                      <a:pt x="183" y="2"/>
                      <a:pt x="184" y="2"/>
                    </a:cubicBezTo>
                    <a:cubicBezTo>
                      <a:pt x="185" y="1"/>
                      <a:pt x="183" y="0"/>
                      <a:pt x="182" y="0"/>
                    </a:cubicBezTo>
                    <a:cubicBezTo>
                      <a:pt x="181" y="1"/>
                      <a:pt x="180" y="1"/>
                      <a:pt x="179" y="2"/>
                    </a:cubicBezTo>
                    <a:cubicBezTo>
                      <a:pt x="175" y="1"/>
                      <a:pt x="171" y="1"/>
                      <a:pt x="167" y="0"/>
                    </a:cubicBezTo>
                    <a:cubicBezTo>
                      <a:pt x="166" y="0"/>
                      <a:pt x="166" y="2"/>
                      <a:pt x="167" y="2"/>
                    </a:cubicBezTo>
                    <a:cubicBezTo>
                      <a:pt x="170" y="2"/>
                      <a:pt x="173" y="3"/>
                      <a:pt x="176" y="4"/>
                    </a:cubicBezTo>
                    <a:cubicBezTo>
                      <a:pt x="164" y="11"/>
                      <a:pt x="151" y="17"/>
                      <a:pt x="138" y="24"/>
                    </a:cubicBezTo>
                    <a:cubicBezTo>
                      <a:pt x="138" y="23"/>
                      <a:pt x="138" y="21"/>
                      <a:pt x="137" y="19"/>
                    </a:cubicBezTo>
                    <a:cubicBezTo>
                      <a:pt x="137" y="19"/>
                      <a:pt x="137" y="19"/>
                      <a:pt x="137" y="20"/>
                    </a:cubicBezTo>
                    <a:cubicBezTo>
                      <a:pt x="137" y="21"/>
                      <a:pt x="137" y="23"/>
                      <a:pt x="137" y="25"/>
                    </a:cubicBezTo>
                    <a:cubicBezTo>
                      <a:pt x="117" y="35"/>
                      <a:pt x="97" y="46"/>
                      <a:pt x="77" y="56"/>
                    </a:cubicBezTo>
                    <a:cubicBezTo>
                      <a:pt x="77" y="56"/>
                      <a:pt x="77" y="56"/>
                      <a:pt x="77" y="56"/>
                    </a:cubicBezTo>
                    <a:cubicBezTo>
                      <a:pt x="52" y="69"/>
                      <a:pt x="26" y="82"/>
                      <a:pt x="1" y="95"/>
                    </a:cubicBezTo>
                    <a:cubicBezTo>
                      <a:pt x="0" y="95"/>
                      <a:pt x="1" y="96"/>
                      <a:pt x="2" y="96"/>
                    </a:cubicBezTo>
                    <a:cubicBezTo>
                      <a:pt x="15" y="91"/>
                      <a:pt x="27" y="86"/>
                      <a:pt x="40" y="80"/>
                    </a:cubicBezTo>
                    <a:cubicBezTo>
                      <a:pt x="30" y="211"/>
                      <a:pt x="50" y="343"/>
                      <a:pt x="39" y="474"/>
                    </a:cubicBezTo>
                    <a:cubicBezTo>
                      <a:pt x="39" y="476"/>
                      <a:pt x="41" y="477"/>
                      <a:pt x="42" y="475"/>
                    </a:cubicBezTo>
                    <a:cubicBezTo>
                      <a:pt x="43" y="463"/>
                      <a:pt x="43" y="451"/>
                      <a:pt x="44" y="438"/>
                    </a:cubicBezTo>
                    <a:cubicBezTo>
                      <a:pt x="44" y="438"/>
                      <a:pt x="44" y="438"/>
                      <a:pt x="44" y="438"/>
                    </a:cubicBezTo>
                    <a:cubicBezTo>
                      <a:pt x="45" y="438"/>
                      <a:pt x="46" y="438"/>
                      <a:pt x="47" y="437"/>
                    </a:cubicBezTo>
                    <a:cubicBezTo>
                      <a:pt x="48" y="447"/>
                      <a:pt x="48" y="456"/>
                      <a:pt x="49" y="466"/>
                    </a:cubicBezTo>
                    <a:cubicBezTo>
                      <a:pt x="48" y="466"/>
                      <a:pt x="48" y="466"/>
                      <a:pt x="47" y="466"/>
                    </a:cubicBezTo>
                    <a:cubicBezTo>
                      <a:pt x="46" y="466"/>
                      <a:pt x="47" y="467"/>
                      <a:pt x="47" y="467"/>
                    </a:cubicBezTo>
                    <a:cubicBezTo>
                      <a:pt x="48" y="467"/>
                      <a:pt x="48" y="467"/>
                      <a:pt x="49" y="467"/>
                    </a:cubicBezTo>
                    <a:cubicBezTo>
                      <a:pt x="49" y="469"/>
                      <a:pt x="49" y="470"/>
                      <a:pt x="49" y="472"/>
                    </a:cubicBezTo>
                    <a:cubicBezTo>
                      <a:pt x="49" y="473"/>
                      <a:pt x="50" y="474"/>
                      <a:pt x="50" y="473"/>
                    </a:cubicBezTo>
                    <a:cubicBezTo>
                      <a:pt x="50" y="471"/>
                      <a:pt x="50" y="468"/>
                      <a:pt x="50" y="466"/>
                    </a:cubicBezTo>
                    <a:cubicBezTo>
                      <a:pt x="57" y="465"/>
                      <a:pt x="63" y="464"/>
                      <a:pt x="69" y="462"/>
                    </a:cubicBezTo>
                    <a:cubicBezTo>
                      <a:pt x="69" y="465"/>
                      <a:pt x="69" y="469"/>
                      <a:pt x="70" y="472"/>
                    </a:cubicBezTo>
                    <a:cubicBezTo>
                      <a:pt x="70" y="473"/>
                      <a:pt x="71" y="474"/>
                      <a:pt x="71" y="473"/>
                    </a:cubicBezTo>
                    <a:cubicBezTo>
                      <a:pt x="71" y="469"/>
                      <a:pt x="71" y="465"/>
                      <a:pt x="71" y="461"/>
                    </a:cubicBezTo>
                    <a:cubicBezTo>
                      <a:pt x="80" y="459"/>
                      <a:pt x="88" y="457"/>
                      <a:pt x="96" y="454"/>
                    </a:cubicBezTo>
                    <a:cubicBezTo>
                      <a:pt x="97" y="454"/>
                      <a:pt x="96" y="452"/>
                      <a:pt x="95" y="452"/>
                    </a:cubicBezTo>
                    <a:cubicBezTo>
                      <a:pt x="87" y="455"/>
                      <a:pt x="79" y="458"/>
                      <a:pt x="72" y="460"/>
                    </a:cubicBezTo>
                    <a:cubicBezTo>
                      <a:pt x="72" y="450"/>
                      <a:pt x="72" y="439"/>
                      <a:pt x="72" y="429"/>
                    </a:cubicBezTo>
                    <a:cubicBezTo>
                      <a:pt x="81" y="426"/>
                      <a:pt x="89" y="423"/>
                      <a:pt x="97" y="420"/>
                    </a:cubicBezTo>
                    <a:cubicBezTo>
                      <a:pt x="97" y="439"/>
                      <a:pt x="97" y="459"/>
                      <a:pt x="97" y="479"/>
                    </a:cubicBezTo>
                    <a:cubicBezTo>
                      <a:pt x="97" y="480"/>
                      <a:pt x="99" y="481"/>
                      <a:pt x="99" y="480"/>
                    </a:cubicBezTo>
                    <a:cubicBezTo>
                      <a:pt x="103" y="409"/>
                      <a:pt x="102" y="338"/>
                      <a:pt x="102" y="267"/>
                    </a:cubicBezTo>
                    <a:cubicBezTo>
                      <a:pt x="101" y="210"/>
                      <a:pt x="100" y="153"/>
                      <a:pt x="100" y="96"/>
                    </a:cubicBezTo>
                    <a:cubicBezTo>
                      <a:pt x="107" y="92"/>
                      <a:pt x="114" y="89"/>
                      <a:pt x="122" y="85"/>
                    </a:cubicBezTo>
                    <a:cubicBezTo>
                      <a:pt x="122" y="99"/>
                      <a:pt x="121" y="113"/>
                      <a:pt x="120" y="127"/>
                    </a:cubicBezTo>
                    <a:cubicBezTo>
                      <a:pt x="120" y="128"/>
                      <a:pt x="121" y="129"/>
                      <a:pt x="122" y="128"/>
                    </a:cubicBezTo>
                    <a:cubicBezTo>
                      <a:pt x="123" y="113"/>
                      <a:pt x="123" y="99"/>
                      <a:pt x="123" y="84"/>
                    </a:cubicBezTo>
                    <a:cubicBezTo>
                      <a:pt x="128" y="82"/>
                      <a:pt x="133" y="80"/>
                      <a:pt x="138" y="78"/>
                    </a:cubicBezTo>
                    <a:cubicBezTo>
                      <a:pt x="138" y="78"/>
                      <a:pt x="138" y="77"/>
                      <a:pt x="137" y="77"/>
                    </a:cubicBezTo>
                    <a:cubicBezTo>
                      <a:pt x="132" y="79"/>
                      <a:pt x="128" y="81"/>
                      <a:pt x="124" y="83"/>
                    </a:cubicBezTo>
                    <a:cubicBezTo>
                      <a:pt x="124" y="67"/>
                      <a:pt x="124" y="52"/>
                      <a:pt x="123" y="37"/>
                    </a:cubicBezTo>
                    <a:cubicBezTo>
                      <a:pt x="128" y="34"/>
                      <a:pt x="133" y="32"/>
                      <a:pt x="137" y="29"/>
                    </a:cubicBezTo>
                    <a:cubicBezTo>
                      <a:pt x="139" y="47"/>
                      <a:pt x="140" y="65"/>
                      <a:pt x="138" y="84"/>
                    </a:cubicBezTo>
                    <a:cubicBezTo>
                      <a:pt x="138" y="85"/>
                      <a:pt x="140" y="86"/>
                      <a:pt x="140" y="84"/>
                    </a:cubicBezTo>
                    <a:cubicBezTo>
                      <a:pt x="142" y="67"/>
                      <a:pt x="143" y="46"/>
                      <a:pt x="139" y="28"/>
                    </a:cubicBezTo>
                    <a:cubicBezTo>
                      <a:pt x="153" y="20"/>
                      <a:pt x="166" y="12"/>
                      <a:pt x="179" y="4"/>
                    </a:cubicBezTo>
                    <a:cubicBezTo>
                      <a:pt x="189" y="6"/>
                      <a:pt x="199" y="8"/>
                      <a:pt x="208" y="10"/>
                    </a:cubicBezTo>
                    <a:cubicBezTo>
                      <a:pt x="208" y="10"/>
                      <a:pt x="208" y="10"/>
                      <a:pt x="208" y="10"/>
                    </a:cubicBezTo>
                    <a:cubicBezTo>
                      <a:pt x="206" y="18"/>
                      <a:pt x="207" y="26"/>
                      <a:pt x="207" y="34"/>
                    </a:cubicBezTo>
                    <a:cubicBezTo>
                      <a:pt x="207" y="45"/>
                      <a:pt x="207" y="55"/>
                      <a:pt x="207" y="66"/>
                    </a:cubicBezTo>
                    <a:cubicBezTo>
                      <a:pt x="207" y="66"/>
                      <a:pt x="209" y="67"/>
                      <a:pt x="209" y="66"/>
                    </a:cubicBezTo>
                    <a:cubicBezTo>
                      <a:pt x="210" y="60"/>
                      <a:pt x="210" y="54"/>
                      <a:pt x="209" y="48"/>
                    </a:cubicBezTo>
                    <a:cubicBezTo>
                      <a:pt x="214" y="50"/>
                      <a:pt x="219" y="51"/>
                      <a:pt x="223" y="52"/>
                    </a:cubicBezTo>
                    <a:cubicBezTo>
                      <a:pt x="223" y="58"/>
                      <a:pt x="223" y="64"/>
                      <a:pt x="223" y="70"/>
                    </a:cubicBezTo>
                    <a:cubicBezTo>
                      <a:pt x="223" y="71"/>
                      <a:pt x="225" y="72"/>
                      <a:pt x="225" y="70"/>
                    </a:cubicBezTo>
                    <a:cubicBezTo>
                      <a:pt x="225" y="64"/>
                      <a:pt x="225" y="58"/>
                      <a:pt x="226" y="52"/>
                    </a:cubicBezTo>
                    <a:cubicBezTo>
                      <a:pt x="230" y="53"/>
                      <a:pt x="235" y="54"/>
                      <a:pt x="239" y="55"/>
                    </a:cubicBezTo>
                    <a:cubicBezTo>
                      <a:pt x="239" y="55"/>
                      <a:pt x="239" y="56"/>
                      <a:pt x="239" y="56"/>
                    </a:cubicBezTo>
                    <a:cubicBezTo>
                      <a:pt x="240" y="57"/>
                      <a:pt x="241" y="58"/>
                      <a:pt x="241" y="57"/>
                    </a:cubicBezTo>
                    <a:cubicBezTo>
                      <a:pt x="241" y="56"/>
                      <a:pt x="241" y="56"/>
                      <a:pt x="241" y="55"/>
                    </a:cubicBezTo>
                    <a:cubicBezTo>
                      <a:pt x="243" y="56"/>
                      <a:pt x="245" y="56"/>
                      <a:pt x="247" y="57"/>
                    </a:cubicBezTo>
                    <a:cubicBezTo>
                      <a:pt x="248" y="57"/>
                      <a:pt x="248" y="56"/>
                      <a:pt x="247" y="55"/>
                    </a:cubicBezTo>
                    <a:cubicBezTo>
                      <a:pt x="245" y="55"/>
                      <a:pt x="243" y="54"/>
                      <a:pt x="241" y="54"/>
                    </a:cubicBezTo>
                    <a:cubicBezTo>
                      <a:pt x="242" y="42"/>
                      <a:pt x="242" y="30"/>
                      <a:pt x="244" y="18"/>
                    </a:cubicBezTo>
                    <a:cubicBezTo>
                      <a:pt x="249" y="19"/>
                      <a:pt x="255" y="20"/>
                      <a:pt x="261" y="21"/>
                    </a:cubicBezTo>
                    <a:cubicBezTo>
                      <a:pt x="261" y="28"/>
                      <a:pt x="260" y="35"/>
                      <a:pt x="258" y="42"/>
                    </a:cubicBezTo>
                    <a:cubicBezTo>
                      <a:pt x="258" y="43"/>
                      <a:pt x="259" y="44"/>
                      <a:pt x="259" y="43"/>
                    </a:cubicBezTo>
                    <a:cubicBezTo>
                      <a:pt x="261" y="36"/>
                      <a:pt x="262" y="29"/>
                      <a:pt x="261" y="22"/>
                    </a:cubicBezTo>
                    <a:cubicBezTo>
                      <a:pt x="274" y="24"/>
                      <a:pt x="286" y="27"/>
                      <a:pt x="298" y="30"/>
                    </a:cubicBezTo>
                    <a:cubicBezTo>
                      <a:pt x="299" y="30"/>
                      <a:pt x="299" y="28"/>
                      <a:pt x="298" y="28"/>
                    </a:cubicBezTo>
                    <a:close/>
                    <a:moveTo>
                      <a:pt x="77" y="62"/>
                    </a:moveTo>
                    <a:cubicBezTo>
                      <a:pt x="84" y="58"/>
                      <a:pt x="91" y="55"/>
                      <a:pt x="97" y="51"/>
                    </a:cubicBezTo>
                    <a:cubicBezTo>
                      <a:pt x="97" y="66"/>
                      <a:pt x="97" y="80"/>
                      <a:pt x="98" y="94"/>
                    </a:cubicBezTo>
                    <a:cubicBezTo>
                      <a:pt x="90" y="98"/>
                      <a:pt x="83" y="102"/>
                      <a:pt x="76" y="106"/>
                    </a:cubicBezTo>
                    <a:cubicBezTo>
                      <a:pt x="77" y="91"/>
                      <a:pt x="77" y="76"/>
                      <a:pt x="77" y="62"/>
                    </a:cubicBezTo>
                    <a:close/>
                    <a:moveTo>
                      <a:pt x="76" y="62"/>
                    </a:moveTo>
                    <a:cubicBezTo>
                      <a:pt x="75" y="77"/>
                      <a:pt x="74" y="92"/>
                      <a:pt x="74" y="107"/>
                    </a:cubicBezTo>
                    <a:cubicBezTo>
                      <a:pt x="65" y="112"/>
                      <a:pt x="56" y="118"/>
                      <a:pt x="47" y="123"/>
                    </a:cubicBezTo>
                    <a:cubicBezTo>
                      <a:pt x="47" y="108"/>
                      <a:pt x="46" y="93"/>
                      <a:pt x="45" y="78"/>
                    </a:cubicBezTo>
                    <a:cubicBezTo>
                      <a:pt x="56" y="73"/>
                      <a:pt x="66" y="68"/>
                      <a:pt x="76" y="62"/>
                    </a:cubicBezTo>
                    <a:close/>
                    <a:moveTo>
                      <a:pt x="41" y="80"/>
                    </a:moveTo>
                    <a:cubicBezTo>
                      <a:pt x="42" y="79"/>
                      <a:pt x="43" y="78"/>
                      <a:pt x="45" y="78"/>
                    </a:cubicBezTo>
                    <a:cubicBezTo>
                      <a:pt x="43" y="107"/>
                      <a:pt x="43" y="136"/>
                      <a:pt x="43" y="166"/>
                    </a:cubicBezTo>
                    <a:cubicBezTo>
                      <a:pt x="42" y="166"/>
                      <a:pt x="41" y="166"/>
                      <a:pt x="40" y="167"/>
                    </a:cubicBezTo>
                    <a:cubicBezTo>
                      <a:pt x="40" y="138"/>
                      <a:pt x="40" y="109"/>
                      <a:pt x="41" y="80"/>
                    </a:cubicBezTo>
                    <a:close/>
                    <a:moveTo>
                      <a:pt x="42" y="282"/>
                    </a:moveTo>
                    <a:cubicBezTo>
                      <a:pt x="41" y="244"/>
                      <a:pt x="41" y="206"/>
                      <a:pt x="40" y="167"/>
                    </a:cubicBezTo>
                    <a:cubicBezTo>
                      <a:pt x="41" y="167"/>
                      <a:pt x="42" y="167"/>
                      <a:pt x="43" y="167"/>
                    </a:cubicBezTo>
                    <a:cubicBezTo>
                      <a:pt x="43" y="182"/>
                      <a:pt x="43" y="198"/>
                      <a:pt x="44" y="214"/>
                    </a:cubicBezTo>
                    <a:cubicBezTo>
                      <a:pt x="43" y="214"/>
                      <a:pt x="43" y="214"/>
                      <a:pt x="42" y="214"/>
                    </a:cubicBezTo>
                    <a:cubicBezTo>
                      <a:pt x="41" y="214"/>
                      <a:pt x="42" y="215"/>
                      <a:pt x="42" y="215"/>
                    </a:cubicBezTo>
                    <a:cubicBezTo>
                      <a:pt x="43" y="215"/>
                      <a:pt x="43" y="215"/>
                      <a:pt x="44" y="215"/>
                    </a:cubicBezTo>
                    <a:cubicBezTo>
                      <a:pt x="44" y="234"/>
                      <a:pt x="44" y="253"/>
                      <a:pt x="45" y="272"/>
                    </a:cubicBezTo>
                    <a:cubicBezTo>
                      <a:pt x="45" y="279"/>
                      <a:pt x="45" y="287"/>
                      <a:pt x="45" y="295"/>
                    </a:cubicBezTo>
                    <a:cubicBezTo>
                      <a:pt x="44" y="295"/>
                      <a:pt x="44" y="295"/>
                      <a:pt x="43" y="295"/>
                    </a:cubicBezTo>
                    <a:cubicBezTo>
                      <a:pt x="42" y="296"/>
                      <a:pt x="43" y="298"/>
                      <a:pt x="44" y="297"/>
                    </a:cubicBezTo>
                    <a:cubicBezTo>
                      <a:pt x="44" y="297"/>
                      <a:pt x="45" y="297"/>
                      <a:pt x="45" y="297"/>
                    </a:cubicBezTo>
                    <a:cubicBezTo>
                      <a:pt x="45" y="307"/>
                      <a:pt x="45" y="317"/>
                      <a:pt x="45" y="327"/>
                    </a:cubicBezTo>
                    <a:cubicBezTo>
                      <a:pt x="45" y="327"/>
                      <a:pt x="44" y="327"/>
                      <a:pt x="44" y="327"/>
                    </a:cubicBezTo>
                    <a:cubicBezTo>
                      <a:pt x="43" y="327"/>
                      <a:pt x="43" y="328"/>
                      <a:pt x="43" y="328"/>
                    </a:cubicBezTo>
                    <a:cubicBezTo>
                      <a:pt x="43" y="313"/>
                      <a:pt x="42" y="297"/>
                      <a:pt x="42" y="282"/>
                    </a:cubicBezTo>
                    <a:close/>
                    <a:moveTo>
                      <a:pt x="43" y="328"/>
                    </a:moveTo>
                    <a:cubicBezTo>
                      <a:pt x="43" y="329"/>
                      <a:pt x="44" y="329"/>
                      <a:pt x="44" y="329"/>
                    </a:cubicBezTo>
                    <a:cubicBezTo>
                      <a:pt x="44" y="329"/>
                      <a:pt x="45" y="329"/>
                      <a:pt x="45" y="328"/>
                    </a:cubicBezTo>
                    <a:cubicBezTo>
                      <a:pt x="45" y="340"/>
                      <a:pt x="45" y="352"/>
                      <a:pt x="46" y="364"/>
                    </a:cubicBezTo>
                    <a:cubicBezTo>
                      <a:pt x="45" y="364"/>
                      <a:pt x="45" y="364"/>
                      <a:pt x="44" y="364"/>
                    </a:cubicBezTo>
                    <a:cubicBezTo>
                      <a:pt x="44" y="352"/>
                      <a:pt x="44" y="340"/>
                      <a:pt x="43" y="328"/>
                    </a:cubicBezTo>
                    <a:close/>
                    <a:moveTo>
                      <a:pt x="44" y="438"/>
                    </a:moveTo>
                    <a:cubicBezTo>
                      <a:pt x="44" y="438"/>
                      <a:pt x="44" y="438"/>
                      <a:pt x="44" y="438"/>
                    </a:cubicBezTo>
                    <a:cubicBezTo>
                      <a:pt x="45" y="414"/>
                      <a:pt x="45" y="390"/>
                      <a:pt x="44" y="365"/>
                    </a:cubicBezTo>
                    <a:cubicBezTo>
                      <a:pt x="45" y="365"/>
                      <a:pt x="45" y="365"/>
                      <a:pt x="46" y="365"/>
                    </a:cubicBezTo>
                    <a:cubicBezTo>
                      <a:pt x="46" y="376"/>
                      <a:pt x="46" y="386"/>
                      <a:pt x="46" y="397"/>
                    </a:cubicBezTo>
                    <a:cubicBezTo>
                      <a:pt x="46" y="397"/>
                      <a:pt x="46" y="397"/>
                      <a:pt x="45" y="397"/>
                    </a:cubicBezTo>
                    <a:cubicBezTo>
                      <a:pt x="44" y="398"/>
                      <a:pt x="45" y="399"/>
                      <a:pt x="46" y="399"/>
                    </a:cubicBezTo>
                    <a:cubicBezTo>
                      <a:pt x="46" y="399"/>
                      <a:pt x="46" y="399"/>
                      <a:pt x="46" y="399"/>
                    </a:cubicBezTo>
                    <a:cubicBezTo>
                      <a:pt x="47" y="411"/>
                      <a:pt x="47" y="424"/>
                      <a:pt x="47" y="436"/>
                    </a:cubicBezTo>
                    <a:cubicBezTo>
                      <a:pt x="46" y="437"/>
                      <a:pt x="45" y="437"/>
                      <a:pt x="44" y="438"/>
                    </a:cubicBezTo>
                    <a:close/>
                    <a:moveTo>
                      <a:pt x="47" y="328"/>
                    </a:moveTo>
                    <a:cubicBezTo>
                      <a:pt x="54" y="326"/>
                      <a:pt x="62" y="323"/>
                      <a:pt x="69" y="321"/>
                    </a:cubicBezTo>
                    <a:cubicBezTo>
                      <a:pt x="69" y="333"/>
                      <a:pt x="68" y="344"/>
                      <a:pt x="68" y="356"/>
                    </a:cubicBezTo>
                    <a:cubicBezTo>
                      <a:pt x="61" y="358"/>
                      <a:pt x="55" y="361"/>
                      <a:pt x="48" y="363"/>
                    </a:cubicBezTo>
                    <a:cubicBezTo>
                      <a:pt x="47" y="351"/>
                      <a:pt x="47" y="340"/>
                      <a:pt x="47" y="328"/>
                    </a:cubicBezTo>
                    <a:close/>
                    <a:moveTo>
                      <a:pt x="48" y="374"/>
                    </a:moveTo>
                    <a:cubicBezTo>
                      <a:pt x="48" y="371"/>
                      <a:pt x="48" y="367"/>
                      <a:pt x="48" y="364"/>
                    </a:cubicBezTo>
                    <a:cubicBezTo>
                      <a:pt x="55" y="362"/>
                      <a:pt x="61" y="360"/>
                      <a:pt x="68" y="358"/>
                    </a:cubicBezTo>
                    <a:cubicBezTo>
                      <a:pt x="68" y="369"/>
                      <a:pt x="68" y="379"/>
                      <a:pt x="68" y="390"/>
                    </a:cubicBezTo>
                    <a:cubicBezTo>
                      <a:pt x="62" y="392"/>
                      <a:pt x="55" y="395"/>
                      <a:pt x="49" y="396"/>
                    </a:cubicBezTo>
                    <a:cubicBezTo>
                      <a:pt x="48" y="389"/>
                      <a:pt x="48" y="381"/>
                      <a:pt x="48" y="374"/>
                    </a:cubicBezTo>
                    <a:close/>
                    <a:moveTo>
                      <a:pt x="49" y="398"/>
                    </a:moveTo>
                    <a:cubicBezTo>
                      <a:pt x="55" y="396"/>
                      <a:pt x="62" y="394"/>
                      <a:pt x="68" y="392"/>
                    </a:cubicBezTo>
                    <a:cubicBezTo>
                      <a:pt x="68" y="404"/>
                      <a:pt x="68" y="416"/>
                      <a:pt x="68" y="428"/>
                    </a:cubicBezTo>
                    <a:cubicBezTo>
                      <a:pt x="62" y="431"/>
                      <a:pt x="56" y="433"/>
                      <a:pt x="50" y="435"/>
                    </a:cubicBezTo>
                    <a:cubicBezTo>
                      <a:pt x="50" y="423"/>
                      <a:pt x="49" y="410"/>
                      <a:pt x="49" y="398"/>
                    </a:cubicBezTo>
                    <a:close/>
                    <a:moveTo>
                      <a:pt x="50" y="465"/>
                    </a:moveTo>
                    <a:cubicBezTo>
                      <a:pt x="50" y="456"/>
                      <a:pt x="50" y="446"/>
                      <a:pt x="50" y="436"/>
                    </a:cubicBezTo>
                    <a:cubicBezTo>
                      <a:pt x="56" y="435"/>
                      <a:pt x="62" y="433"/>
                      <a:pt x="68" y="430"/>
                    </a:cubicBezTo>
                    <a:cubicBezTo>
                      <a:pt x="68" y="440"/>
                      <a:pt x="69" y="450"/>
                      <a:pt x="69" y="461"/>
                    </a:cubicBezTo>
                    <a:cubicBezTo>
                      <a:pt x="63" y="462"/>
                      <a:pt x="57" y="464"/>
                      <a:pt x="50" y="465"/>
                    </a:cubicBezTo>
                    <a:close/>
                    <a:moveTo>
                      <a:pt x="69" y="320"/>
                    </a:moveTo>
                    <a:cubicBezTo>
                      <a:pt x="62" y="322"/>
                      <a:pt x="54" y="324"/>
                      <a:pt x="47" y="326"/>
                    </a:cubicBezTo>
                    <a:cubicBezTo>
                      <a:pt x="47" y="316"/>
                      <a:pt x="47" y="306"/>
                      <a:pt x="47" y="296"/>
                    </a:cubicBezTo>
                    <a:cubicBezTo>
                      <a:pt x="54" y="293"/>
                      <a:pt x="62" y="290"/>
                      <a:pt x="70" y="287"/>
                    </a:cubicBezTo>
                    <a:cubicBezTo>
                      <a:pt x="69" y="298"/>
                      <a:pt x="69" y="309"/>
                      <a:pt x="69" y="320"/>
                    </a:cubicBezTo>
                    <a:close/>
                    <a:moveTo>
                      <a:pt x="70" y="260"/>
                    </a:moveTo>
                    <a:cubicBezTo>
                      <a:pt x="70" y="268"/>
                      <a:pt x="70" y="276"/>
                      <a:pt x="70" y="284"/>
                    </a:cubicBezTo>
                    <a:cubicBezTo>
                      <a:pt x="62" y="287"/>
                      <a:pt x="54" y="291"/>
                      <a:pt x="47" y="294"/>
                    </a:cubicBezTo>
                    <a:cubicBezTo>
                      <a:pt x="47" y="287"/>
                      <a:pt x="47" y="279"/>
                      <a:pt x="46" y="272"/>
                    </a:cubicBezTo>
                    <a:cubicBezTo>
                      <a:pt x="46" y="267"/>
                      <a:pt x="46" y="262"/>
                      <a:pt x="46" y="257"/>
                    </a:cubicBezTo>
                    <a:cubicBezTo>
                      <a:pt x="54" y="254"/>
                      <a:pt x="62" y="251"/>
                      <a:pt x="70" y="248"/>
                    </a:cubicBezTo>
                    <a:cubicBezTo>
                      <a:pt x="70" y="252"/>
                      <a:pt x="70" y="256"/>
                      <a:pt x="70" y="260"/>
                    </a:cubicBezTo>
                    <a:close/>
                    <a:moveTo>
                      <a:pt x="70" y="245"/>
                    </a:moveTo>
                    <a:cubicBezTo>
                      <a:pt x="62" y="248"/>
                      <a:pt x="54" y="252"/>
                      <a:pt x="46" y="255"/>
                    </a:cubicBezTo>
                    <a:cubicBezTo>
                      <a:pt x="46" y="241"/>
                      <a:pt x="47" y="228"/>
                      <a:pt x="47" y="214"/>
                    </a:cubicBezTo>
                    <a:cubicBezTo>
                      <a:pt x="55" y="212"/>
                      <a:pt x="63" y="210"/>
                      <a:pt x="71" y="207"/>
                    </a:cubicBezTo>
                    <a:cubicBezTo>
                      <a:pt x="71" y="220"/>
                      <a:pt x="70" y="232"/>
                      <a:pt x="70" y="245"/>
                    </a:cubicBezTo>
                    <a:close/>
                    <a:moveTo>
                      <a:pt x="71" y="206"/>
                    </a:moveTo>
                    <a:cubicBezTo>
                      <a:pt x="63" y="209"/>
                      <a:pt x="55" y="211"/>
                      <a:pt x="47" y="213"/>
                    </a:cubicBezTo>
                    <a:cubicBezTo>
                      <a:pt x="47" y="197"/>
                      <a:pt x="47" y="181"/>
                      <a:pt x="47" y="165"/>
                    </a:cubicBezTo>
                    <a:cubicBezTo>
                      <a:pt x="56" y="162"/>
                      <a:pt x="64" y="158"/>
                      <a:pt x="72" y="154"/>
                    </a:cubicBezTo>
                    <a:cubicBezTo>
                      <a:pt x="72" y="171"/>
                      <a:pt x="71" y="188"/>
                      <a:pt x="71" y="206"/>
                    </a:cubicBezTo>
                    <a:close/>
                    <a:moveTo>
                      <a:pt x="47" y="164"/>
                    </a:moveTo>
                    <a:cubicBezTo>
                      <a:pt x="47" y="151"/>
                      <a:pt x="47" y="138"/>
                      <a:pt x="47" y="125"/>
                    </a:cubicBezTo>
                    <a:cubicBezTo>
                      <a:pt x="56" y="119"/>
                      <a:pt x="65" y="114"/>
                      <a:pt x="74" y="109"/>
                    </a:cubicBezTo>
                    <a:cubicBezTo>
                      <a:pt x="73" y="123"/>
                      <a:pt x="73" y="137"/>
                      <a:pt x="72" y="152"/>
                    </a:cubicBezTo>
                    <a:cubicBezTo>
                      <a:pt x="64" y="156"/>
                      <a:pt x="56" y="160"/>
                      <a:pt x="47" y="164"/>
                    </a:cubicBezTo>
                    <a:close/>
                    <a:moveTo>
                      <a:pt x="97" y="418"/>
                    </a:moveTo>
                    <a:cubicBezTo>
                      <a:pt x="89" y="421"/>
                      <a:pt x="81" y="424"/>
                      <a:pt x="72" y="427"/>
                    </a:cubicBezTo>
                    <a:cubicBezTo>
                      <a:pt x="73" y="414"/>
                      <a:pt x="73" y="402"/>
                      <a:pt x="73" y="390"/>
                    </a:cubicBezTo>
                    <a:cubicBezTo>
                      <a:pt x="81" y="386"/>
                      <a:pt x="90" y="382"/>
                      <a:pt x="98" y="377"/>
                    </a:cubicBezTo>
                    <a:cubicBezTo>
                      <a:pt x="98" y="377"/>
                      <a:pt x="98" y="377"/>
                      <a:pt x="98" y="377"/>
                    </a:cubicBezTo>
                    <a:cubicBezTo>
                      <a:pt x="98" y="390"/>
                      <a:pt x="98" y="404"/>
                      <a:pt x="97" y="418"/>
                    </a:cubicBezTo>
                    <a:close/>
                    <a:moveTo>
                      <a:pt x="98" y="377"/>
                    </a:moveTo>
                    <a:cubicBezTo>
                      <a:pt x="98" y="376"/>
                      <a:pt x="97" y="375"/>
                      <a:pt x="97" y="376"/>
                    </a:cubicBezTo>
                    <a:cubicBezTo>
                      <a:pt x="89" y="381"/>
                      <a:pt x="81" y="385"/>
                      <a:pt x="73" y="388"/>
                    </a:cubicBezTo>
                    <a:cubicBezTo>
                      <a:pt x="73" y="378"/>
                      <a:pt x="73" y="367"/>
                      <a:pt x="73" y="357"/>
                    </a:cubicBezTo>
                    <a:cubicBezTo>
                      <a:pt x="80" y="354"/>
                      <a:pt x="88" y="351"/>
                      <a:pt x="96" y="349"/>
                    </a:cubicBezTo>
                    <a:cubicBezTo>
                      <a:pt x="97" y="348"/>
                      <a:pt x="96" y="347"/>
                      <a:pt x="95" y="347"/>
                    </a:cubicBezTo>
                    <a:cubicBezTo>
                      <a:pt x="88" y="349"/>
                      <a:pt x="80" y="352"/>
                      <a:pt x="73" y="355"/>
                    </a:cubicBezTo>
                    <a:cubicBezTo>
                      <a:pt x="72" y="343"/>
                      <a:pt x="72" y="332"/>
                      <a:pt x="72" y="320"/>
                    </a:cubicBezTo>
                    <a:cubicBezTo>
                      <a:pt x="79" y="318"/>
                      <a:pt x="86" y="316"/>
                      <a:pt x="92" y="314"/>
                    </a:cubicBezTo>
                    <a:cubicBezTo>
                      <a:pt x="93" y="313"/>
                      <a:pt x="93" y="312"/>
                      <a:pt x="92" y="312"/>
                    </a:cubicBezTo>
                    <a:cubicBezTo>
                      <a:pt x="85" y="315"/>
                      <a:pt x="79" y="317"/>
                      <a:pt x="72" y="319"/>
                    </a:cubicBezTo>
                    <a:cubicBezTo>
                      <a:pt x="72" y="308"/>
                      <a:pt x="72" y="297"/>
                      <a:pt x="72" y="286"/>
                    </a:cubicBezTo>
                    <a:cubicBezTo>
                      <a:pt x="81" y="282"/>
                      <a:pt x="90" y="278"/>
                      <a:pt x="99" y="274"/>
                    </a:cubicBezTo>
                    <a:cubicBezTo>
                      <a:pt x="99" y="274"/>
                      <a:pt x="99" y="274"/>
                      <a:pt x="99" y="274"/>
                    </a:cubicBezTo>
                    <a:cubicBezTo>
                      <a:pt x="99" y="308"/>
                      <a:pt x="99" y="342"/>
                      <a:pt x="98" y="377"/>
                    </a:cubicBezTo>
                    <a:close/>
                    <a:moveTo>
                      <a:pt x="99" y="272"/>
                    </a:moveTo>
                    <a:cubicBezTo>
                      <a:pt x="99" y="272"/>
                      <a:pt x="99" y="272"/>
                      <a:pt x="99" y="272"/>
                    </a:cubicBezTo>
                    <a:cubicBezTo>
                      <a:pt x="90" y="276"/>
                      <a:pt x="81" y="279"/>
                      <a:pt x="72" y="283"/>
                    </a:cubicBezTo>
                    <a:cubicBezTo>
                      <a:pt x="72" y="278"/>
                      <a:pt x="72" y="273"/>
                      <a:pt x="72" y="269"/>
                    </a:cubicBezTo>
                    <a:cubicBezTo>
                      <a:pt x="72" y="261"/>
                      <a:pt x="72" y="254"/>
                      <a:pt x="73" y="247"/>
                    </a:cubicBezTo>
                    <a:cubicBezTo>
                      <a:pt x="80" y="244"/>
                      <a:pt x="87" y="241"/>
                      <a:pt x="94" y="237"/>
                    </a:cubicBezTo>
                    <a:cubicBezTo>
                      <a:pt x="95" y="237"/>
                      <a:pt x="94" y="235"/>
                      <a:pt x="94" y="236"/>
                    </a:cubicBezTo>
                    <a:cubicBezTo>
                      <a:pt x="87" y="238"/>
                      <a:pt x="80" y="241"/>
                      <a:pt x="73" y="244"/>
                    </a:cubicBezTo>
                    <a:cubicBezTo>
                      <a:pt x="73" y="231"/>
                      <a:pt x="73" y="219"/>
                      <a:pt x="73" y="206"/>
                    </a:cubicBezTo>
                    <a:cubicBezTo>
                      <a:pt x="81" y="203"/>
                      <a:pt x="89" y="200"/>
                      <a:pt x="96" y="195"/>
                    </a:cubicBezTo>
                    <a:cubicBezTo>
                      <a:pt x="97" y="195"/>
                      <a:pt x="96" y="194"/>
                      <a:pt x="95" y="194"/>
                    </a:cubicBezTo>
                    <a:cubicBezTo>
                      <a:pt x="88" y="198"/>
                      <a:pt x="81" y="201"/>
                      <a:pt x="73" y="205"/>
                    </a:cubicBezTo>
                    <a:cubicBezTo>
                      <a:pt x="74" y="187"/>
                      <a:pt x="74" y="170"/>
                      <a:pt x="75" y="153"/>
                    </a:cubicBezTo>
                    <a:cubicBezTo>
                      <a:pt x="80" y="150"/>
                      <a:pt x="86" y="147"/>
                      <a:pt x="91" y="143"/>
                    </a:cubicBezTo>
                    <a:cubicBezTo>
                      <a:pt x="92" y="143"/>
                      <a:pt x="91" y="142"/>
                      <a:pt x="90" y="142"/>
                    </a:cubicBezTo>
                    <a:cubicBezTo>
                      <a:pt x="85" y="145"/>
                      <a:pt x="80" y="148"/>
                      <a:pt x="75" y="150"/>
                    </a:cubicBezTo>
                    <a:cubicBezTo>
                      <a:pt x="75" y="136"/>
                      <a:pt x="76" y="122"/>
                      <a:pt x="76" y="108"/>
                    </a:cubicBezTo>
                    <a:cubicBezTo>
                      <a:pt x="83" y="104"/>
                      <a:pt x="90" y="100"/>
                      <a:pt x="98" y="97"/>
                    </a:cubicBezTo>
                    <a:cubicBezTo>
                      <a:pt x="98" y="151"/>
                      <a:pt x="99" y="205"/>
                      <a:pt x="99" y="259"/>
                    </a:cubicBezTo>
                    <a:cubicBezTo>
                      <a:pt x="99" y="263"/>
                      <a:pt x="99" y="268"/>
                      <a:pt x="99" y="272"/>
                    </a:cubicBezTo>
                    <a:close/>
                    <a:moveTo>
                      <a:pt x="122" y="83"/>
                    </a:moveTo>
                    <a:cubicBezTo>
                      <a:pt x="114" y="86"/>
                      <a:pt x="107" y="90"/>
                      <a:pt x="100" y="94"/>
                    </a:cubicBezTo>
                    <a:cubicBezTo>
                      <a:pt x="99" y="79"/>
                      <a:pt x="99" y="65"/>
                      <a:pt x="99" y="50"/>
                    </a:cubicBezTo>
                    <a:cubicBezTo>
                      <a:pt x="107" y="46"/>
                      <a:pt x="115" y="42"/>
                      <a:pt x="123" y="37"/>
                    </a:cubicBezTo>
                    <a:cubicBezTo>
                      <a:pt x="123" y="53"/>
                      <a:pt x="122" y="68"/>
                      <a:pt x="122" y="83"/>
                    </a:cubicBezTo>
                    <a:close/>
                    <a:moveTo>
                      <a:pt x="209" y="48"/>
                    </a:moveTo>
                    <a:cubicBezTo>
                      <a:pt x="209" y="43"/>
                      <a:pt x="209" y="39"/>
                      <a:pt x="209" y="35"/>
                    </a:cubicBezTo>
                    <a:cubicBezTo>
                      <a:pt x="209" y="27"/>
                      <a:pt x="210" y="18"/>
                      <a:pt x="208" y="10"/>
                    </a:cubicBezTo>
                    <a:cubicBezTo>
                      <a:pt x="208" y="10"/>
                      <a:pt x="208" y="10"/>
                      <a:pt x="208" y="10"/>
                    </a:cubicBezTo>
                    <a:cubicBezTo>
                      <a:pt x="214" y="11"/>
                      <a:pt x="219" y="12"/>
                      <a:pt x="224" y="13"/>
                    </a:cubicBezTo>
                    <a:cubicBezTo>
                      <a:pt x="223" y="25"/>
                      <a:pt x="223" y="37"/>
                      <a:pt x="223" y="49"/>
                    </a:cubicBezTo>
                    <a:cubicBezTo>
                      <a:pt x="219" y="48"/>
                      <a:pt x="214" y="48"/>
                      <a:pt x="209" y="48"/>
                    </a:cubicBezTo>
                    <a:close/>
                    <a:moveTo>
                      <a:pt x="239" y="53"/>
                    </a:moveTo>
                    <a:cubicBezTo>
                      <a:pt x="235" y="52"/>
                      <a:pt x="230" y="51"/>
                      <a:pt x="226" y="50"/>
                    </a:cubicBezTo>
                    <a:cubicBezTo>
                      <a:pt x="226" y="38"/>
                      <a:pt x="225" y="26"/>
                      <a:pt x="225" y="14"/>
                    </a:cubicBezTo>
                    <a:cubicBezTo>
                      <a:pt x="230" y="15"/>
                      <a:pt x="236" y="16"/>
                      <a:pt x="242" y="17"/>
                    </a:cubicBezTo>
                    <a:cubicBezTo>
                      <a:pt x="239" y="29"/>
                      <a:pt x="239" y="41"/>
                      <a:pt x="239" y="5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7" name="îṣļîḑé-Freeform 764"/>
              <p:cNvSpPr/>
              <p:nvPr/>
            </p:nvSpPr>
            <p:spPr bwMode="auto">
              <a:xfrm>
                <a:off x="2426" y="1220"/>
                <a:ext cx="381" cy="114"/>
              </a:xfrm>
              <a:custGeom>
                <a:avLst/>
                <a:gdLst>
                  <a:gd name="T0" fmla="*/ 345 w 346"/>
                  <a:gd name="T1" fmla="*/ 49 h 104"/>
                  <a:gd name="T2" fmla="*/ 179 w 346"/>
                  <a:gd name="T3" fmla="*/ 6 h 104"/>
                  <a:gd name="T4" fmla="*/ 185 w 346"/>
                  <a:gd name="T5" fmla="*/ 3 h 104"/>
                  <a:gd name="T6" fmla="*/ 184 w 346"/>
                  <a:gd name="T7" fmla="*/ 1 h 104"/>
                  <a:gd name="T8" fmla="*/ 0 w 346"/>
                  <a:gd name="T9" fmla="*/ 103 h 104"/>
                  <a:gd name="T10" fmla="*/ 1 w 346"/>
                  <a:gd name="T11" fmla="*/ 103 h 104"/>
                  <a:gd name="T12" fmla="*/ 177 w 346"/>
                  <a:gd name="T13" fmla="*/ 7 h 104"/>
                  <a:gd name="T14" fmla="*/ 177 w 346"/>
                  <a:gd name="T15" fmla="*/ 7 h 104"/>
                  <a:gd name="T16" fmla="*/ 345 w 346"/>
                  <a:gd name="T17" fmla="*/ 51 h 104"/>
                  <a:gd name="T18" fmla="*/ 345 w 346"/>
                  <a:gd name="T19" fmla="*/ 49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6" h="104">
                    <a:moveTo>
                      <a:pt x="345" y="49"/>
                    </a:moveTo>
                    <a:cubicBezTo>
                      <a:pt x="292" y="29"/>
                      <a:pt x="235" y="15"/>
                      <a:pt x="179" y="6"/>
                    </a:cubicBezTo>
                    <a:cubicBezTo>
                      <a:pt x="181" y="5"/>
                      <a:pt x="183" y="4"/>
                      <a:pt x="185" y="3"/>
                    </a:cubicBezTo>
                    <a:cubicBezTo>
                      <a:pt x="186" y="2"/>
                      <a:pt x="185" y="0"/>
                      <a:pt x="184" y="1"/>
                    </a:cubicBezTo>
                    <a:cubicBezTo>
                      <a:pt x="121" y="29"/>
                      <a:pt x="56" y="62"/>
                      <a:pt x="0" y="103"/>
                    </a:cubicBezTo>
                    <a:cubicBezTo>
                      <a:pt x="0" y="103"/>
                      <a:pt x="0" y="104"/>
                      <a:pt x="1" y="103"/>
                    </a:cubicBezTo>
                    <a:cubicBezTo>
                      <a:pt x="59" y="70"/>
                      <a:pt x="117" y="38"/>
                      <a:pt x="177" y="7"/>
                    </a:cubicBezTo>
                    <a:cubicBezTo>
                      <a:pt x="177" y="7"/>
                      <a:pt x="177" y="7"/>
                      <a:pt x="177" y="7"/>
                    </a:cubicBezTo>
                    <a:cubicBezTo>
                      <a:pt x="235" y="17"/>
                      <a:pt x="289" y="35"/>
                      <a:pt x="345" y="51"/>
                    </a:cubicBezTo>
                    <a:cubicBezTo>
                      <a:pt x="346" y="51"/>
                      <a:pt x="346" y="50"/>
                      <a:pt x="345" y="49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8" name="îṣļîḑé-Freeform 765"/>
              <p:cNvSpPr/>
              <p:nvPr/>
            </p:nvSpPr>
            <p:spPr bwMode="auto">
              <a:xfrm>
                <a:off x="2433" y="1193"/>
                <a:ext cx="380" cy="108"/>
              </a:xfrm>
              <a:custGeom>
                <a:avLst/>
                <a:gdLst>
                  <a:gd name="T0" fmla="*/ 344 w 345"/>
                  <a:gd name="T1" fmla="*/ 54 h 99"/>
                  <a:gd name="T2" fmla="*/ 177 w 345"/>
                  <a:gd name="T3" fmla="*/ 2 h 99"/>
                  <a:gd name="T4" fmla="*/ 176 w 345"/>
                  <a:gd name="T5" fmla="*/ 1 h 99"/>
                  <a:gd name="T6" fmla="*/ 174 w 345"/>
                  <a:gd name="T7" fmla="*/ 1 h 99"/>
                  <a:gd name="T8" fmla="*/ 174 w 345"/>
                  <a:gd name="T9" fmla="*/ 1 h 99"/>
                  <a:gd name="T10" fmla="*/ 174 w 345"/>
                  <a:gd name="T11" fmla="*/ 2 h 99"/>
                  <a:gd name="T12" fmla="*/ 1 w 345"/>
                  <a:gd name="T13" fmla="*/ 98 h 99"/>
                  <a:gd name="T14" fmla="*/ 2 w 345"/>
                  <a:gd name="T15" fmla="*/ 99 h 99"/>
                  <a:gd name="T16" fmla="*/ 176 w 345"/>
                  <a:gd name="T17" fmla="*/ 3 h 99"/>
                  <a:gd name="T18" fmla="*/ 344 w 345"/>
                  <a:gd name="T19" fmla="*/ 55 h 99"/>
                  <a:gd name="T20" fmla="*/ 344 w 345"/>
                  <a:gd name="T21" fmla="*/ 54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45" h="99">
                    <a:moveTo>
                      <a:pt x="344" y="54"/>
                    </a:moveTo>
                    <a:cubicBezTo>
                      <a:pt x="290" y="33"/>
                      <a:pt x="233" y="16"/>
                      <a:pt x="177" y="2"/>
                    </a:cubicBezTo>
                    <a:cubicBezTo>
                      <a:pt x="177" y="1"/>
                      <a:pt x="176" y="0"/>
                      <a:pt x="176" y="1"/>
                    </a:cubicBezTo>
                    <a:cubicBezTo>
                      <a:pt x="175" y="1"/>
                      <a:pt x="175" y="1"/>
                      <a:pt x="174" y="1"/>
                    </a:cubicBezTo>
                    <a:cubicBezTo>
                      <a:pt x="174" y="1"/>
                      <a:pt x="174" y="1"/>
                      <a:pt x="174" y="1"/>
                    </a:cubicBezTo>
                    <a:cubicBezTo>
                      <a:pt x="173" y="1"/>
                      <a:pt x="173" y="2"/>
                      <a:pt x="174" y="2"/>
                    </a:cubicBezTo>
                    <a:cubicBezTo>
                      <a:pt x="115" y="31"/>
                      <a:pt x="57" y="64"/>
                      <a:pt x="1" y="98"/>
                    </a:cubicBezTo>
                    <a:cubicBezTo>
                      <a:pt x="0" y="98"/>
                      <a:pt x="1" y="99"/>
                      <a:pt x="2" y="99"/>
                    </a:cubicBezTo>
                    <a:cubicBezTo>
                      <a:pt x="60" y="68"/>
                      <a:pt x="119" y="36"/>
                      <a:pt x="176" y="3"/>
                    </a:cubicBezTo>
                    <a:cubicBezTo>
                      <a:pt x="231" y="21"/>
                      <a:pt x="288" y="39"/>
                      <a:pt x="344" y="55"/>
                    </a:cubicBezTo>
                    <a:cubicBezTo>
                      <a:pt x="345" y="56"/>
                      <a:pt x="345" y="54"/>
                      <a:pt x="344" y="5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9" name="îṣļîḑé-Freeform 766"/>
              <p:cNvSpPr/>
              <p:nvPr/>
            </p:nvSpPr>
            <p:spPr bwMode="auto">
              <a:xfrm>
                <a:off x="2423" y="1165"/>
                <a:ext cx="200" cy="112"/>
              </a:xfrm>
              <a:custGeom>
                <a:avLst/>
                <a:gdLst>
                  <a:gd name="T0" fmla="*/ 180 w 182"/>
                  <a:gd name="T1" fmla="*/ 0 h 102"/>
                  <a:gd name="T2" fmla="*/ 1 w 182"/>
                  <a:gd name="T3" fmla="*/ 99 h 102"/>
                  <a:gd name="T4" fmla="*/ 2 w 182"/>
                  <a:gd name="T5" fmla="*/ 101 h 102"/>
                  <a:gd name="T6" fmla="*/ 181 w 182"/>
                  <a:gd name="T7" fmla="*/ 2 h 102"/>
                  <a:gd name="T8" fmla="*/ 180 w 182"/>
                  <a:gd name="T9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2" h="102">
                    <a:moveTo>
                      <a:pt x="180" y="0"/>
                    </a:moveTo>
                    <a:cubicBezTo>
                      <a:pt x="124" y="40"/>
                      <a:pt x="63" y="71"/>
                      <a:pt x="1" y="99"/>
                    </a:cubicBezTo>
                    <a:cubicBezTo>
                      <a:pt x="0" y="100"/>
                      <a:pt x="0" y="102"/>
                      <a:pt x="2" y="101"/>
                    </a:cubicBezTo>
                    <a:cubicBezTo>
                      <a:pt x="64" y="73"/>
                      <a:pt x="125" y="42"/>
                      <a:pt x="181" y="2"/>
                    </a:cubicBezTo>
                    <a:cubicBezTo>
                      <a:pt x="182" y="1"/>
                      <a:pt x="181" y="0"/>
                      <a:pt x="18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0" name="îṣļîḑé-Freeform 767"/>
              <p:cNvSpPr/>
              <p:nvPr/>
            </p:nvSpPr>
            <p:spPr bwMode="auto">
              <a:xfrm>
                <a:off x="2476" y="941"/>
                <a:ext cx="312" cy="111"/>
              </a:xfrm>
              <a:custGeom>
                <a:avLst/>
                <a:gdLst>
                  <a:gd name="T0" fmla="*/ 282 w 283"/>
                  <a:gd name="T1" fmla="*/ 73 h 101"/>
                  <a:gd name="T2" fmla="*/ 149 w 283"/>
                  <a:gd name="T3" fmla="*/ 3 h 101"/>
                  <a:gd name="T4" fmla="*/ 148 w 283"/>
                  <a:gd name="T5" fmla="*/ 2 h 101"/>
                  <a:gd name="T6" fmla="*/ 144 w 283"/>
                  <a:gd name="T7" fmla="*/ 0 h 101"/>
                  <a:gd name="T8" fmla="*/ 144 w 283"/>
                  <a:gd name="T9" fmla="*/ 1 h 101"/>
                  <a:gd name="T10" fmla="*/ 147 w 283"/>
                  <a:gd name="T11" fmla="*/ 3 h 101"/>
                  <a:gd name="T12" fmla="*/ 1 w 283"/>
                  <a:gd name="T13" fmla="*/ 99 h 101"/>
                  <a:gd name="T14" fmla="*/ 2 w 283"/>
                  <a:gd name="T15" fmla="*/ 100 h 101"/>
                  <a:gd name="T16" fmla="*/ 149 w 283"/>
                  <a:gd name="T17" fmla="*/ 4 h 101"/>
                  <a:gd name="T18" fmla="*/ 282 w 283"/>
                  <a:gd name="T19" fmla="*/ 75 h 101"/>
                  <a:gd name="T20" fmla="*/ 282 w 283"/>
                  <a:gd name="T21" fmla="*/ 73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3" h="101">
                    <a:moveTo>
                      <a:pt x="282" y="73"/>
                    </a:moveTo>
                    <a:cubicBezTo>
                      <a:pt x="239" y="48"/>
                      <a:pt x="194" y="25"/>
                      <a:pt x="149" y="3"/>
                    </a:cubicBezTo>
                    <a:cubicBezTo>
                      <a:pt x="149" y="2"/>
                      <a:pt x="149" y="2"/>
                      <a:pt x="148" y="2"/>
                    </a:cubicBezTo>
                    <a:cubicBezTo>
                      <a:pt x="147" y="1"/>
                      <a:pt x="146" y="1"/>
                      <a:pt x="144" y="0"/>
                    </a:cubicBezTo>
                    <a:cubicBezTo>
                      <a:pt x="143" y="0"/>
                      <a:pt x="143" y="1"/>
                      <a:pt x="144" y="1"/>
                    </a:cubicBezTo>
                    <a:cubicBezTo>
                      <a:pt x="145" y="2"/>
                      <a:pt x="146" y="2"/>
                      <a:pt x="147" y="3"/>
                    </a:cubicBezTo>
                    <a:cubicBezTo>
                      <a:pt x="98" y="35"/>
                      <a:pt x="50" y="67"/>
                      <a:pt x="1" y="99"/>
                    </a:cubicBezTo>
                    <a:cubicBezTo>
                      <a:pt x="0" y="99"/>
                      <a:pt x="1" y="101"/>
                      <a:pt x="2" y="100"/>
                    </a:cubicBezTo>
                    <a:cubicBezTo>
                      <a:pt x="51" y="69"/>
                      <a:pt x="101" y="37"/>
                      <a:pt x="149" y="4"/>
                    </a:cubicBezTo>
                    <a:cubicBezTo>
                      <a:pt x="194" y="27"/>
                      <a:pt x="237" y="52"/>
                      <a:pt x="282" y="75"/>
                    </a:cubicBezTo>
                    <a:cubicBezTo>
                      <a:pt x="283" y="75"/>
                      <a:pt x="283" y="74"/>
                      <a:pt x="282" y="7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1" name="îṣļîḑé-Freeform 768"/>
              <p:cNvSpPr/>
              <p:nvPr/>
            </p:nvSpPr>
            <p:spPr bwMode="auto">
              <a:xfrm>
                <a:off x="2476" y="924"/>
                <a:ext cx="160" cy="97"/>
              </a:xfrm>
              <a:custGeom>
                <a:avLst/>
                <a:gdLst>
                  <a:gd name="T0" fmla="*/ 143 w 145"/>
                  <a:gd name="T1" fmla="*/ 1 h 88"/>
                  <a:gd name="T2" fmla="*/ 1 w 145"/>
                  <a:gd name="T3" fmla="*/ 86 h 88"/>
                  <a:gd name="T4" fmla="*/ 2 w 145"/>
                  <a:gd name="T5" fmla="*/ 88 h 88"/>
                  <a:gd name="T6" fmla="*/ 145 w 145"/>
                  <a:gd name="T7" fmla="*/ 3 h 88"/>
                  <a:gd name="T8" fmla="*/ 143 w 145"/>
                  <a:gd name="T9" fmla="*/ 1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5" h="88">
                    <a:moveTo>
                      <a:pt x="143" y="1"/>
                    </a:moveTo>
                    <a:cubicBezTo>
                      <a:pt x="96" y="30"/>
                      <a:pt x="49" y="58"/>
                      <a:pt x="1" y="86"/>
                    </a:cubicBezTo>
                    <a:cubicBezTo>
                      <a:pt x="0" y="87"/>
                      <a:pt x="1" y="88"/>
                      <a:pt x="2" y="88"/>
                    </a:cubicBezTo>
                    <a:cubicBezTo>
                      <a:pt x="50" y="60"/>
                      <a:pt x="99" y="34"/>
                      <a:pt x="145" y="3"/>
                    </a:cubicBezTo>
                    <a:cubicBezTo>
                      <a:pt x="145" y="2"/>
                      <a:pt x="144" y="0"/>
                      <a:pt x="14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2" name="îṣļïďê-Freeform 769"/>
              <p:cNvSpPr/>
              <p:nvPr/>
            </p:nvSpPr>
            <p:spPr bwMode="auto">
              <a:xfrm>
                <a:off x="2476" y="887"/>
                <a:ext cx="306" cy="109"/>
              </a:xfrm>
              <a:custGeom>
                <a:avLst/>
                <a:gdLst>
                  <a:gd name="T0" fmla="*/ 277 w 278"/>
                  <a:gd name="T1" fmla="*/ 77 h 99"/>
                  <a:gd name="T2" fmla="*/ 152 w 278"/>
                  <a:gd name="T3" fmla="*/ 4 h 99"/>
                  <a:gd name="T4" fmla="*/ 150 w 278"/>
                  <a:gd name="T5" fmla="*/ 3 h 99"/>
                  <a:gd name="T6" fmla="*/ 147 w 278"/>
                  <a:gd name="T7" fmla="*/ 1 h 99"/>
                  <a:gd name="T8" fmla="*/ 146 w 278"/>
                  <a:gd name="T9" fmla="*/ 2 h 99"/>
                  <a:gd name="T10" fmla="*/ 149 w 278"/>
                  <a:gd name="T11" fmla="*/ 4 h 99"/>
                  <a:gd name="T12" fmla="*/ 1 w 278"/>
                  <a:gd name="T13" fmla="*/ 97 h 99"/>
                  <a:gd name="T14" fmla="*/ 2 w 278"/>
                  <a:gd name="T15" fmla="*/ 99 h 99"/>
                  <a:gd name="T16" fmla="*/ 151 w 278"/>
                  <a:gd name="T17" fmla="*/ 5 h 99"/>
                  <a:gd name="T18" fmla="*/ 277 w 278"/>
                  <a:gd name="T19" fmla="*/ 78 h 99"/>
                  <a:gd name="T20" fmla="*/ 277 w 278"/>
                  <a:gd name="T21" fmla="*/ 77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78" h="99">
                    <a:moveTo>
                      <a:pt x="277" y="77"/>
                    </a:moveTo>
                    <a:cubicBezTo>
                      <a:pt x="236" y="52"/>
                      <a:pt x="194" y="28"/>
                      <a:pt x="152" y="4"/>
                    </a:cubicBezTo>
                    <a:cubicBezTo>
                      <a:pt x="152" y="3"/>
                      <a:pt x="151" y="2"/>
                      <a:pt x="150" y="3"/>
                    </a:cubicBezTo>
                    <a:cubicBezTo>
                      <a:pt x="149" y="2"/>
                      <a:pt x="148" y="1"/>
                      <a:pt x="147" y="1"/>
                    </a:cubicBezTo>
                    <a:cubicBezTo>
                      <a:pt x="145" y="0"/>
                      <a:pt x="145" y="2"/>
                      <a:pt x="146" y="2"/>
                    </a:cubicBezTo>
                    <a:cubicBezTo>
                      <a:pt x="147" y="3"/>
                      <a:pt x="148" y="3"/>
                      <a:pt x="149" y="4"/>
                    </a:cubicBezTo>
                    <a:cubicBezTo>
                      <a:pt x="100" y="36"/>
                      <a:pt x="52" y="69"/>
                      <a:pt x="1" y="97"/>
                    </a:cubicBezTo>
                    <a:cubicBezTo>
                      <a:pt x="0" y="98"/>
                      <a:pt x="1" y="99"/>
                      <a:pt x="2" y="99"/>
                    </a:cubicBezTo>
                    <a:cubicBezTo>
                      <a:pt x="53" y="71"/>
                      <a:pt x="104" y="40"/>
                      <a:pt x="151" y="5"/>
                    </a:cubicBezTo>
                    <a:cubicBezTo>
                      <a:pt x="193" y="29"/>
                      <a:pt x="235" y="54"/>
                      <a:pt x="277" y="78"/>
                    </a:cubicBezTo>
                    <a:cubicBezTo>
                      <a:pt x="278" y="78"/>
                      <a:pt x="278" y="77"/>
                      <a:pt x="277" y="7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3" name="ïşḻïďê-Freeform 770"/>
              <p:cNvSpPr/>
              <p:nvPr/>
            </p:nvSpPr>
            <p:spPr bwMode="auto">
              <a:xfrm>
                <a:off x="2549" y="745"/>
                <a:ext cx="200" cy="175"/>
              </a:xfrm>
              <a:custGeom>
                <a:avLst/>
                <a:gdLst>
                  <a:gd name="T0" fmla="*/ 182 w 182"/>
                  <a:gd name="T1" fmla="*/ 61 h 159"/>
                  <a:gd name="T2" fmla="*/ 92 w 182"/>
                  <a:gd name="T3" fmla="*/ 8 h 159"/>
                  <a:gd name="T4" fmla="*/ 99 w 182"/>
                  <a:gd name="T5" fmla="*/ 2 h 159"/>
                  <a:gd name="T6" fmla="*/ 98 w 182"/>
                  <a:gd name="T7" fmla="*/ 1 h 159"/>
                  <a:gd name="T8" fmla="*/ 72 w 182"/>
                  <a:gd name="T9" fmla="*/ 20 h 159"/>
                  <a:gd name="T10" fmla="*/ 72 w 182"/>
                  <a:gd name="T11" fmla="*/ 16 h 159"/>
                  <a:gd name="T12" fmla="*/ 70 w 182"/>
                  <a:gd name="T13" fmla="*/ 15 h 159"/>
                  <a:gd name="T14" fmla="*/ 70 w 182"/>
                  <a:gd name="T15" fmla="*/ 21 h 159"/>
                  <a:gd name="T16" fmla="*/ 26 w 182"/>
                  <a:gd name="T17" fmla="*/ 56 h 159"/>
                  <a:gd name="T18" fmla="*/ 26 w 182"/>
                  <a:gd name="T19" fmla="*/ 54 h 159"/>
                  <a:gd name="T20" fmla="*/ 24 w 182"/>
                  <a:gd name="T21" fmla="*/ 54 h 159"/>
                  <a:gd name="T22" fmla="*/ 25 w 182"/>
                  <a:gd name="T23" fmla="*/ 58 h 159"/>
                  <a:gd name="T24" fmla="*/ 1 w 182"/>
                  <a:gd name="T25" fmla="*/ 77 h 159"/>
                  <a:gd name="T26" fmla="*/ 3 w 182"/>
                  <a:gd name="T27" fmla="*/ 78 h 159"/>
                  <a:gd name="T28" fmla="*/ 13 w 182"/>
                  <a:gd name="T29" fmla="*/ 70 h 159"/>
                  <a:gd name="T30" fmla="*/ 13 w 182"/>
                  <a:gd name="T31" fmla="*/ 158 h 159"/>
                  <a:gd name="T32" fmla="*/ 14 w 182"/>
                  <a:gd name="T33" fmla="*/ 158 h 159"/>
                  <a:gd name="T34" fmla="*/ 14 w 182"/>
                  <a:gd name="T35" fmla="*/ 71 h 159"/>
                  <a:gd name="T36" fmla="*/ 14 w 182"/>
                  <a:gd name="T37" fmla="*/ 70 h 159"/>
                  <a:gd name="T38" fmla="*/ 25 w 182"/>
                  <a:gd name="T39" fmla="*/ 61 h 159"/>
                  <a:gd name="T40" fmla="*/ 24 w 182"/>
                  <a:gd name="T41" fmla="*/ 149 h 159"/>
                  <a:gd name="T42" fmla="*/ 26 w 182"/>
                  <a:gd name="T43" fmla="*/ 149 h 159"/>
                  <a:gd name="T44" fmla="*/ 27 w 182"/>
                  <a:gd name="T45" fmla="*/ 60 h 159"/>
                  <a:gd name="T46" fmla="*/ 36 w 182"/>
                  <a:gd name="T47" fmla="*/ 52 h 159"/>
                  <a:gd name="T48" fmla="*/ 40 w 182"/>
                  <a:gd name="T49" fmla="*/ 140 h 159"/>
                  <a:gd name="T50" fmla="*/ 42 w 182"/>
                  <a:gd name="T51" fmla="*/ 140 h 159"/>
                  <a:gd name="T52" fmla="*/ 37 w 182"/>
                  <a:gd name="T53" fmla="*/ 51 h 159"/>
                  <a:gd name="T54" fmla="*/ 56 w 182"/>
                  <a:gd name="T55" fmla="*/ 36 h 159"/>
                  <a:gd name="T56" fmla="*/ 59 w 182"/>
                  <a:gd name="T57" fmla="*/ 123 h 159"/>
                  <a:gd name="T58" fmla="*/ 60 w 182"/>
                  <a:gd name="T59" fmla="*/ 124 h 159"/>
                  <a:gd name="T60" fmla="*/ 58 w 182"/>
                  <a:gd name="T61" fmla="*/ 35 h 159"/>
                  <a:gd name="T62" fmla="*/ 70 w 182"/>
                  <a:gd name="T63" fmla="*/ 25 h 159"/>
                  <a:gd name="T64" fmla="*/ 70 w 182"/>
                  <a:gd name="T65" fmla="*/ 114 h 159"/>
                  <a:gd name="T66" fmla="*/ 72 w 182"/>
                  <a:gd name="T67" fmla="*/ 114 h 159"/>
                  <a:gd name="T68" fmla="*/ 72 w 182"/>
                  <a:gd name="T69" fmla="*/ 24 h 159"/>
                  <a:gd name="T70" fmla="*/ 91 w 182"/>
                  <a:gd name="T71" fmla="*/ 9 h 159"/>
                  <a:gd name="T72" fmla="*/ 91 w 182"/>
                  <a:gd name="T73" fmla="*/ 9 h 159"/>
                  <a:gd name="T74" fmla="*/ 107 w 182"/>
                  <a:gd name="T75" fmla="*/ 19 h 159"/>
                  <a:gd name="T76" fmla="*/ 107 w 182"/>
                  <a:gd name="T77" fmla="*/ 20 h 159"/>
                  <a:gd name="T78" fmla="*/ 107 w 182"/>
                  <a:gd name="T79" fmla="*/ 121 h 159"/>
                  <a:gd name="T80" fmla="*/ 109 w 182"/>
                  <a:gd name="T81" fmla="*/ 121 h 159"/>
                  <a:gd name="T82" fmla="*/ 109 w 182"/>
                  <a:gd name="T83" fmla="*/ 20 h 159"/>
                  <a:gd name="T84" fmla="*/ 109 w 182"/>
                  <a:gd name="T85" fmla="*/ 20 h 159"/>
                  <a:gd name="T86" fmla="*/ 116 w 182"/>
                  <a:gd name="T87" fmla="*/ 25 h 159"/>
                  <a:gd name="T88" fmla="*/ 116 w 182"/>
                  <a:gd name="T89" fmla="*/ 132 h 159"/>
                  <a:gd name="T90" fmla="*/ 118 w 182"/>
                  <a:gd name="T91" fmla="*/ 133 h 159"/>
                  <a:gd name="T92" fmla="*/ 118 w 182"/>
                  <a:gd name="T93" fmla="*/ 26 h 159"/>
                  <a:gd name="T94" fmla="*/ 137 w 182"/>
                  <a:gd name="T95" fmla="*/ 37 h 159"/>
                  <a:gd name="T96" fmla="*/ 135 w 182"/>
                  <a:gd name="T97" fmla="*/ 153 h 159"/>
                  <a:gd name="T98" fmla="*/ 136 w 182"/>
                  <a:gd name="T99" fmla="*/ 154 h 159"/>
                  <a:gd name="T100" fmla="*/ 139 w 182"/>
                  <a:gd name="T101" fmla="*/ 38 h 159"/>
                  <a:gd name="T102" fmla="*/ 149 w 182"/>
                  <a:gd name="T103" fmla="*/ 44 h 159"/>
                  <a:gd name="T104" fmla="*/ 148 w 182"/>
                  <a:gd name="T105" fmla="*/ 45 h 159"/>
                  <a:gd name="T106" fmla="*/ 151 w 182"/>
                  <a:gd name="T107" fmla="*/ 158 h 159"/>
                  <a:gd name="T108" fmla="*/ 152 w 182"/>
                  <a:gd name="T109" fmla="*/ 158 h 159"/>
                  <a:gd name="T110" fmla="*/ 150 w 182"/>
                  <a:gd name="T111" fmla="*/ 46 h 159"/>
                  <a:gd name="T112" fmla="*/ 150 w 182"/>
                  <a:gd name="T113" fmla="*/ 45 h 159"/>
                  <a:gd name="T114" fmla="*/ 181 w 182"/>
                  <a:gd name="T115" fmla="*/ 62 h 159"/>
                  <a:gd name="T116" fmla="*/ 182 w 182"/>
                  <a:gd name="T117" fmla="*/ 61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82" h="159">
                    <a:moveTo>
                      <a:pt x="182" y="61"/>
                    </a:moveTo>
                    <a:cubicBezTo>
                      <a:pt x="152" y="43"/>
                      <a:pt x="122" y="26"/>
                      <a:pt x="92" y="8"/>
                    </a:cubicBezTo>
                    <a:cubicBezTo>
                      <a:pt x="95" y="6"/>
                      <a:pt x="97" y="4"/>
                      <a:pt x="99" y="2"/>
                    </a:cubicBezTo>
                    <a:cubicBezTo>
                      <a:pt x="100" y="2"/>
                      <a:pt x="99" y="0"/>
                      <a:pt x="98" y="1"/>
                    </a:cubicBezTo>
                    <a:cubicBezTo>
                      <a:pt x="89" y="7"/>
                      <a:pt x="80" y="13"/>
                      <a:pt x="72" y="20"/>
                    </a:cubicBezTo>
                    <a:cubicBezTo>
                      <a:pt x="72" y="18"/>
                      <a:pt x="72" y="17"/>
                      <a:pt x="72" y="16"/>
                    </a:cubicBezTo>
                    <a:cubicBezTo>
                      <a:pt x="72" y="15"/>
                      <a:pt x="70" y="14"/>
                      <a:pt x="70" y="15"/>
                    </a:cubicBezTo>
                    <a:cubicBezTo>
                      <a:pt x="70" y="17"/>
                      <a:pt x="70" y="19"/>
                      <a:pt x="70" y="21"/>
                    </a:cubicBezTo>
                    <a:cubicBezTo>
                      <a:pt x="55" y="32"/>
                      <a:pt x="41" y="44"/>
                      <a:pt x="26" y="56"/>
                    </a:cubicBezTo>
                    <a:cubicBezTo>
                      <a:pt x="26" y="56"/>
                      <a:pt x="26" y="55"/>
                      <a:pt x="26" y="54"/>
                    </a:cubicBezTo>
                    <a:cubicBezTo>
                      <a:pt x="26" y="53"/>
                      <a:pt x="24" y="53"/>
                      <a:pt x="24" y="54"/>
                    </a:cubicBezTo>
                    <a:cubicBezTo>
                      <a:pt x="24" y="56"/>
                      <a:pt x="24" y="57"/>
                      <a:pt x="25" y="58"/>
                    </a:cubicBezTo>
                    <a:cubicBezTo>
                      <a:pt x="17" y="64"/>
                      <a:pt x="9" y="70"/>
                      <a:pt x="1" y="77"/>
                    </a:cubicBezTo>
                    <a:cubicBezTo>
                      <a:pt x="0" y="77"/>
                      <a:pt x="2" y="79"/>
                      <a:pt x="3" y="78"/>
                    </a:cubicBezTo>
                    <a:cubicBezTo>
                      <a:pt x="6" y="76"/>
                      <a:pt x="9" y="73"/>
                      <a:pt x="13" y="70"/>
                    </a:cubicBezTo>
                    <a:cubicBezTo>
                      <a:pt x="12" y="100"/>
                      <a:pt x="12" y="129"/>
                      <a:pt x="13" y="158"/>
                    </a:cubicBezTo>
                    <a:cubicBezTo>
                      <a:pt x="13" y="158"/>
                      <a:pt x="14" y="159"/>
                      <a:pt x="14" y="158"/>
                    </a:cubicBezTo>
                    <a:cubicBezTo>
                      <a:pt x="15" y="129"/>
                      <a:pt x="15" y="100"/>
                      <a:pt x="14" y="71"/>
                    </a:cubicBezTo>
                    <a:cubicBezTo>
                      <a:pt x="14" y="70"/>
                      <a:pt x="14" y="70"/>
                      <a:pt x="14" y="70"/>
                    </a:cubicBezTo>
                    <a:cubicBezTo>
                      <a:pt x="17" y="67"/>
                      <a:pt x="21" y="64"/>
                      <a:pt x="25" y="61"/>
                    </a:cubicBezTo>
                    <a:cubicBezTo>
                      <a:pt x="28" y="90"/>
                      <a:pt x="28" y="119"/>
                      <a:pt x="24" y="149"/>
                    </a:cubicBezTo>
                    <a:cubicBezTo>
                      <a:pt x="24" y="150"/>
                      <a:pt x="26" y="150"/>
                      <a:pt x="26" y="149"/>
                    </a:cubicBezTo>
                    <a:cubicBezTo>
                      <a:pt x="30" y="119"/>
                      <a:pt x="31" y="89"/>
                      <a:pt x="27" y="60"/>
                    </a:cubicBezTo>
                    <a:cubicBezTo>
                      <a:pt x="30" y="57"/>
                      <a:pt x="33" y="55"/>
                      <a:pt x="36" y="52"/>
                    </a:cubicBezTo>
                    <a:cubicBezTo>
                      <a:pt x="36" y="82"/>
                      <a:pt x="38" y="111"/>
                      <a:pt x="40" y="140"/>
                    </a:cubicBezTo>
                    <a:cubicBezTo>
                      <a:pt x="40" y="141"/>
                      <a:pt x="42" y="141"/>
                      <a:pt x="42" y="140"/>
                    </a:cubicBezTo>
                    <a:cubicBezTo>
                      <a:pt x="40" y="110"/>
                      <a:pt x="38" y="81"/>
                      <a:pt x="37" y="51"/>
                    </a:cubicBezTo>
                    <a:cubicBezTo>
                      <a:pt x="44" y="46"/>
                      <a:pt x="50" y="41"/>
                      <a:pt x="56" y="36"/>
                    </a:cubicBezTo>
                    <a:cubicBezTo>
                      <a:pt x="58" y="65"/>
                      <a:pt x="59" y="94"/>
                      <a:pt x="59" y="123"/>
                    </a:cubicBezTo>
                    <a:cubicBezTo>
                      <a:pt x="59" y="124"/>
                      <a:pt x="60" y="125"/>
                      <a:pt x="60" y="124"/>
                    </a:cubicBezTo>
                    <a:cubicBezTo>
                      <a:pt x="60" y="94"/>
                      <a:pt x="60" y="64"/>
                      <a:pt x="58" y="35"/>
                    </a:cubicBezTo>
                    <a:cubicBezTo>
                      <a:pt x="62" y="32"/>
                      <a:pt x="66" y="28"/>
                      <a:pt x="70" y="25"/>
                    </a:cubicBezTo>
                    <a:cubicBezTo>
                      <a:pt x="70" y="55"/>
                      <a:pt x="70" y="85"/>
                      <a:pt x="70" y="114"/>
                    </a:cubicBezTo>
                    <a:cubicBezTo>
                      <a:pt x="70" y="115"/>
                      <a:pt x="72" y="116"/>
                      <a:pt x="72" y="114"/>
                    </a:cubicBezTo>
                    <a:cubicBezTo>
                      <a:pt x="72" y="84"/>
                      <a:pt x="73" y="54"/>
                      <a:pt x="72" y="24"/>
                    </a:cubicBezTo>
                    <a:cubicBezTo>
                      <a:pt x="78" y="19"/>
                      <a:pt x="85" y="14"/>
                      <a:pt x="91" y="9"/>
                    </a:cubicBezTo>
                    <a:cubicBezTo>
                      <a:pt x="91" y="9"/>
                      <a:pt x="91" y="9"/>
                      <a:pt x="91" y="9"/>
                    </a:cubicBezTo>
                    <a:cubicBezTo>
                      <a:pt x="97" y="13"/>
                      <a:pt x="102" y="16"/>
                      <a:pt x="107" y="19"/>
                    </a:cubicBezTo>
                    <a:cubicBezTo>
                      <a:pt x="107" y="19"/>
                      <a:pt x="107" y="19"/>
                      <a:pt x="107" y="20"/>
                    </a:cubicBezTo>
                    <a:cubicBezTo>
                      <a:pt x="106" y="53"/>
                      <a:pt x="107" y="87"/>
                      <a:pt x="107" y="121"/>
                    </a:cubicBezTo>
                    <a:cubicBezTo>
                      <a:pt x="107" y="122"/>
                      <a:pt x="109" y="122"/>
                      <a:pt x="109" y="121"/>
                    </a:cubicBezTo>
                    <a:cubicBezTo>
                      <a:pt x="109" y="88"/>
                      <a:pt x="109" y="54"/>
                      <a:pt x="109" y="20"/>
                    </a:cubicBezTo>
                    <a:cubicBezTo>
                      <a:pt x="109" y="20"/>
                      <a:pt x="109" y="20"/>
                      <a:pt x="109" y="20"/>
                    </a:cubicBezTo>
                    <a:cubicBezTo>
                      <a:pt x="111" y="22"/>
                      <a:pt x="114" y="23"/>
                      <a:pt x="116" y="25"/>
                    </a:cubicBezTo>
                    <a:cubicBezTo>
                      <a:pt x="116" y="61"/>
                      <a:pt x="116" y="96"/>
                      <a:pt x="116" y="132"/>
                    </a:cubicBezTo>
                    <a:cubicBezTo>
                      <a:pt x="116" y="133"/>
                      <a:pt x="118" y="134"/>
                      <a:pt x="118" y="133"/>
                    </a:cubicBezTo>
                    <a:cubicBezTo>
                      <a:pt x="118" y="97"/>
                      <a:pt x="118" y="61"/>
                      <a:pt x="118" y="26"/>
                    </a:cubicBezTo>
                    <a:cubicBezTo>
                      <a:pt x="124" y="30"/>
                      <a:pt x="131" y="33"/>
                      <a:pt x="137" y="37"/>
                    </a:cubicBezTo>
                    <a:cubicBezTo>
                      <a:pt x="134" y="76"/>
                      <a:pt x="135" y="115"/>
                      <a:pt x="135" y="153"/>
                    </a:cubicBezTo>
                    <a:cubicBezTo>
                      <a:pt x="135" y="154"/>
                      <a:pt x="136" y="154"/>
                      <a:pt x="136" y="154"/>
                    </a:cubicBezTo>
                    <a:cubicBezTo>
                      <a:pt x="136" y="115"/>
                      <a:pt x="137" y="77"/>
                      <a:pt x="139" y="38"/>
                    </a:cubicBezTo>
                    <a:cubicBezTo>
                      <a:pt x="142" y="40"/>
                      <a:pt x="145" y="42"/>
                      <a:pt x="149" y="44"/>
                    </a:cubicBezTo>
                    <a:cubicBezTo>
                      <a:pt x="149" y="44"/>
                      <a:pt x="148" y="45"/>
                      <a:pt x="148" y="45"/>
                    </a:cubicBezTo>
                    <a:cubicBezTo>
                      <a:pt x="148" y="83"/>
                      <a:pt x="149" y="120"/>
                      <a:pt x="151" y="158"/>
                    </a:cubicBezTo>
                    <a:cubicBezTo>
                      <a:pt x="151" y="159"/>
                      <a:pt x="152" y="159"/>
                      <a:pt x="152" y="158"/>
                    </a:cubicBezTo>
                    <a:cubicBezTo>
                      <a:pt x="150" y="121"/>
                      <a:pt x="150" y="83"/>
                      <a:pt x="150" y="46"/>
                    </a:cubicBezTo>
                    <a:cubicBezTo>
                      <a:pt x="150" y="45"/>
                      <a:pt x="150" y="45"/>
                      <a:pt x="150" y="45"/>
                    </a:cubicBezTo>
                    <a:cubicBezTo>
                      <a:pt x="160" y="51"/>
                      <a:pt x="171" y="57"/>
                      <a:pt x="181" y="62"/>
                    </a:cubicBezTo>
                    <a:cubicBezTo>
                      <a:pt x="182" y="63"/>
                      <a:pt x="182" y="61"/>
                      <a:pt x="182" y="6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4" name="ïşḻïďê-Freeform 771"/>
              <p:cNvSpPr/>
              <p:nvPr/>
            </p:nvSpPr>
            <p:spPr bwMode="auto">
              <a:xfrm>
                <a:off x="2553" y="729"/>
                <a:ext cx="194" cy="79"/>
              </a:xfrm>
              <a:custGeom>
                <a:avLst/>
                <a:gdLst>
                  <a:gd name="T0" fmla="*/ 175 w 176"/>
                  <a:gd name="T1" fmla="*/ 56 h 71"/>
                  <a:gd name="T2" fmla="*/ 86 w 176"/>
                  <a:gd name="T3" fmla="*/ 1 h 71"/>
                  <a:gd name="T4" fmla="*/ 85 w 176"/>
                  <a:gd name="T5" fmla="*/ 3 h 71"/>
                  <a:gd name="T6" fmla="*/ 87 w 176"/>
                  <a:gd name="T7" fmla="*/ 4 h 71"/>
                  <a:gd name="T8" fmla="*/ 0 w 176"/>
                  <a:gd name="T9" fmla="*/ 71 h 71"/>
                  <a:gd name="T10" fmla="*/ 0 w 176"/>
                  <a:gd name="T11" fmla="*/ 71 h 71"/>
                  <a:gd name="T12" fmla="*/ 88 w 176"/>
                  <a:gd name="T13" fmla="*/ 5 h 71"/>
                  <a:gd name="T14" fmla="*/ 88 w 176"/>
                  <a:gd name="T15" fmla="*/ 5 h 71"/>
                  <a:gd name="T16" fmla="*/ 175 w 176"/>
                  <a:gd name="T17" fmla="*/ 58 h 71"/>
                  <a:gd name="T18" fmla="*/ 175 w 176"/>
                  <a:gd name="T19" fmla="*/ 56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6" h="71">
                    <a:moveTo>
                      <a:pt x="175" y="56"/>
                    </a:moveTo>
                    <a:cubicBezTo>
                      <a:pt x="145" y="38"/>
                      <a:pt x="115" y="21"/>
                      <a:pt x="86" y="1"/>
                    </a:cubicBezTo>
                    <a:cubicBezTo>
                      <a:pt x="85" y="0"/>
                      <a:pt x="84" y="2"/>
                      <a:pt x="85" y="3"/>
                    </a:cubicBezTo>
                    <a:cubicBezTo>
                      <a:pt x="86" y="3"/>
                      <a:pt x="86" y="3"/>
                      <a:pt x="87" y="4"/>
                    </a:cubicBezTo>
                    <a:cubicBezTo>
                      <a:pt x="56" y="24"/>
                      <a:pt x="28" y="48"/>
                      <a:pt x="0" y="71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30" y="50"/>
                      <a:pt x="60" y="28"/>
                      <a:pt x="88" y="5"/>
                    </a:cubicBezTo>
                    <a:cubicBezTo>
                      <a:pt x="88" y="5"/>
                      <a:pt x="88" y="5"/>
                      <a:pt x="88" y="5"/>
                    </a:cubicBezTo>
                    <a:cubicBezTo>
                      <a:pt x="116" y="24"/>
                      <a:pt x="145" y="43"/>
                      <a:pt x="175" y="58"/>
                    </a:cubicBezTo>
                    <a:cubicBezTo>
                      <a:pt x="176" y="58"/>
                      <a:pt x="176" y="57"/>
                      <a:pt x="175" y="5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5" name="ïşḻïďê-Freeform 772"/>
              <p:cNvSpPr/>
              <p:nvPr/>
            </p:nvSpPr>
            <p:spPr bwMode="auto">
              <a:xfrm>
                <a:off x="2545" y="704"/>
                <a:ext cx="202" cy="91"/>
              </a:xfrm>
              <a:custGeom>
                <a:avLst/>
                <a:gdLst>
                  <a:gd name="T0" fmla="*/ 182 w 183"/>
                  <a:gd name="T1" fmla="*/ 65 h 83"/>
                  <a:gd name="T2" fmla="*/ 98 w 183"/>
                  <a:gd name="T3" fmla="*/ 6 h 83"/>
                  <a:gd name="T4" fmla="*/ 102 w 183"/>
                  <a:gd name="T5" fmla="*/ 3 h 83"/>
                  <a:gd name="T6" fmla="*/ 101 w 183"/>
                  <a:gd name="T7" fmla="*/ 1 h 83"/>
                  <a:gd name="T8" fmla="*/ 96 w 183"/>
                  <a:gd name="T9" fmla="*/ 5 h 83"/>
                  <a:gd name="T10" fmla="*/ 95 w 183"/>
                  <a:gd name="T11" fmla="*/ 4 h 83"/>
                  <a:gd name="T12" fmla="*/ 94 w 183"/>
                  <a:gd name="T13" fmla="*/ 5 h 83"/>
                  <a:gd name="T14" fmla="*/ 95 w 183"/>
                  <a:gd name="T15" fmla="*/ 5 h 83"/>
                  <a:gd name="T16" fmla="*/ 0 w 183"/>
                  <a:gd name="T17" fmla="*/ 82 h 83"/>
                  <a:gd name="T18" fmla="*/ 1 w 183"/>
                  <a:gd name="T19" fmla="*/ 83 h 83"/>
                  <a:gd name="T20" fmla="*/ 97 w 183"/>
                  <a:gd name="T21" fmla="*/ 7 h 83"/>
                  <a:gd name="T22" fmla="*/ 182 w 183"/>
                  <a:gd name="T23" fmla="*/ 67 h 83"/>
                  <a:gd name="T24" fmla="*/ 182 w 183"/>
                  <a:gd name="T25" fmla="*/ 65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3" h="83">
                    <a:moveTo>
                      <a:pt x="182" y="65"/>
                    </a:moveTo>
                    <a:cubicBezTo>
                      <a:pt x="152" y="48"/>
                      <a:pt x="124" y="29"/>
                      <a:pt x="98" y="6"/>
                    </a:cubicBezTo>
                    <a:cubicBezTo>
                      <a:pt x="99" y="5"/>
                      <a:pt x="101" y="4"/>
                      <a:pt x="102" y="3"/>
                    </a:cubicBezTo>
                    <a:cubicBezTo>
                      <a:pt x="103" y="2"/>
                      <a:pt x="102" y="0"/>
                      <a:pt x="101" y="1"/>
                    </a:cubicBezTo>
                    <a:cubicBezTo>
                      <a:pt x="99" y="2"/>
                      <a:pt x="98" y="3"/>
                      <a:pt x="96" y="5"/>
                    </a:cubicBezTo>
                    <a:cubicBezTo>
                      <a:pt x="96" y="4"/>
                      <a:pt x="95" y="4"/>
                      <a:pt x="95" y="4"/>
                    </a:cubicBezTo>
                    <a:cubicBezTo>
                      <a:pt x="94" y="3"/>
                      <a:pt x="94" y="4"/>
                      <a:pt x="94" y="5"/>
                    </a:cubicBezTo>
                    <a:cubicBezTo>
                      <a:pt x="95" y="5"/>
                      <a:pt x="95" y="5"/>
                      <a:pt x="95" y="5"/>
                    </a:cubicBezTo>
                    <a:cubicBezTo>
                      <a:pt x="62" y="29"/>
                      <a:pt x="29" y="54"/>
                      <a:pt x="0" y="82"/>
                    </a:cubicBezTo>
                    <a:cubicBezTo>
                      <a:pt x="0" y="82"/>
                      <a:pt x="0" y="83"/>
                      <a:pt x="1" y="83"/>
                    </a:cubicBezTo>
                    <a:cubicBezTo>
                      <a:pt x="33" y="58"/>
                      <a:pt x="65" y="32"/>
                      <a:pt x="97" y="7"/>
                    </a:cubicBezTo>
                    <a:cubicBezTo>
                      <a:pt x="123" y="30"/>
                      <a:pt x="152" y="50"/>
                      <a:pt x="182" y="67"/>
                    </a:cubicBezTo>
                    <a:cubicBezTo>
                      <a:pt x="183" y="68"/>
                      <a:pt x="183" y="66"/>
                      <a:pt x="182" y="65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6" name="ïşḻïďê-Freeform 773"/>
              <p:cNvSpPr/>
              <p:nvPr/>
            </p:nvSpPr>
            <p:spPr bwMode="auto">
              <a:xfrm>
                <a:off x="3602" y="1191"/>
                <a:ext cx="1" cy="2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1" y="1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7" name="ïşḻïďê-Freeform 774"/>
              <p:cNvSpPr/>
              <p:nvPr/>
            </p:nvSpPr>
            <p:spPr bwMode="auto">
              <a:xfrm>
                <a:off x="2599" y="793"/>
                <a:ext cx="6" cy="98"/>
              </a:xfrm>
              <a:custGeom>
                <a:avLst/>
                <a:gdLst>
                  <a:gd name="T0" fmla="*/ 3 w 5"/>
                  <a:gd name="T1" fmla="*/ 1 h 89"/>
                  <a:gd name="T2" fmla="*/ 1 w 5"/>
                  <a:gd name="T3" fmla="*/ 1 h 89"/>
                  <a:gd name="T4" fmla="*/ 4 w 5"/>
                  <a:gd name="T5" fmla="*/ 89 h 89"/>
                  <a:gd name="T6" fmla="*/ 5 w 5"/>
                  <a:gd name="T7" fmla="*/ 89 h 89"/>
                  <a:gd name="T8" fmla="*/ 3 w 5"/>
                  <a:gd name="T9" fmla="*/ 1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89">
                    <a:moveTo>
                      <a:pt x="3" y="1"/>
                    </a:moveTo>
                    <a:cubicBezTo>
                      <a:pt x="3" y="1"/>
                      <a:pt x="1" y="0"/>
                      <a:pt x="1" y="1"/>
                    </a:cubicBezTo>
                    <a:cubicBezTo>
                      <a:pt x="0" y="30"/>
                      <a:pt x="1" y="60"/>
                      <a:pt x="4" y="89"/>
                    </a:cubicBezTo>
                    <a:cubicBezTo>
                      <a:pt x="4" y="89"/>
                      <a:pt x="5" y="89"/>
                      <a:pt x="5" y="89"/>
                    </a:cubicBezTo>
                    <a:cubicBezTo>
                      <a:pt x="3" y="60"/>
                      <a:pt x="4" y="31"/>
                      <a:pt x="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8" name="ïşḻïďê-Freeform 775"/>
              <p:cNvSpPr/>
              <p:nvPr/>
            </p:nvSpPr>
            <p:spPr bwMode="auto">
              <a:xfrm>
                <a:off x="2686" y="786"/>
                <a:ext cx="5" cy="118"/>
              </a:xfrm>
              <a:custGeom>
                <a:avLst/>
                <a:gdLst>
                  <a:gd name="T0" fmla="*/ 2 w 4"/>
                  <a:gd name="T1" fmla="*/ 2 h 108"/>
                  <a:gd name="T2" fmla="*/ 0 w 4"/>
                  <a:gd name="T3" fmla="*/ 1 h 108"/>
                  <a:gd name="T4" fmla="*/ 3 w 4"/>
                  <a:gd name="T5" fmla="*/ 107 h 108"/>
                  <a:gd name="T6" fmla="*/ 4 w 4"/>
                  <a:gd name="T7" fmla="*/ 107 h 108"/>
                  <a:gd name="T8" fmla="*/ 2 w 4"/>
                  <a:gd name="T9" fmla="*/ 2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108">
                    <a:moveTo>
                      <a:pt x="2" y="2"/>
                    </a:moveTo>
                    <a:cubicBezTo>
                      <a:pt x="2" y="1"/>
                      <a:pt x="0" y="0"/>
                      <a:pt x="0" y="1"/>
                    </a:cubicBezTo>
                    <a:cubicBezTo>
                      <a:pt x="0" y="37"/>
                      <a:pt x="1" y="72"/>
                      <a:pt x="3" y="107"/>
                    </a:cubicBezTo>
                    <a:cubicBezTo>
                      <a:pt x="3" y="108"/>
                      <a:pt x="4" y="108"/>
                      <a:pt x="4" y="107"/>
                    </a:cubicBezTo>
                    <a:cubicBezTo>
                      <a:pt x="2" y="72"/>
                      <a:pt x="2" y="37"/>
                      <a:pt x="2" y="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9" name="ïşḻïďê-Freeform 776"/>
              <p:cNvSpPr/>
              <p:nvPr/>
            </p:nvSpPr>
            <p:spPr bwMode="auto">
              <a:xfrm>
                <a:off x="2722" y="801"/>
                <a:ext cx="3" cy="124"/>
              </a:xfrm>
              <a:custGeom>
                <a:avLst/>
                <a:gdLst>
                  <a:gd name="T0" fmla="*/ 2 w 3"/>
                  <a:gd name="T1" fmla="*/ 1 h 113"/>
                  <a:gd name="T2" fmla="*/ 0 w 3"/>
                  <a:gd name="T3" fmla="*/ 1 h 113"/>
                  <a:gd name="T4" fmla="*/ 1 w 3"/>
                  <a:gd name="T5" fmla="*/ 111 h 113"/>
                  <a:gd name="T6" fmla="*/ 2 w 3"/>
                  <a:gd name="T7" fmla="*/ 112 h 113"/>
                  <a:gd name="T8" fmla="*/ 2 w 3"/>
                  <a:gd name="T9" fmla="*/ 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113">
                    <a:moveTo>
                      <a:pt x="2" y="1"/>
                    </a:moveTo>
                    <a:cubicBezTo>
                      <a:pt x="2" y="0"/>
                      <a:pt x="0" y="0"/>
                      <a:pt x="0" y="1"/>
                    </a:cubicBezTo>
                    <a:cubicBezTo>
                      <a:pt x="0" y="38"/>
                      <a:pt x="0" y="75"/>
                      <a:pt x="1" y="111"/>
                    </a:cubicBezTo>
                    <a:cubicBezTo>
                      <a:pt x="1" y="112"/>
                      <a:pt x="2" y="113"/>
                      <a:pt x="2" y="112"/>
                    </a:cubicBezTo>
                    <a:cubicBezTo>
                      <a:pt x="2" y="75"/>
                      <a:pt x="3" y="38"/>
                      <a:pt x="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0" name="ïşḻïďê-Freeform 777"/>
              <p:cNvSpPr/>
              <p:nvPr/>
            </p:nvSpPr>
            <p:spPr bwMode="auto">
              <a:xfrm>
                <a:off x="2477" y="1001"/>
                <a:ext cx="161" cy="212"/>
              </a:xfrm>
              <a:custGeom>
                <a:avLst/>
                <a:gdLst>
                  <a:gd name="T0" fmla="*/ 145 w 146"/>
                  <a:gd name="T1" fmla="*/ 0 h 193"/>
                  <a:gd name="T2" fmla="*/ 111 w 146"/>
                  <a:gd name="T3" fmla="*/ 22 h 193"/>
                  <a:gd name="T4" fmla="*/ 111 w 146"/>
                  <a:gd name="T5" fmla="*/ 19 h 193"/>
                  <a:gd name="T6" fmla="*/ 111 w 146"/>
                  <a:gd name="T7" fmla="*/ 19 h 193"/>
                  <a:gd name="T8" fmla="*/ 110 w 146"/>
                  <a:gd name="T9" fmla="*/ 22 h 193"/>
                  <a:gd name="T10" fmla="*/ 86 w 146"/>
                  <a:gd name="T11" fmla="*/ 38 h 193"/>
                  <a:gd name="T12" fmla="*/ 86 w 146"/>
                  <a:gd name="T13" fmla="*/ 38 h 193"/>
                  <a:gd name="T14" fmla="*/ 85 w 146"/>
                  <a:gd name="T15" fmla="*/ 38 h 193"/>
                  <a:gd name="T16" fmla="*/ 85 w 146"/>
                  <a:gd name="T17" fmla="*/ 39 h 193"/>
                  <a:gd name="T18" fmla="*/ 0 w 146"/>
                  <a:gd name="T19" fmla="*/ 93 h 193"/>
                  <a:gd name="T20" fmla="*/ 1 w 146"/>
                  <a:gd name="T21" fmla="*/ 93 h 193"/>
                  <a:gd name="T22" fmla="*/ 34 w 146"/>
                  <a:gd name="T23" fmla="*/ 75 h 193"/>
                  <a:gd name="T24" fmla="*/ 34 w 146"/>
                  <a:gd name="T25" fmla="*/ 99 h 193"/>
                  <a:gd name="T26" fmla="*/ 34 w 146"/>
                  <a:gd name="T27" fmla="*/ 99 h 193"/>
                  <a:gd name="T28" fmla="*/ 34 w 146"/>
                  <a:gd name="T29" fmla="*/ 191 h 193"/>
                  <a:gd name="T30" fmla="*/ 36 w 146"/>
                  <a:gd name="T31" fmla="*/ 192 h 193"/>
                  <a:gd name="T32" fmla="*/ 36 w 146"/>
                  <a:gd name="T33" fmla="*/ 99 h 193"/>
                  <a:gd name="T34" fmla="*/ 63 w 146"/>
                  <a:gd name="T35" fmla="*/ 82 h 193"/>
                  <a:gd name="T36" fmla="*/ 62 w 146"/>
                  <a:gd name="T37" fmla="*/ 178 h 193"/>
                  <a:gd name="T38" fmla="*/ 63 w 146"/>
                  <a:gd name="T39" fmla="*/ 178 h 193"/>
                  <a:gd name="T40" fmla="*/ 66 w 146"/>
                  <a:gd name="T41" fmla="*/ 80 h 193"/>
                  <a:gd name="T42" fmla="*/ 84 w 146"/>
                  <a:gd name="T43" fmla="*/ 69 h 193"/>
                  <a:gd name="T44" fmla="*/ 84 w 146"/>
                  <a:gd name="T45" fmla="*/ 168 h 193"/>
                  <a:gd name="T46" fmla="*/ 86 w 146"/>
                  <a:gd name="T47" fmla="*/ 169 h 193"/>
                  <a:gd name="T48" fmla="*/ 86 w 146"/>
                  <a:gd name="T49" fmla="*/ 68 h 193"/>
                  <a:gd name="T50" fmla="*/ 107 w 146"/>
                  <a:gd name="T51" fmla="*/ 55 h 193"/>
                  <a:gd name="T52" fmla="*/ 110 w 146"/>
                  <a:gd name="T53" fmla="*/ 143 h 193"/>
                  <a:gd name="T54" fmla="*/ 112 w 146"/>
                  <a:gd name="T55" fmla="*/ 144 h 193"/>
                  <a:gd name="T56" fmla="*/ 111 w 146"/>
                  <a:gd name="T57" fmla="*/ 25 h 193"/>
                  <a:gd name="T58" fmla="*/ 146 w 146"/>
                  <a:gd name="T59" fmla="*/ 1 h 193"/>
                  <a:gd name="T60" fmla="*/ 145 w 146"/>
                  <a:gd name="T61" fmla="*/ 0 h 193"/>
                  <a:gd name="T62" fmla="*/ 36 w 146"/>
                  <a:gd name="T63" fmla="*/ 97 h 193"/>
                  <a:gd name="T64" fmla="*/ 35 w 146"/>
                  <a:gd name="T65" fmla="*/ 74 h 193"/>
                  <a:gd name="T66" fmla="*/ 64 w 146"/>
                  <a:gd name="T67" fmla="*/ 57 h 193"/>
                  <a:gd name="T68" fmla="*/ 64 w 146"/>
                  <a:gd name="T69" fmla="*/ 80 h 193"/>
                  <a:gd name="T70" fmla="*/ 36 w 146"/>
                  <a:gd name="T71" fmla="*/ 97 h 193"/>
                  <a:gd name="T72" fmla="*/ 66 w 146"/>
                  <a:gd name="T73" fmla="*/ 78 h 193"/>
                  <a:gd name="T74" fmla="*/ 65 w 146"/>
                  <a:gd name="T75" fmla="*/ 56 h 193"/>
                  <a:gd name="T76" fmla="*/ 85 w 146"/>
                  <a:gd name="T77" fmla="*/ 43 h 193"/>
                  <a:gd name="T78" fmla="*/ 85 w 146"/>
                  <a:gd name="T79" fmla="*/ 67 h 193"/>
                  <a:gd name="T80" fmla="*/ 66 w 146"/>
                  <a:gd name="T81" fmla="*/ 78 h 193"/>
                  <a:gd name="T82" fmla="*/ 107 w 146"/>
                  <a:gd name="T83" fmla="*/ 54 h 193"/>
                  <a:gd name="T84" fmla="*/ 106 w 146"/>
                  <a:gd name="T85" fmla="*/ 53 h 193"/>
                  <a:gd name="T86" fmla="*/ 86 w 146"/>
                  <a:gd name="T87" fmla="*/ 66 h 193"/>
                  <a:gd name="T88" fmla="*/ 86 w 146"/>
                  <a:gd name="T89" fmla="*/ 43 h 193"/>
                  <a:gd name="T90" fmla="*/ 110 w 146"/>
                  <a:gd name="T91" fmla="*/ 26 h 193"/>
                  <a:gd name="T92" fmla="*/ 107 w 146"/>
                  <a:gd name="T93" fmla="*/ 54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46" h="193">
                    <a:moveTo>
                      <a:pt x="145" y="0"/>
                    </a:moveTo>
                    <a:cubicBezTo>
                      <a:pt x="133" y="7"/>
                      <a:pt x="122" y="15"/>
                      <a:pt x="111" y="22"/>
                    </a:cubicBezTo>
                    <a:cubicBezTo>
                      <a:pt x="111" y="21"/>
                      <a:pt x="111" y="20"/>
                      <a:pt x="111" y="19"/>
                    </a:cubicBezTo>
                    <a:cubicBezTo>
                      <a:pt x="111" y="19"/>
                      <a:pt x="111" y="19"/>
                      <a:pt x="111" y="19"/>
                    </a:cubicBezTo>
                    <a:cubicBezTo>
                      <a:pt x="110" y="20"/>
                      <a:pt x="110" y="21"/>
                      <a:pt x="110" y="22"/>
                    </a:cubicBezTo>
                    <a:cubicBezTo>
                      <a:pt x="102" y="28"/>
                      <a:pt x="94" y="33"/>
                      <a:pt x="86" y="38"/>
                    </a:cubicBezTo>
                    <a:cubicBezTo>
                      <a:pt x="86" y="38"/>
                      <a:pt x="86" y="38"/>
                      <a:pt x="86" y="38"/>
                    </a:cubicBezTo>
                    <a:cubicBezTo>
                      <a:pt x="86" y="37"/>
                      <a:pt x="85" y="37"/>
                      <a:pt x="85" y="38"/>
                    </a:cubicBezTo>
                    <a:cubicBezTo>
                      <a:pt x="85" y="38"/>
                      <a:pt x="85" y="38"/>
                      <a:pt x="85" y="39"/>
                    </a:cubicBezTo>
                    <a:cubicBezTo>
                      <a:pt x="57" y="57"/>
                      <a:pt x="29" y="75"/>
                      <a:pt x="0" y="93"/>
                    </a:cubicBezTo>
                    <a:cubicBezTo>
                      <a:pt x="0" y="93"/>
                      <a:pt x="0" y="93"/>
                      <a:pt x="1" y="93"/>
                    </a:cubicBezTo>
                    <a:cubicBezTo>
                      <a:pt x="12" y="87"/>
                      <a:pt x="23" y="81"/>
                      <a:pt x="34" y="75"/>
                    </a:cubicBezTo>
                    <a:cubicBezTo>
                      <a:pt x="34" y="83"/>
                      <a:pt x="34" y="91"/>
                      <a:pt x="34" y="99"/>
                    </a:cubicBezTo>
                    <a:cubicBezTo>
                      <a:pt x="34" y="99"/>
                      <a:pt x="34" y="99"/>
                      <a:pt x="34" y="99"/>
                    </a:cubicBezTo>
                    <a:cubicBezTo>
                      <a:pt x="33" y="130"/>
                      <a:pt x="33" y="161"/>
                      <a:pt x="34" y="191"/>
                    </a:cubicBezTo>
                    <a:cubicBezTo>
                      <a:pt x="34" y="192"/>
                      <a:pt x="35" y="193"/>
                      <a:pt x="36" y="192"/>
                    </a:cubicBezTo>
                    <a:cubicBezTo>
                      <a:pt x="37" y="161"/>
                      <a:pt x="37" y="130"/>
                      <a:pt x="36" y="99"/>
                    </a:cubicBezTo>
                    <a:cubicBezTo>
                      <a:pt x="45" y="93"/>
                      <a:pt x="54" y="87"/>
                      <a:pt x="63" y="82"/>
                    </a:cubicBezTo>
                    <a:cubicBezTo>
                      <a:pt x="62" y="114"/>
                      <a:pt x="61" y="146"/>
                      <a:pt x="62" y="178"/>
                    </a:cubicBezTo>
                    <a:cubicBezTo>
                      <a:pt x="62" y="178"/>
                      <a:pt x="63" y="179"/>
                      <a:pt x="63" y="178"/>
                    </a:cubicBezTo>
                    <a:cubicBezTo>
                      <a:pt x="67" y="146"/>
                      <a:pt x="67" y="113"/>
                      <a:pt x="66" y="80"/>
                    </a:cubicBezTo>
                    <a:cubicBezTo>
                      <a:pt x="72" y="77"/>
                      <a:pt x="78" y="73"/>
                      <a:pt x="84" y="69"/>
                    </a:cubicBezTo>
                    <a:cubicBezTo>
                      <a:pt x="84" y="102"/>
                      <a:pt x="84" y="135"/>
                      <a:pt x="84" y="168"/>
                    </a:cubicBezTo>
                    <a:cubicBezTo>
                      <a:pt x="84" y="170"/>
                      <a:pt x="86" y="170"/>
                      <a:pt x="86" y="169"/>
                    </a:cubicBezTo>
                    <a:cubicBezTo>
                      <a:pt x="87" y="135"/>
                      <a:pt x="87" y="102"/>
                      <a:pt x="86" y="68"/>
                    </a:cubicBezTo>
                    <a:cubicBezTo>
                      <a:pt x="93" y="64"/>
                      <a:pt x="100" y="59"/>
                      <a:pt x="107" y="55"/>
                    </a:cubicBezTo>
                    <a:cubicBezTo>
                      <a:pt x="105" y="85"/>
                      <a:pt x="107" y="116"/>
                      <a:pt x="110" y="143"/>
                    </a:cubicBezTo>
                    <a:cubicBezTo>
                      <a:pt x="110" y="144"/>
                      <a:pt x="112" y="145"/>
                      <a:pt x="112" y="144"/>
                    </a:cubicBezTo>
                    <a:cubicBezTo>
                      <a:pt x="112" y="104"/>
                      <a:pt x="111" y="65"/>
                      <a:pt x="111" y="25"/>
                    </a:cubicBezTo>
                    <a:cubicBezTo>
                      <a:pt x="123" y="17"/>
                      <a:pt x="134" y="9"/>
                      <a:pt x="146" y="1"/>
                    </a:cubicBezTo>
                    <a:cubicBezTo>
                      <a:pt x="146" y="1"/>
                      <a:pt x="145" y="0"/>
                      <a:pt x="145" y="0"/>
                    </a:cubicBezTo>
                    <a:close/>
                    <a:moveTo>
                      <a:pt x="36" y="97"/>
                    </a:moveTo>
                    <a:cubicBezTo>
                      <a:pt x="36" y="90"/>
                      <a:pt x="36" y="82"/>
                      <a:pt x="35" y="74"/>
                    </a:cubicBezTo>
                    <a:cubicBezTo>
                      <a:pt x="45" y="69"/>
                      <a:pt x="55" y="63"/>
                      <a:pt x="64" y="57"/>
                    </a:cubicBezTo>
                    <a:cubicBezTo>
                      <a:pt x="64" y="64"/>
                      <a:pt x="64" y="72"/>
                      <a:pt x="64" y="80"/>
                    </a:cubicBezTo>
                    <a:cubicBezTo>
                      <a:pt x="54" y="86"/>
                      <a:pt x="45" y="92"/>
                      <a:pt x="36" y="97"/>
                    </a:cubicBezTo>
                    <a:close/>
                    <a:moveTo>
                      <a:pt x="66" y="78"/>
                    </a:moveTo>
                    <a:cubicBezTo>
                      <a:pt x="66" y="71"/>
                      <a:pt x="65" y="64"/>
                      <a:pt x="65" y="56"/>
                    </a:cubicBezTo>
                    <a:cubicBezTo>
                      <a:pt x="72" y="52"/>
                      <a:pt x="78" y="48"/>
                      <a:pt x="85" y="43"/>
                    </a:cubicBezTo>
                    <a:cubicBezTo>
                      <a:pt x="85" y="51"/>
                      <a:pt x="85" y="59"/>
                      <a:pt x="85" y="67"/>
                    </a:cubicBezTo>
                    <a:cubicBezTo>
                      <a:pt x="78" y="71"/>
                      <a:pt x="72" y="74"/>
                      <a:pt x="66" y="78"/>
                    </a:cubicBezTo>
                    <a:close/>
                    <a:moveTo>
                      <a:pt x="107" y="54"/>
                    </a:moveTo>
                    <a:cubicBezTo>
                      <a:pt x="107" y="53"/>
                      <a:pt x="106" y="53"/>
                      <a:pt x="106" y="53"/>
                    </a:cubicBezTo>
                    <a:cubicBezTo>
                      <a:pt x="100" y="57"/>
                      <a:pt x="93" y="61"/>
                      <a:pt x="86" y="66"/>
                    </a:cubicBezTo>
                    <a:cubicBezTo>
                      <a:pt x="86" y="58"/>
                      <a:pt x="86" y="50"/>
                      <a:pt x="86" y="43"/>
                    </a:cubicBezTo>
                    <a:cubicBezTo>
                      <a:pt x="94" y="37"/>
                      <a:pt x="102" y="32"/>
                      <a:pt x="110" y="26"/>
                    </a:cubicBezTo>
                    <a:cubicBezTo>
                      <a:pt x="108" y="35"/>
                      <a:pt x="108" y="44"/>
                      <a:pt x="107" y="5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1" name="íślíḋè-Freeform 778"/>
              <p:cNvSpPr/>
              <p:nvPr/>
            </p:nvSpPr>
            <p:spPr bwMode="auto">
              <a:xfrm>
                <a:off x="2636" y="923"/>
                <a:ext cx="149" cy="73"/>
              </a:xfrm>
              <a:custGeom>
                <a:avLst/>
                <a:gdLst>
                  <a:gd name="T0" fmla="*/ 135 w 136"/>
                  <a:gd name="T1" fmla="*/ 64 h 66"/>
                  <a:gd name="T2" fmla="*/ 1 w 136"/>
                  <a:gd name="T3" fmla="*/ 0 h 66"/>
                  <a:gd name="T4" fmla="*/ 1 w 136"/>
                  <a:gd name="T5" fmla="*/ 1 h 66"/>
                  <a:gd name="T6" fmla="*/ 134 w 136"/>
                  <a:gd name="T7" fmla="*/ 66 h 66"/>
                  <a:gd name="T8" fmla="*/ 135 w 136"/>
                  <a:gd name="T9" fmla="*/ 64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6" h="66">
                    <a:moveTo>
                      <a:pt x="135" y="64"/>
                    </a:moveTo>
                    <a:cubicBezTo>
                      <a:pt x="90" y="43"/>
                      <a:pt x="46" y="21"/>
                      <a:pt x="1" y="0"/>
                    </a:cubicBezTo>
                    <a:cubicBezTo>
                      <a:pt x="1" y="0"/>
                      <a:pt x="0" y="1"/>
                      <a:pt x="1" y="1"/>
                    </a:cubicBezTo>
                    <a:cubicBezTo>
                      <a:pt x="45" y="23"/>
                      <a:pt x="89" y="46"/>
                      <a:pt x="134" y="66"/>
                    </a:cubicBezTo>
                    <a:cubicBezTo>
                      <a:pt x="135" y="66"/>
                      <a:pt x="136" y="65"/>
                      <a:pt x="135" y="6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2" name="íślíḋè-Freeform 779"/>
              <p:cNvSpPr/>
              <p:nvPr/>
            </p:nvSpPr>
            <p:spPr bwMode="auto">
              <a:xfrm>
                <a:off x="2620" y="1163"/>
                <a:ext cx="193" cy="63"/>
              </a:xfrm>
              <a:custGeom>
                <a:avLst/>
                <a:gdLst>
                  <a:gd name="T0" fmla="*/ 174 w 175"/>
                  <a:gd name="T1" fmla="*/ 55 h 57"/>
                  <a:gd name="T2" fmla="*/ 1 w 175"/>
                  <a:gd name="T3" fmla="*/ 0 h 57"/>
                  <a:gd name="T4" fmla="*/ 1 w 175"/>
                  <a:gd name="T5" fmla="*/ 2 h 57"/>
                  <a:gd name="T6" fmla="*/ 174 w 175"/>
                  <a:gd name="T7" fmla="*/ 57 h 57"/>
                  <a:gd name="T8" fmla="*/ 174 w 175"/>
                  <a:gd name="T9" fmla="*/ 55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5" h="57">
                    <a:moveTo>
                      <a:pt x="174" y="55"/>
                    </a:moveTo>
                    <a:cubicBezTo>
                      <a:pt x="117" y="34"/>
                      <a:pt x="60" y="16"/>
                      <a:pt x="1" y="0"/>
                    </a:cubicBezTo>
                    <a:cubicBezTo>
                      <a:pt x="0" y="0"/>
                      <a:pt x="0" y="2"/>
                      <a:pt x="1" y="2"/>
                    </a:cubicBezTo>
                    <a:cubicBezTo>
                      <a:pt x="60" y="18"/>
                      <a:pt x="117" y="37"/>
                      <a:pt x="174" y="57"/>
                    </a:cubicBezTo>
                    <a:cubicBezTo>
                      <a:pt x="175" y="57"/>
                      <a:pt x="175" y="56"/>
                      <a:pt x="174" y="55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3" name="íślíḋè-Freeform 780"/>
              <p:cNvSpPr/>
              <p:nvPr/>
            </p:nvSpPr>
            <p:spPr bwMode="auto">
              <a:xfrm>
                <a:off x="2961" y="163"/>
                <a:ext cx="341" cy="290"/>
              </a:xfrm>
              <a:custGeom>
                <a:avLst/>
                <a:gdLst>
                  <a:gd name="T0" fmla="*/ 308 w 310"/>
                  <a:gd name="T1" fmla="*/ 1 h 264"/>
                  <a:gd name="T2" fmla="*/ 238 w 310"/>
                  <a:gd name="T3" fmla="*/ 57 h 264"/>
                  <a:gd name="T4" fmla="*/ 159 w 310"/>
                  <a:gd name="T5" fmla="*/ 123 h 264"/>
                  <a:gd name="T6" fmla="*/ 0 w 310"/>
                  <a:gd name="T7" fmla="*/ 264 h 264"/>
                  <a:gd name="T8" fmla="*/ 1 w 310"/>
                  <a:gd name="T9" fmla="*/ 264 h 264"/>
                  <a:gd name="T10" fmla="*/ 154 w 310"/>
                  <a:gd name="T11" fmla="*/ 130 h 264"/>
                  <a:gd name="T12" fmla="*/ 233 w 310"/>
                  <a:gd name="T13" fmla="*/ 63 h 264"/>
                  <a:gd name="T14" fmla="*/ 309 w 310"/>
                  <a:gd name="T15" fmla="*/ 2 h 264"/>
                  <a:gd name="T16" fmla="*/ 308 w 310"/>
                  <a:gd name="T17" fmla="*/ 1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0" h="264">
                    <a:moveTo>
                      <a:pt x="308" y="1"/>
                    </a:moveTo>
                    <a:cubicBezTo>
                      <a:pt x="286" y="21"/>
                      <a:pt x="261" y="37"/>
                      <a:pt x="238" y="57"/>
                    </a:cubicBezTo>
                    <a:cubicBezTo>
                      <a:pt x="211" y="79"/>
                      <a:pt x="185" y="101"/>
                      <a:pt x="159" y="123"/>
                    </a:cubicBezTo>
                    <a:cubicBezTo>
                      <a:pt x="105" y="169"/>
                      <a:pt x="52" y="215"/>
                      <a:pt x="0" y="264"/>
                    </a:cubicBezTo>
                    <a:cubicBezTo>
                      <a:pt x="0" y="264"/>
                      <a:pt x="0" y="264"/>
                      <a:pt x="1" y="264"/>
                    </a:cubicBezTo>
                    <a:cubicBezTo>
                      <a:pt x="52" y="219"/>
                      <a:pt x="102" y="174"/>
                      <a:pt x="154" y="130"/>
                    </a:cubicBezTo>
                    <a:cubicBezTo>
                      <a:pt x="180" y="107"/>
                      <a:pt x="206" y="85"/>
                      <a:pt x="233" y="63"/>
                    </a:cubicBezTo>
                    <a:cubicBezTo>
                      <a:pt x="258" y="42"/>
                      <a:pt x="285" y="24"/>
                      <a:pt x="309" y="2"/>
                    </a:cubicBezTo>
                    <a:cubicBezTo>
                      <a:pt x="310" y="2"/>
                      <a:pt x="309" y="0"/>
                      <a:pt x="30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4" name="íślíḋè-Freeform 781"/>
              <p:cNvSpPr/>
              <p:nvPr/>
            </p:nvSpPr>
            <p:spPr bwMode="auto">
              <a:xfrm>
                <a:off x="3301" y="167"/>
                <a:ext cx="239" cy="199"/>
              </a:xfrm>
              <a:custGeom>
                <a:avLst/>
                <a:gdLst>
                  <a:gd name="T0" fmla="*/ 216 w 217"/>
                  <a:gd name="T1" fmla="*/ 179 h 181"/>
                  <a:gd name="T2" fmla="*/ 110 w 217"/>
                  <a:gd name="T3" fmla="*/ 91 h 181"/>
                  <a:gd name="T4" fmla="*/ 0 w 217"/>
                  <a:gd name="T5" fmla="*/ 0 h 181"/>
                  <a:gd name="T6" fmla="*/ 0 w 217"/>
                  <a:gd name="T7" fmla="*/ 0 h 181"/>
                  <a:gd name="T8" fmla="*/ 215 w 217"/>
                  <a:gd name="T9" fmla="*/ 180 h 181"/>
                  <a:gd name="T10" fmla="*/ 216 w 217"/>
                  <a:gd name="T11" fmla="*/ 179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7" h="181">
                    <a:moveTo>
                      <a:pt x="216" y="179"/>
                    </a:moveTo>
                    <a:cubicBezTo>
                      <a:pt x="182" y="149"/>
                      <a:pt x="146" y="120"/>
                      <a:pt x="110" y="91"/>
                    </a:cubicBezTo>
                    <a:cubicBezTo>
                      <a:pt x="73" y="62"/>
                      <a:pt x="37" y="3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5" y="66"/>
                      <a:pt x="145" y="119"/>
                      <a:pt x="215" y="180"/>
                    </a:cubicBezTo>
                    <a:cubicBezTo>
                      <a:pt x="216" y="181"/>
                      <a:pt x="217" y="179"/>
                      <a:pt x="216" y="179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5" name="íślíḋè-Freeform 782"/>
              <p:cNvSpPr/>
              <p:nvPr/>
            </p:nvSpPr>
            <p:spPr bwMode="auto">
              <a:xfrm>
                <a:off x="2435" y="1314"/>
                <a:ext cx="328" cy="107"/>
              </a:xfrm>
              <a:custGeom>
                <a:avLst/>
                <a:gdLst>
                  <a:gd name="T0" fmla="*/ 297 w 298"/>
                  <a:gd name="T1" fmla="*/ 32 h 98"/>
                  <a:gd name="T2" fmla="*/ 169 w 298"/>
                  <a:gd name="T3" fmla="*/ 0 h 98"/>
                  <a:gd name="T4" fmla="*/ 169 w 298"/>
                  <a:gd name="T5" fmla="*/ 0 h 98"/>
                  <a:gd name="T6" fmla="*/ 171 w 298"/>
                  <a:gd name="T7" fmla="*/ 1 h 98"/>
                  <a:gd name="T8" fmla="*/ 171 w 298"/>
                  <a:gd name="T9" fmla="*/ 1 h 98"/>
                  <a:gd name="T10" fmla="*/ 0 w 298"/>
                  <a:gd name="T11" fmla="*/ 97 h 98"/>
                  <a:gd name="T12" fmla="*/ 0 w 298"/>
                  <a:gd name="T13" fmla="*/ 98 h 98"/>
                  <a:gd name="T14" fmla="*/ 172 w 298"/>
                  <a:gd name="T15" fmla="*/ 2 h 98"/>
                  <a:gd name="T16" fmla="*/ 172 w 298"/>
                  <a:gd name="T17" fmla="*/ 1 h 98"/>
                  <a:gd name="T18" fmla="*/ 297 w 298"/>
                  <a:gd name="T19" fmla="*/ 33 h 98"/>
                  <a:gd name="T20" fmla="*/ 297 w 298"/>
                  <a:gd name="T21" fmla="*/ 32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8" h="98">
                    <a:moveTo>
                      <a:pt x="297" y="32"/>
                    </a:moveTo>
                    <a:cubicBezTo>
                      <a:pt x="255" y="19"/>
                      <a:pt x="212" y="12"/>
                      <a:pt x="169" y="0"/>
                    </a:cubicBezTo>
                    <a:cubicBezTo>
                      <a:pt x="169" y="0"/>
                      <a:pt x="169" y="0"/>
                      <a:pt x="169" y="0"/>
                    </a:cubicBezTo>
                    <a:cubicBezTo>
                      <a:pt x="170" y="1"/>
                      <a:pt x="171" y="1"/>
                      <a:pt x="171" y="1"/>
                    </a:cubicBezTo>
                    <a:cubicBezTo>
                      <a:pt x="171" y="1"/>
                      <a:pt x="171" y="1"/>
                      <a:pt x="171" y="1"/>
                    </a:cubicBezTo>
                    <a:cubicBezTo>
                      <a:pt x="114" y="32"/>
                      <a:pt x="56" y="64"/>
                      <a:pt x="0" y="97"/>
                    </a:cubicBezTo>
                    <a:cubicBezTo>
                      <a:pt x="0" y="97"/>
                      <a:pt x="0" y="98"/>
                      <a:pt x="0" y="98"/>
                    </a:cubicBezTo>
                    <a:cubicBezTo>
                      <a:pt x="58" y="68"/>
                      <a:pt x="117" y="37"/>
                      <a:pt x="172" y="2"/>
                    </a:cubicBezTo>
                    <a:cubicBezTo>
                      <a:pt x="172" y="2"/>
                      <a:pt x="172" y="2"/>
                      <a:pt x="172" y="1"/>
                    </a:cubicBezTo>
                    <a:cubicBezTo>
                      <a:pt x="211" y="18"/>
                      <a:pt x="256" y="22"/>
                      <a:pt x="297" y="33"/>
                    </a:cubicBezTo>
                    <a:cubicBezTo>
                      <a:pt x="298" y="34"/>
                      <a:pt x="298" y="32"/>
                      <a:pt x="297" y="3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6" name="íślíḋè-Freeform 783"/>
              <p:cNvSpPr/>
              <p:nvPr/>
            </p:nvSpPr>
            <p:spPr bwMode="auto">
              <a:xfrm>
                <a:off x="2484" y="988"/>
                <a:ext cx="306" cy="202"/>
              </a:xfrm>
              <a:custGeom>
                <a:avLst/>
                <a:gdLst>
                  <a:gd name="T0" fmla="*/ 277 w 278"/>
                  <a:gd name="T1" fmla="*/ 74 h 184"/>
                  <a:gd name="T2" fmla="*/ 246 w 278"/>
                  <a:gd name="T3" fmla="*/ 59 h 184"/>
                  <a:gd name="T4" fmla="*/ 246 w 278"/>
                  <a:gd name="T5" fmla="*/ 57 h 184"/>
                  <a:gd name="T6" fmla="*/ 246 w 278"/>
                  <a:gd name="T7" fmla="*/ 56 h 184"/>
                  <a:gd name="T8" fmla="*/ 274 w 278"/>
                  <a:gd name="T9" fmla="*/ 69 h 184"/>
                  <a:gd name="T10" fmla="*/ 275 w 278"/>
                  <a:gd name="T11" fmla="*/ 68 h 184"/>
                  <a:gd name="T12" fmla="*/ 145 w 278"/>
                  <a:gd name="T13" fmla="*/ 2 h 184"/>
                  <a:gd name="T14" fmla="*/ 145 w 278"/>
                  <a:gd name="T15" fmla="*/ 2 h 184"/>
                  <a:gd name="T16" fmla="*/ 144 w 278"/>
                  <a:gd name="T17" fmla="*/ 1 h 184"/>
                  <a:gd name="T18" fmla="*/ 143 w 278"/>
                  <a:gd name="T19" fmla="*/ 1 h 184"/>
                  <a:gd name="T20" fmla="*/ 142 w 278"/>
                  <a:gd name="T21" fmla="*/ 1 h 184"/>
                  <a:gd name="T22" fmla="*/ 142 w 278"/>
                  <a:gd name="T23" fmla="*/ 2 h 184"/>
                  <a:gd name="T24" fmla="*/ 142 w 278"/>
                  <a:gd name="T25" fmla="*/ 2 h 184"/>
                  <a:gd name="T26" fmla="*/ 0 w 278"/>
                  <a:gd name="T27" fmla="*/ 95 h 184"/>
                  <a:gd name="T28" fmla="*/ 0 w 278"/>
                  <a:gd name="T29" fmla="*/ 96 h 184"/>
                  <a:gd name="T30" fmla="*/ 144 w 278"/>
                  <a:gd name="T31" fmla="*/ 3 h 184"/>
                  <a:gd name="T32" fmla="*/ 245 w 278"/>
                  <a:gd name="T33" fmla="*/ 56 h 184"/>
                  <a:gd name="T34" fmla="*/ 244 w 278"/>
                  <a:gd name="T35" fmla="*/ 56 h 184"/>
                  <a:gd name="T36" fmla="*/ 244 w 278"/>
                  <a:gd name="T37" fmla="*/ 58 h 184"/>
                  <a:gd name="T38" fmla="*/ 202 w 278"/>
                  <a:gd name="T39" fmla="*/ 39 h 184"/>
                  <a:gd name="T40" fmla="*/ 201 w 278"/>
                  <a:gd name="T41" fmla="*/ 36 h 184"/>
                  <a:gd name="T42" fmla="*/ 201 w 278"/>
                  <a:gd name="T43" fmla="*/ 36 h 184"/>
                  <a:gd name="T44" fmla="*/ 201 w 278"/>
                  <a:gd name="T45" fmla="*/ 38 h 184"/>
                  <a:gd name="T46" fmla="*/ 142 w 278"/>
                  <a:gd name="T47" fmla="*/ 10 h 184"/>
                  <a:gd name="T48" fmla="*/ 141 w 278"/>
                  <a:gd name="T49" fmla="*/ 11 h 184"/>
                  <a:gd name="T50" fmla="*/ 201 w 278"/>
                  <a:gd name="T51" fmla="*/ 41 h 184"/>
                  <a:gd name="T52" fmla="*/ 201 w 278"/>
                  <a:gd name="T53" fmla="*/ 74 h 184"/>
                  <a:gd name="T54" fmla="*/ 178 w 278"/>
                  <a:gd name="T55" fmla="*/ 63 h 184"/>
                  <a:gd name="T56" fmla="*/ 177 w 278"/>
                  <a:gd name="T57" fmla="*/ 31 h 184"/>
                  <a:gd name="T58" fmla="*/ 175 w 278"/>
                  <a:gd name="T59" fmla="*/ 31 h 184"/>
                  <a:gd name="T60" fmla="*/ 178 w 278"/>
                  <a:gd name="T61" fmla="*/ 146 h 184"/>
                  <a:gd name="T62" fmla="*/ 179 w 278"/>
                  <a:gd name="T63" fmla="*/ 146 h 184"/>
                  <a:gd name="T64" fmla="*/ 178 w 278"/>
                  <a:gd name="T65" fmla="*/ 65 h 184"/>
                  <a:gd name="T66" fmla="*/ 201 w 278"/>
                  <a:gd name="T67" fmla="*/ 76 h 184"/>
                  <a:gd name="T68" fmla="*/ 203 w 278"/>
                  <a:gd name="T69" fmla="*/ 169 h 184"/>
                  <a:gd name="T70" fmla="*/ 204 w 278"/>
                  <a:gd name="T71" fmla="*/ 169 h 184"/>
                  <a:gd name="T72" fmla="*/ 204 w 278"/>
                  <a:gd name="T73" fmla="*/ 78 h 184"/>
                  <a:gd name="T74" fmla="*/ 216 w 278"/>
                  <a:gd name="T75" fmla="*/ 83 h 184"/>
                  <a:gd name="T76" fmla="*/ 216 w 278"/>
                  <a:gd name="T77" fmla="*/ 178 h 184"/>
                  <a:gd name="T78" fmla="*/ 218 w 278"/>
                  <a:gd name="T79" fmla="*/ 179 h 184"/>
                  <a:gd name="T80" fmla="*/ 218 w 278"/>
                  <a:gd name="T81" fmla="*/ 84 h 184"/>
                  <a:gd name="T82" fmla="*/ 244 w 278"/>
                  <a:gd name="T83" fmla="*/ 96 h 184"/>
                  <a:gd name="T84" fmla="*/ 247 w 278"/>
                  <a:gd name="T85" fmla="*/ 183 h 184"/>
                  <a:gd name="T86" fmla="*/ 248 w 278"/>
                  <a:gd name="T87" fmla="*/ 183 h 184"/>
                  <a:gd name="T88" fmla="*/ 246 w 278"/>
                  <a:gd name="T89" fmla="*/ 62 h 184"/>
                  <a:gd name="T90" fmla="*/ 277 w 278"/>
                  <a:gd name="T91" fmla="*/ 76 h 184"/>
                  <a:gd name="T92" fmla="*/ 277 w 278"/>
                  <a:gd name="T93" fmla="*/ 74 h 184"/>
                  <a:gd name="T94" fmla="*/ 204 w 278"/>
                  <a:gd name="T95" fmla="*/ 76 h 184"/>
                  <a:gd name="T96" fmla="*/ 202 w 278"/>
                  <a:gd name="T97" fmla="*/ 41 h 184"/>
                  <a:gd name="T98" fmla="*/ 217 w 278"/>
                  <a:gd name="T99" fmla="*/ 48 h 184"/>
                  <a:gd name="T100" fmla="*/ 216 w 278"/>
                  <a:gd name="T101" fmla="*/ 81 h 184"/>
                  <a:gd name="T102" fmla="*/ 204 w 278"/>
                  <a:gd name="T103" fmla="*/ 76 h 184"/>
                  <a:gd name="T104" fmla="*/ 218 w 278"/>
                  <a:gd name="T105" fmla="*/ 82 h 184"/>
                  <a:gd name="T106" fmla="*/ 218 w 278"/>
                  <a:gd name="T107" fmla="*/ 49 h 184"/>
                  <a:gd name="T108" fmla="*/ 244 w 278"/>
                  <a:gd name="T109" fmla="*/ 61 h 184"/>
                  <a:gd name="T110" fmla="*/ 244 w 278"/>
                  <a:gd name="T111" fmla="*/ 95 h 184"/>
                  <a:gd name="T112" fmla="*/ 218 w 278"/>
                  <a:gd name="T113" fmla="*/ 82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78" h="184">
                    <a:moveTo>
                      <a:pt x="277" y="74"/>
                    </a:moveTo>
                    <a:cubicBezTo>
                      <a:pt x="267" y="69"/>
                      <a:pt x="256" y="64"/>
                      <a:pt x="246" y="59"/>
                    </a:cubicBezTo>
                    <a:cubicBezTo>
                      <a:pt x="246" y="58"/>
                      <a:pt x="246" y="58"/>
                      <a:pt x="246" y="57"/>
                    </a:cubicBezTo>
                    <a:cubicBezTo>
                      <a:pt x="246" y="56"/>
                      <a:pt x="246" y="56"/>
                      <a:pt x="246" y="56"/>
                    </a:cubicBezTo>
                    <a:cubicBezTo>
                      <a:pt x="255" y="61"/>
                      <a:pt x="264" y="65"/>
                      <a:pt x="274" y="69"/>
                    </a:cubicBezTo>
                    <a:cubicBezTo>
                      <a:pt x="275" y="70"/>
                      <a:pt x="276" y="68"/>
                      <a:pt x="275" y="68"/>
                    </a:cubicBezTo>
                    <a:cubicBezTo>
                      <a:pt x="230" y="48"/>
                      <a:pt x="188" y="24"/>
                      <a:pt x="145" y="2"/>
                    </a:cubicBezTo>
                    <a:cubicBezTo>
                      <a:pt x="145" y="2"/>
                      <a:pt x="145" y="2"/>
                      <a:pt x="145" y="2"/>
                    </a:cubicBezTo>
                    <a:cubicBezTo>
                      <a:pt x="145" y="1"/>
                      <a:pt x="144" y="0"/>
                      <a:pt x="144" y="1"/>
                    </a:cubicBezTo>
                    <a:cubicBezTo>
                      <a:pt x="143" y="1"/>
                      <a:pt x="143" y="1"/>
                      <a:pt x="143" y="1"/>
                    </a:cubicBezTo>
                    <a:cubicBezTo>
                      <a:pt x="143" y="1"/>
                      <a:pt x="143" y="1"/>
                      <a:pt x="142" y="1"/>
                    </a:cubicBezTo>
                    <a:cubicBezTo>
                      <a:pt x="142" y="1"/>
                      <a:pt x="142" y="1"/>
                      <a:pt x="142" y="2"/>
                    </a:cubicBezTo>
                    <a:cubicBezTo>
                      <a:pt x="142" y="2"/>
                      <a:pt x="142" y="2"/>
                      <a:pt x="142" y="2"/>
                    </a:cubicBezTo>
                    <a:cubicBezTo>
                      <a:pt x="96" y="35"/>
                      <a:pt x="47" y="63"/>
                      <a:pt x="0" y="95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49" y="67"/>
                      <a:pt x="98" y="36"/>
                      <a:pt x="144" y="3"/>
                    </a:cubicBezTo>
                    <a:cubicBezTo>
                      <a:pt x="177" y="22"/>
                      <a:pt x="210" y="39"/>
                      <a:pt x="245" y="56"/>
                    </a:cubicBezTo>
                    <a:cubicBezTo>
                      <a:pt x="244" y="56"/>
                      <a:pt x="244" y="56"/>
                      <a:pt x="244" y="56"/>
                    </a:cubicBezTo>
                    <a:cubicBezTo>
                      <a:pt x="244" y="57"/>
                      <a:pt x="244" y="58"/>
                      <a:pt x="244" y="58"/>
                    </a:cubicBezTo>
                    <a:cubicBezTo>
                      <a:pt x="230" y="52"/>
                      <a:pt x="216" y="45"/>
                      <a:pt x="202" y="39"/>
                    </a:cubicBezTo>
                    <a:cubicBezTo>
                      <a:pt x="202" y="38"/>
                      <a:pt x="202" y="37"/>
                      <a:pt x="201" y="36"/>
                    </a:cubicBezTo>
                    <a:cubicBezTo>
                      <a:pt x="201" y="36"/>
                      <a:pt x="201" y="36"/>
                      <a:pt x="201" y="36"/>
                    </a:cubicBezTo>
                    <a:cubicBezTo>
                      <a:pt x="201" y="37"/>
                      <a:pt x="201" y="37"/>
                      <a:pt x="201" y="38"/>
                    </a:cubicBezTo>
                    <a:cubicBezTo>
                      <a:pt x="181" y="29"/>
                      <a:pt x="161" y="20"/>
                      <a:pt x="142" y="10"/>
                    </a:cubicBezTo>
                    <a:cubicBezTo>
                      <a:pt x="141" y="9"/>
                      <a:pt x="140" y="11"/>
                      <a:pt x="141" y="11"/>
                    </a:cubicBezTo>
                    <a:cubicBezTo>
                      <a:pt x="161" y="21"/>
                      <a:pt x="181" y="31"/>
                      <a:pt x="201" y="41"/>
                    </a:cubicBezTo>
                    <a:cubicBezTo>
                      <a:pt x="201" y="52"/>
                      <a:pt x="201" y="63"/>
                      <a:pt x="201" y="74"/>
                    </a:cubicBezTo>
                    <a:cubicBezTo>
                      <a:pt x="193" y="71"/>
                      <a:pt x="185" y="67"/>
                      <a:pt x="178" y="63"/>
                    </a:cubicBezTo>
                    <a:cubicBezTo>
                      <a:pt x="177" y="52"/>
                      <a:pt x="177" y="42"/>
                      <a:pt x="177" y="31"/>
                    </a:cubicBezTo>
                    <a:cubicBezTo>
                      <a:pt x="177" y="30"/>
                      <a:pt x="175" y="29"/>
                      <a:pt x="175" y="31"/>
                    </a:cubicBezTo>
                    <a:cubicBezTo>
                      <a:pt x="175" y="69"/>
                      <a:pt x="176" y="108"/>
                      <a:pt x="178" y="146"/>
                    </a:cubicBezTo>
                    <a:cubicBezTo>
                      <a:pt x="178" y="147"/>
                      <a:pt x="179" y="147"/>
                      <a:pt x="179" y="146"/>
                    </a:cubicBezTo>
                    <a:cubicBezTo>
                      <a:pt x="180" y="119"/>
                      <a:pt x="179" y="92"/>
                      <a:pt x="178" y="65"/>
                    </a:cubicBezTo>
                    <a:cubicBezTo>
                      <a:pt x="185" y="68"/>
                      <a:pt x="193" y="72"/>
                      <a:pt x="201" y="76"/>
                    </a:cubicBezTo>
                    <a:cubicBezTo>
                      <a:pt x="201" y="107"/>
                      <a:pt x="201" y="138"/>
                      <a:pt x="203" y="169"/>
                    </a:cubicBezTo>
                    <a:cubicBezTo>
                      <a:pt x="203" y="170"/>
                      <a:pt x="204" y="170"/>
                      <a:pt x="204" y="169"/>
                    </a:cubicBezTo>
                    <a:cubicBezTo>
                      <a:pt x="206" y="139"/>
                      <a:pt x="206" y="108"/>
                      <a:pt x="204" y="78"/>
                    </a:cubicBezTo>
                    <a:cubicBezTo>
                      <a:pt x="208" y="80"/>
                      <a:pt x="212" y="81"/>
                      <a:pt x="216" y="83"/>
                    </a:cubicBezTo>
                    <a:cubicBezTo>
                      <a:pt x="216" y="115"/>
                      <a:pt x="216" y="147"/>
                      <a:pt x="216" y="178"/>
                    </a:cubicBezTo>
                    <a:cubicBezTo>
                      <a:pt x="216" y="179"/>
                      <a:pt x="218" y="180"/>
                      <a:pt x="218" y="179"/>
                    </a:cubicBezTo>
                    <a:cubicBezTo>
                      <a:pt x="219" y="147"/>
                      <a:pt x="219" y="116"/>
                      <a:pt x="218" y="84"/>
                    </a:cubicBezTo>
                    <a:cubicBezTo>
                      <a:pt x="227" y="88"/>
                      <a:pt x="235" y="92"/>
                      <a:pt x="244" y="96"/>
                    </a:cubicBezTo>
                    <a:cubicBezTo>
                      <a:pt x="244" y="125"/>
                      <a:pt x="244" y="154"/>
                      <a:pt x="247" y="183"/>
                    </a:cubicBezTo>
                    <a:cubicBezTo>
                      <a:pt x="247" y="184"/>
                      <a:pt x="248" y="184"/>
                      <a:pt x="248" y="183"/>
                    </a:cubicBezTo>
                    <a:cubicBezTo>
                      <a:pt x="248" y="143"/>
                      <a:pt x="246" y="102"/>
                      <a:pt x="246" y="62"/>
                    </a:cubicBezTo>
                    <a:cubicBezTo>
                      <a:pt x="256" y="67"/>
                      <a:pt x="267" y="71"/>
                      <a:pt x="277" y="76"/>
                    </a:cubicBezTo>
                    <a:cubicBezTo>
                      <a:pt x="278" y="76"/>
                      <a:pt x="278" y="75"/>
                      <a:pt x="277" y="74"/>
                    </a:cubicBezTo>
                    <a:close/>
                    <a:moveTo>
                      <a:pt x="204" y="76"/>
                    </a:moveTo>
                    <a:cubicBezTo>
                      <a:pt x="204" y="64"/>
                      <a:pt x="203" y="53"/>
                      <a:pt x="202" y="41"/>
                    </a:cubicBezTo>
                    <a:cubicBezTo>
                      <a:pt x="207" y="44"/>
                      <a:pt x="212" y="46"/>
                      <a:pt x="217" y="48"/>
                    </a:cubicBezTo>
                    <a:cubicBezTo>
                      <a:pt x="217" y="59"/>
                      <a:pt x="217" y="70"/>
                      <a:pt x="216" y="81"/>
                    </a:cubicBezTo>
                    <a:cubicBezTo>
                      <a:pt x="212" y="80"/>
                      <a:pt x="208" y="78"/>
                      <a:pt x="204" y="76"/>
                    </a:cubicBezTo>
                    <a:close/>
                    <a:moveTo>
                      <a:pt x="218" y="82"/>
                    </a:moveTo>
                    <a:cubicBezTo>
                      <a:pt x="218" y="71"/>
                      <a:pt x="218" y="60"/>
                      <a:pt x="218" y="49"/>
                    </a:cubicBezTo>
                    <a:cubicBezTo>
                      <a:pt x="227" y="53"/>
                      <a:pt x="235" y="57"/>
                      <a:pt x="244" y="61"/>
                    </a:cubicBezTo>
                    <a:cubicBezTo>
                      <a:pt x="244" y="72"/>
                      <a:pt x="244" y="84"/>
                      <a:pt x="244" y="95"/>
                    </a:cubicBezTo>
                    <a:cubicBezTo>
                      <a:pt x="235" y="91"/>
                      <a:pt x="227" y="86"/>
                      <a:pt x="218" y="8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7" name="íślíḋè-Freeform 784"/>
              <p:cNvSpPr/>
              <p:nvPr/>
            </p:nvSpPr>
            <p:spPr bwMode="auto">
              <a:xfrm>
                <a:off x="2551" y="209"/>
                <a:ext cx="1010" cy="1812"/>
              </a:xfrm>
              <a:custGeom>
                <a:avLst/>
                <a:gdLst>
                  <a:gd name="T0" fmla="*/ 900 w 917"/>
                  <a:gd name="T1" fmla="*/ 174 h 1647"/>
                  <a:gd name="T2" fmla="*/ 680 w 917"/>
                  <a:gd name="T3" fmla="*/ 83 h 1647"/>
                  <a:gd name="T4" fmla="*/ 489 w 917"/>
                  <a:gd name="T5" fmla="*/ 150 h 1647"/>
                  <a:gd name="T6" fmla="*/ 411 w 917"/>
                  <a:gd name="T7" fmla="*/ 885 h 1647"/>
                  <a:gd name="T8" fmla="*/ 394 w 917"/>
                  <a:gd name="T9" fmla="*/ 1206 h 1647"/>
                  <a:gd name="T10" fmla="*/ 259 w 917"/>
                  <a:gd name="T11" fmla="*/ 1119 h 1647"/>
                  <a:gd name="T12" fmla="*/ 31 w 917"/>
                  <a:gd name="T13" fmla="*/ 1237 h 1647"/>
                  <a:gd name="T14" fmla="*/ 0 w 917"/>
                  <a:gd name="T15" fmla="*/ 1403 h 1647"/>
                  <a:gd name="T16" fmla="*/ 316 w 917"/>
                  <a:gd name="T17" fmla="*/ 1287 h 1647"/>
                  <a:gd name="T18" fmla="*/ 415 w 917"/>
                  <a:gd name="T19" fmla="*/ 1645 h 1647"/>
                  <a:gd name="T20" fmla="*/ 498 w 917"/>
                  <a:gd name="T21" fmla="*/ 1501 h 1647"/>
                  <a:gd name="T22" fmla="*/ 577 w 917"/>
                  <a:gd name="T23" fmla="*/ 1053 h 1647"/>
                  <a:gd name="T24" fmla="*/ 757 w 917"/>
                  <a:gd name="T25" fmla="*/ 939 h 1647"/>
                  <a:gd name="T26" fmla="*/ 823 w 917"/>
                  <a:gd name="T27" fmla="*/ 967 h 1647"/>
                  <a:gd name="T28" fmla="*/ 915 w 917"/>
                  <a:gd name="T29" fmla="*/ 868 h 1647"/>
                  <a:gd name="T30" fmla="*/ 32 w 917"/>
                  <a:gd name="T31" fmla="*/ 1333 h 1647"/>
                  <a:gd name="T32" fmla="*/ 60 w 917"/>
                  <a:gd name="T33" fmla="*/ 1321 h 1647"/>
                  <a:gd name="T34" fmla="*/ 111 w 917"/>
                  <a:gd name="T35" fmla="*/ 1233 h 1647"/>
                  <a:gd name="T36" fmla="*/ 132 w 917"/>
                  <a:gd name="T37" fmla="*/ 1192 h 1647"/>
                  <a:gd name="T38" fmla="*/ 136 w 917"/>
                  <a:gd name="T39" fmla="*/ 1287 h 1647"/>
                  <a:gd name="T40" fmla="*/ 182 w 917"/>
                  <a:gd name="T41" fmla="*/ 1292 h 1647"/>
                  <a:gd name="T42" fmla="*/ 258 w 917"/>
                  <a:gd name="T43" fmla="*/ 1210 h 1647"/>
                  <a:gd name="T44" fmla="*/ 258 w 917"/>
                  <a:gd name="T45" fmla="*/ 1228 h 1647"/>
                  <a:gd name="T46" fmla="*/ 235 w 917"/>
                  <a:gd name="T47" fmla="*/ 1172 h 1647"/>
                  <a:gd name="T48" fmla="*/ 233 w 917"/>
                  <a:gd name="T49" fmla="*/ 1238 h 1647"/>
                  <a:gd name="T50" fmla="*/ 275 w 917"/>
                  <a:gd name="T51" fmla="*/ 1278 h 1647"/>
                  <a:gd name="T52" fmla="*/ 317 w 917"/>
                  <a:gd name="T53" fmla="*/ 1249 h 1647"/>
                  <a:gd name="T54" fmla="*/ 278 w 917"/>
                  <a:gd name="T55" fmla="*/ 1111 h 1647"/>
                  <a:gd name="T56" fmla="*/ 793 w 917"/>
                  <a:gd name="T57" fmla="*/ 791 h 1647"/>
                  <a:gd name="T58" fmla="*/ 834 w 917"/>
                  <a:gd name="T59" fmla="*/ 705 h 1647"/>
                  <a:gd name="T60" fmla="*/ 839 w 917"/>
                  <a:gd name="T61" fmla="*/ 214 h 1647"/>
                  <a:gd name="T62" fmla="*/ 820 w 917"/>
                  <a:gd name="T63" fmla="*/ 798 h 1647"/>
                  <a:gd name="T64" fmla="*/ 838 w 917"/>
                  <a:gd name="T65" fmla="*/ 201 h 1647"/>
                  <a:gd name="T66" fmla="*/ 789 w 917"/>
                  <a:gd name="T67" fmla="*/ 616 h 1647"/>
                  <a:gd name="T68" fmla="*/ 787 w 917"/>
                  <a:gd name="T69" fmla="*/ 269 h 1647"/>
                  <a:gd name="T70" fmla="*/ 784 w 917"/>
                  <a:gd name="T71" fmla="*/ 307 h 1647"/>
                  <a:gd name="T72" fmla="*/ 759 w 917"/>
                  <a:gd name="T73" fmla="*/ 148 h 1647"/>
                  <a:gd name="T74" fmla="*/ 760 w 917"/>
                  <a:gd name="T75" fmla="*/ 253 h 1647"/>
                  <a:gd name="T76" fmla="*/ 730 w 917"/>
                  <a:gd name="T77" fmla="*/ 122 h 1647"/>
                  <a:gd name="T78" fmla="*/ 728 w 917"/>
                  <a:gd name="T79" fmla="*/ 140 h 1647"/>
                  <a:gd name="T80" fmla="*/ 576 w 917"/>
                  <a:gd name="T81" fmla="*/ 788 h 1647"/>
                  <a:gd name="T82" fmla="*/ 525 w 917"/>
                  <a:gd name="T83" fmla="*/ 474 h 1647"/>
                  <a:gd name="T84" fmla="*/ 535 w 917"/>
                  <a:gd name="T85" fmla="*/ 854 h 1647"/>
                  <a:gd name="T86" fmla="*/ 571 w 917"/>
                  <a:gd name="T87" fmla="*/ 170 h 1647"/>
                  <a:gd name="T88" fmla="*/ 494 w 917"/>
                  <a:gd name="T89" fmla="*/ 849 h 1647"/>
                  <a:gd name="T90" fmla="*/ 616 w 917"/>
                  <a:gd name="T91" fmla="*/ 98 h 1647"/>
                  <a:gd name="T92" fmla="*/ 526 w 917"/>
                  <a:gd name="T93" fmla="*/ 201 h 1647"/>
                  <a:gd name="T94" fmla="*/ 489 w 917"/>
                  <a:gd name="T95" fmla="*/ 239 h 1647"/>
                  <a:gd name="T96" fmla="*/ 410 w 917"/>
                  <a:gd name="T97" fmla="*/ 310 h 1647"/>
                  <a:gd name="T98" fmla="*/ 413 w 917"/>
                  <a:gd name="T99" fmla="*/ 933 h 1647"/>
                  <a:gd name="T100" fmla="*/ 451 w 917"/>
                  <a:gd name="T101" fmla="*/ 906 h 1647"/>
                  <a:gd name="T102" fmla="*/ 495 w 917"/>
                  <a:gd name="T103" fmla="*/ 1463 h 1647"/>
                  <a:gd name="T104" fmla="*/ 575 w 917"/>
                  <a:gd name="T105" fmla="*/ 1054 h 1647"/>
                  <a:gd name="T106" fmla="*/ 629 w 917"/>
                  <a:gd name="T107" fmla="*/ 401 h 1647"/>
                  <a:gd name="T108" fmla="*/ 682 w 917"/>
                  <a:gd name="T109" fmla="*/ 731 h 1647"/>
                  <a:gd name="T110" fmla="*/ 683 w 917"/>
                  <a:gd name="T111" fmla="*/ 790 h 1647"/>
                  <a:gd name="T112" fmla="*/ 735 w 917"/>
                  <a:gd name="T113" fmla="*/ 749 h 1647"/>
                  <a:gd name="T114" fmla="*/ 737 w 917"/>
                  <a:gd name="T115" fmla="*/ 750 h 1647"/>
                  <a:gd name="T116" fmla="*/ 765 w 917"/>
                  <a:gd name="T117" fmla="*/ 667 h 1647"/>
                  <a:gd name="T118" fmla="*/ 794 w 917"/>
                  <a:gd name="T119" fmla="*/ 926 h 1647"/>
                  <a:gd name="T120" fmla="*/ 821 w 917"/>
                  <a:gd name="T121" fmla="*/ 966 h 1647"/>
                  <a:gd name="T122" fmla="*/ 870 w 917"/>
                  <a:gd name="T123" fmla="*/ 872 h 16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917" h="1647">
                    <a:moveTo>
                      <a:pt x="916" y="866"/>
                    </a:moveTo>
                    <a:cubicBezTo>
                      <a:pt x="902" y="857"/>
                      <a:pt x="887" y="848"/>
                      <a:pt x="873" y="839"/>
                    </a:cubicBezTo>
                    <a:cubicBezTo>
                      <a:pt x="873" y="837"/>
                      <a:pt x="873" y="834"/>
                      <a:pt x="873" y="831"/>
                    </a:cubicBezTo>
                    <a:cubicBezTo>
                      <a:pt x="880" y="836"/>
                      <a:pt x="888" y="841"/>
                      <a:pt x="896" y="847"/>
                    </a:cubicBezTo>
                    <a:cubicBezTo>
                      <a:pt x="897" y="847"/>
                      <a:pt x="897" y="846"/>
                      <a:pt x="897" y="846"/>
                    </a:cubicBezTo>
                    <a:cubicBezTo>
                      <a:pt x="889" y="840"/>
                      <a:pt x="881" y="834"/>
                      <a:pt x="873" y="828"/>
                    </a:cubicBezTo>
                    <a:cubicBezTo>
                      <a:pt x="873" y="748"/>
                      <a:pt x="872" y="667"/>
                      <a:pt x="871" y="586"/>
                    </a:cubicBezTo>
                    <a:cubicBezTo>
                      <a:pt x="870" y="470"/>
                      <a:pt x="866" y="353"/>
                      <a:pt x="865" y="236"/>
                    </a:cubicBezTo>
                    <a:cubicBezTo>
                      <a:pt x="876" y="244"/>
                      <a:pt x="886" y="252"/>
                      <a:pt x="896" y="260"/>
                    </a:cubicBezTo>
                    <a:cubicBezTo>
                      <a:pt x="897" y="260"/>
                      <a:pt x="898" y="259"/>
                      <a:pt x="897" y="258"/>
                    </a:cubicBezTo>
                    <a:cubicBezTo>
                      <a:pt x="886" y="250"/>
                      <a:pt x="876" y="242"/>
                      <a:pt x="865" y="234"/>
                    </a:cubicBezTo>
                    <a:cubicBezTo>
                      <a:pt x="865" y="230"/>
                      <a:pt x="865" y="227"/>
                      <a:pt x="865" y="224"/>
                    </a:cubicBezTo>
                    <a:cubicBezTo>
                      <a:pt x="873" y="230"/>
                      <a:pt x="882" y="236"/>
                      <a:pt x="890" y="242"/>
                    </a:cubicBezTo>
                    <a:cubicBezTo>
                      <a:pt x="891" y="243"/>
                      <a:pt x="893" y="241"/>
                      <a:pt x="891" y="240"/>
                    </a:cubicBezTo>
                    <a:cubicBezTo>
                      <a:pt x="883" y="233"/>
                      <a:pt x="874" y="227"/>
                      <a:pt x="865" y="220"/>
                    </a:cubicBezTo>
                    <a:cubicBezTo>
                      <a:pt x="865" y="207"/>
                      <a:pt x="865" y="194"/>
                      <a:pt x="865" y="181"/>
                    </a:cubicBezTo>
                    <a:cubicBezTo>
                      <a:pt x="874" y="187"/>
                      <a:pt x="883" y="193"/>
                      <a:pt x="892" y="199"/>
                    </a:cubicBezTo>
                    <a:cubicBezTo>
                      <a:pt x="893" y="200"/>
                      <a:pt x="894" y="198"/>
                      <a:pt x="893" y="197"/>
                    </a:cubicBezTo>
                    <a:cubicBezTo>
                      <a:pt x="884" y="190"/>
                      <a:pt x="875" y="184"/>
                      <a:pt x="865" y="177"/>
                    </a:cubicBezTo>
                    <a:cubicBezTo>
                      <a:pt x="865" y="167"/>
                      <a:pt x="865" y="157"/>
                      <a:pt x="866" y="148"/>
                    </a:cubicBezTo>
                    <a:cubicBezTo>
                      <a:pt x="877" y="156"/>
                      <a:pt x="888" y="165"/>
                      <a:pt x="900" y="174"/>
                    </a:cubicBezTo>
                    <a:cubicBezTo>
                      <a:pt x="901" y="175"/>
                      <a:pt x="902" y="173"/>
                      <a:pt x="901" y="172"/>
                    </a:cubicBezTo>
                    <a:cubicBezTo>
                      <a:pt x="867" y="140"/>
                      <a:pt x="827" y="114"/>
                      <a:pt x="790" y="86"/>
                    </a:cubicBezTo>
                    <a:cubicBezTo>
                      <a:pt x="788" y="84"/>
                      <a:pt x="786" y="83"/>
                      <a:pt x="785" y="81"/>
                    </a:cubicBezTo>
                    <a:cubicBezTo>
                      <a:pt x="785" y="81"/>
                      <a:pt x="785" y="80"/>
                      <a:pt x="785" y="79"/>
                    </a:cubicBezTo>
                    <a:cubicBezTo>
                      <a:pt x="784" y="79"/>
                      <a:pt x="784" y="79"/>
                      <a:pt x="784" y="79"/>
                    </a:cubicBezTo>
                    <a:cubicBezTo>
                      <a:pt x="784" y="80"/>
                      <a:pt x="784" y="80"/>
                      <a:pt x="784" y="81"/>
                    </a:cubicBezTo>
                    <a:cubicBezTo>
                      <a:pt x="749" y="54"/>
                      <a:pt x="715" y="25"/>
                      <a:pt x="678" y="0"/>
                    </a:cubicBezTo>
                    <a:cubicBezTo>
                      <a:pt x="677" y="0"/>
                      <a:pt x="677" y="1"/>
                      <a:pt x="678" y="1"/>
                    </a:cubicBezTo>
                    <a:cubicBezTo>
                      <a:pt x="693" y="17"/>
                      <a:pt x="710" y="32"/>
                      <a:pt x="728" y="45"/>
                    </a:cubicBezTo>
                    <a:cubicBezTo>
                      <a:pt x="728" y="56"/>
                      <a:pt x="728" y="67"/>
                      <a:pt x="728" y="78"/>
                    </a:cubicBezTo>
                    <a:cubicBezTo>
                      <a:pt x="720" y="72"/>
                      <a:pt x="712" y="66"/>
                      <a:pt x="704" y="60"/>
                    </a:cubicBezTo>
                    <a:cubicBezTo>
                      <a:pt x="703" y="50"/>
                      <a:pt x="703" y="39"/>
                      <a:pt x="702" y="29"/>
                    </a:cubicBezTo>
                    <a:cubicBezTo>
                      <a:pt x="702" y="28"/>
                      <a:pt x="700" y="27"/>
                      <a:pt x="700" y="28"/>
                    </a:cubicBezTo>
                    <a:cubicBezTo>
                      <a:pt x="701" y="38"/>
                      <a:pt x="701" y="49"/>
                      <a:pt x="701" y="59"/>
                    </a:cubicBezTo>
                    <a:cubicBezTo>
                      <a:pt x="691" y="51"/>
                      <a:pt x="680" y="44"/>
                      <a:pt x="669" y="38"/>
                    </a:cubicBezTo>
                    <a:cubicBezTo>
                      <a:pt x="667" y="37"/>
                      <a:pt x="666" y="40"/>
                      <a:pt x="667" y="41"/>
                    </a:cubicBezTo>
                    <a:cubicBezTo>
                      <a:pt x="678" y="51"/>
                      <a:pt x="690" y="60"/>
                      <a:pt x="702" y="68"/>
                    </a:cubicBezTo>
                    <a:cubicBezTo>
                      <a:pt x="702" y="79"/>
                      <a:pt x="703" y="91"/>
                      <a:pt x="703" y="102"/>
                    </a:cubicBezTo>
                    <a:cubicBezTo>
                      <a:pt x="697" y="97"/>
                      <a:pt x="690" y="92"/>
                      <a:pt x="683" y="89"/>
                    </a:cubicBezTo>
                    <a:cubicBezTo>
                      <a:pt x="683" y="89"/>
                      <a:pt x="683" y="89"/>
                      <a:pt x="684" y="89"/>
                    </a:cubicBezTo>
                    <a:cubicBezTo>
                      <a:pt x="686" y="86"/>
                      <a:pt x="683" y="82"/>
                      <a:pt x="680" y="83"/>
                    </a:cubicBezTo>
                    <a:cubicBezTo>
                      <a:pt x="679" y="84"/>
                      <a:pt x="677" y="85"/>
                      <a:pt x="676" y="86"/>
                    </a:cubicBezTo>
                    <a:cubicBezTo>
                      <a:pt x="674" y="86"/>
                      <a:pt x="673" y="85"/>
                      <a:pt x="672" y="85"/>
                    </a:cubicBezTo>
                    <a:cubicBezTo>
                      <a:pt x="671" y="85"/>
                      <a:pt x="671" y="86"/>
                      <a:pt x="671" y="87"/>
                    </a:cubicBezTo>
                    <a:cubicBezTo>
                      <a:pt x="672" y="87"/>
                      <a:pt x="672" y="87"/>
                      <a:pt x="672" y="88"/>
                    </a:cubicBezTo>
                    <a:cubicBezTo>
                      <a:pt x="654" y="99"/>
                      <a:pt x="636" y="113"/>
                      <a:pt x="619" y="126"/>
                    </a:cubicBezTo>
                    <a:cubicBezTo>
                      <a:pt x="619" y="116"/>
                      <a:pt x="619" y="106"/>
                      <a:pt x="619" y="96"/>
                    </a:cubicBezTo>
                    <a:cubicBezTo>
                      <a:pt x="637" y="81"/>
                      <a:pt x="654" y="67"/>
                      <a:pt x="672" y="51"/>
                    </a:cubicBezTo>
                    <a:cubicBezTo>
                      <a:pt x="673" y="49"/>
                      <a:pt x="671" y="46"/>
                      <a:pt x="669" y="47"/>
                    </a:cubicBezTo>
                    <a:cubicBezTo>
                      <a:pt x="651" y="59"/>
                      <a:pt x="635" y="73"/>
                      <a:pt x="618" y="87"/>
                    </a:cubicBezTo>
                    <a:cubicBezTo>
                      <a:pt x="618" y="78"/>
                      <a:pt x="618" y="68"/>
                      <a:pt x="617" y="59"/>
                    </a:cubicBezTo>
                    <a:cubicBezTo>
                      <a:pt x="638" y="43"/>
                      <a:pt x="659" y="26"/>
                      <a:pt x="680" y="9"/>
                    </a:cubicBezTo>
                    <a:cubicBezTo>
                      <a:pt x="683" y="7"/>
                      <a:pt x="679" y="2"/>
                      <a:pt x="676" y="4"/>
                    </a:cubicBezTo>
                    <a:cubicBezTo>
                      <a:pt x="655" y="19"/>
                      <a:pt x="635" y="34"/>
                      <a:pt x="616" y="51"/>
                    </a:cubicBezTo>
                    <a:cubicBezTo>
                      <a:pt x="616" y="51"/>
                      <a:pt x="616" y="51"/>
                      <a:pt x="615" y="51"/>
                    </a:cubicBezTo>
                    <a:cubicBezTo>
                      <a:pt x="586" y="76"/>
                      <a:pt x="557" y="102"/>
                      <a:pt x="527" y="126"/>
                    </a:cubicBezTo>
                    <a:cubicBezTo>
                      <a:pt x="527" y="126"/>
                      <a:pt x="527" y="126"/>
                      <a:pt x="527" y="125"/>
                    </a:cubicBezTo>
                    <a:cubicBezTo>
                      <a:pt x="527" y="125"/>
                      <a:pt x="526" y="124"/>
                      <a:pt x="526" y="125"/>
                    </a:cubicBezTo>
                    <a:cubicBezTo>
                      <a:pt x="526" y="126"/>
                      <a:pt x="526" y="126"/>
                      <a:pt x="526" y="127"/>
                    </a:cubicBezTo>
                    <a:cubicBezTo>
                      <a:pt x="514" y="137"/>
                      <a:pt x="502" y="146"/>
                      <a:pt x="490" y="156"/>
                    </a:cubicBezTo>
                    <a:cubicBezTo>
                      <a:pt x="490" y="154"/>
                      <a:pt x="490" y="152"/>
                      <a:pt x="490" y="151"/>
                    </a:cubicBezTo>
                    <a:cubicBezTo>
                      <a:pt x="490" y="150"/>
                      <a:pt x="489" y="150"/>
                      <a:pt x="489" y="150"/>
                    </a:cubicBezTo>
                    <a:cubicBezTo>
                      <a:pt x="489" y="153"/>
                      <a:pt x="489" y="155"/>
                      <a:pt x="489" y="157"/>
                    </a:cubicBezTo>
                    <a:cubicBezTo>
                      <a:pt x="463" y="179"/>
                      <a:pt x="436" y="201"/>
                      <a:pt x="410" y="223"/>
                    </a:cubicBezTo>
                    <a:cubicBezTo>
                      <a:pt x="410" y="223"/>
                      <a:pt x="410" y="222"/>
                      <a:pt x="410" y="222"/>
                    </a:cubicBezTo>
                    <a:cubicBezTo>
                      <a:pt x="410" y="221"/>
                      <a:pt x="409" y="221"/>
                      <a:pt x="409" y="222"/>
                    </a:cubicBezTo>
                    <a:cubicBezTo>
                      <a:pt x="409" y="222"/>
                      <a:pt x="409" y="223"/>
                      <a:pt x="409" y="224"/>
                    </a:cubicBezTo>
                    <a:cubicBezTo>
                      <a:pt x="396" y="234"/>
                      <a:pt x="384" y="245"/>
                      <a:pt x="372" y="255"/>
                    </a:cubicBezTo>
                    <a:cubicBezTo>
                      <a:pt x="371" y="256"/>
                      <a:pt x="372" y="258"/>
                      <a:pt x="373" y="257"/>
                    </a:cubicBezTo>
                    <a:cubicBezTo>
                      <a:pt x="385" y="247"/>
                      <a:pt x="397" y="237"/>
                      <a:pt x="409" y="228"/>
                    </a:cubicBezTo>
                    <a:cubicBezTo>
                      <a:pt x="408" y="239"/>
                      <a:pt x="408" y="250"/>
                      <a:pt x="408" y="261"/>
                    </a:cubicBezTo>
                    <a:cubicBezTo>
                      <a:pt x="397" y="270"/>
                      <a:pt x="386" y="280"/>
                      <a:pt x="376" y="291"/>
                    </a:cubicBezTo>
                    <a:cubicBezTo>
                      <a:pt x="376" y="291"/>
                      <a:pt x="376" y="291"/>
                      <a:pt x="376" y="291"/>
                    </a:cubicBezTo>
                    <a:cubicBezTo>
                      <a:pt x="387" y="284"/>
                      <a:pt x="398" y="275"/>
                      <a:pt x="408" y="267"/>
                    </a:cubicBezTo>
                    <a:cubicBezTo>
                      <a:pt x="408" y="278"/>
                      <a:pt x="408" y="290"/>
                      <a:pt x="407" y="301"/>
                    </a:cubicBezTo>
                    <a:cubicBezTo>
                      <a:pt x="397" y="310"/>
                      <a:pt x="387" y="318"/>
                      <a:pt x="377" y="326"/>
                    </a:cubicBezTo>
                    <a:cubicBezTo>
                      <a:pt x="376" y="327"/>
                      <a:pt x="378" y="330"/>
                      <a:pt x="379" y="329"/>
                    </a:cubicBezTo>
                    <a:cubicBezTo>
                      <a:pt x="389" y="322"/>
                      <a:pt x="398" y="314"/>
                      <a:pt x="407" y="307"/>
                    </a:cubicBezTo>
                    <a:cubicBezTo>
                      <a:pt x="407" y="308"/>
                      <a:pt x="407" y="309"/>
                      <a:pt x="407" y="311"/>
                    </a:cubicBezTo>
                    <a:cubicBezTo>
                      <a:pt x="395" y="322"/>
                      <a:pt x="384" y="333"/>
                      <a:pt x="372" y="344"/>
                    </a:cubicBezTo>
                    <a:cubicBezTo>
                      <a:pt x="372" y="344"/>
                      <a:pt x="372" y="345"/>
                      <a:pt x="373" y="345"/>
                    </a:cubicBezTo>
                    <a:cubicBezTo>
                      <a:pt x="384" y="334"/>
                      <a:pt x="396" y="323"/>
                      <a:pt x="407" y="312"/>
                    </a:cubicBezTo>
                    <a:cubicBezTo>
                      <a:pt x="406" y="503"/>
                      <a:pt x="410" y="694"/>
                      <a:pt x="411" y="885"/>
                    </a:cubicBezTo>
                    <a:cubicBezTo>
                      <a:pt x="400" y="891"/>
                      <a:pt x="388" y="898"/>
                      <a:pt x="377" y="904"/>
                    </a:cubicBezTo>
                    <a:cubicBezTo>
                      <a:pt x="376" y="905"/>
                      <a:pt x="377" y="906"/>
                      <a:pt x="378" y="905"/>
                    </a:cubicBezTo>
                    <a:cubicBezTo>
                      <a:pt x="389" y="899"/>
                      <a:pt x="400" y="893"/>
                      <a:pt x="411" y="886"/>
                    </a:cubicBezTo>
                    <a:cubicBezTo>
                      <a:pt x="411" y="890"/>
                      <a:pt x="411" y="893"/>
                      <a:pt x="411" y="897"/>
                    </a:cubicBezTo>
                    <a:cubicBezTo>
                      <a:pt x="400" y="903"/>
                      <a:pt x="390" y="908"/>
                      <a:pt x="379" y="914"/>
                    </a:cubicBezTo>
                    <a:cubicBezTo>
                      <a:pt x="378" y="915"/>
                      <a:pt x="380" y="917"/>
                      <a:pt x="381" y="917"/>
                    </a:cubicBezTo>
                    <a:cubicBezTo>
                      <a:pt x="391" y="911"/>
                      <a:pt x="401" y="906"/>
                      <a:pt x="411" y="901"/>
                    </a:cubicBezTo>
                    <a:cubicBezTo>
                      <a:pt x="411" y="908"/>
                      <a:pt x="411" y="916"/>
                      <a:pt x="411" y="923"/>
                    </a:cubicBezTo>
                    <a:cubicBezTo>
                      <a:pt x="400" y="929"/>
                      <a:pt x="389" y="935"/>
                      <a:pt x="377" y="941"/>
                    </a:cubicBezTo>
                    <a:cubicBezTo>
                      <a:pt x="376" y="942"/>
                      <a:pt x="378" y="944"/>
                      <a:pt x="379" y="944"/>
                    </a:cubicBezTo>
                    <a:cubicBezTo>
                      <a:pt x="390" y="938"/>
                      <a:pt x="400" y="933"/>
                      <a:pt x="411" y="927"/>
                    </a:cubicBezTo>
                    <a:cubicBezTo>
                      <a:pt x="411" y="929"/>
                      <a:pt x="411" y="930"/>
                      <a:pt x="411" y="931"/>
                    </a:cubicBezTo>
                    <a:cubicBezTo>
                      <a:pt x="411" y="932"/>
                      <a:pt x="411" y="933"/>
                      <a:pt x="411" y="934"/>
                    </a:cubicBezTo>
                    <a:cubicBezTo>
                      <a:pt x="400" y="940"/>
                      <a:pt x="388" y="945"/>
                      <a:pt x="377" y="951"/>
                    </a:cubicBezTo>
                    <a:cubicBezTo>
                      <a:pt x="377" y="951"/>
                      <a:pt x="377" y="952"/>
                      <a:pt x="378" y="952"/>
                    </a:cubicBezTo>
                    <a:cubicBezTo>
                      <a:pt x="389" y="946"/>
                      <a:pt x="400" y="941"/>
                      <a:pt x="411" y="935"/>
                    </a:cubicBezTo>
                    <a:cubicBezTo>
                      <a:pt x="411" y="1037"/>
                      <a:pt x="409" y="1140"/>
                      <a:pt x="408" y="1242"/>
                    </a:cubicBezTo>
                    <a:cubicBezTo>
                      <a:pt x="408" y="1242"/>
                      <a:pt x="408" y="1241"/>
                      <a:pt x="407" y="1241"/>
                    </a:cubicBezTo>
                    <a:cubicBezTo>
                      <a:pt x="396" y="1239"/>
                      <a:pt x="385" y="1236"/>
                      <a:pt x="374" y="1234"/>
                    </a:cubicBezTo>
                    <a:cubicBezTo>
                      <a:pt x="374" y="1223"/>
                      <a:pt x="373" y="1212"/>
                      <a:pt x="373" y="1201"/>
                    </a:cubicBezTo>
                    <a:cubicBezTo>
                      <a:pt x="380" y="1203"/>
                      <a:pt x="387" y="1204"/>
                      <a:pt x="394" y="1206"/>
                    </a:cubicBezTo>
                    <a:cubicBezTo>
                      <a:pt x="395" y="1206"/>
                      <a:pt x="395" y="1205"/>
                      <a:pt x="394" y="1205"/>
                    </a:cubicBezTo>
                    <a:cubicBezTo>
                      <a:pt x="387" y="1202"/>
                      <a:pt x="380" y="1201"/>
                      <a:pt x="373" y="1199"/>
                    </a:cubicBezTo>
                    <a:cubicBezTo>
                      <a:pt x="373" y="1188"/>
                      <a:pt x="373" y="1178"/>
                      <a:pt x="372" y="1167"/>
                    </a:cubicBezTo>
                    <a:cubicBezTo>
                      <a:pt x="381" y="1170"/>
                      <a:pt x="390" y="1172"/>
                      <a:pt x="399" y="1174"/>
                    </a:cubicBezTo>
                    <a:cubicBezTo>
                      <a:pt x="400" y="1174"/>
                      <a:pt x="400" y="1173"/>
                      <a:pt x="399" y="1173"/>
                    </a:cubicBezTo>
                    <a:cubicBezTo>
                      <a:pt x="390" y="1170"/>
                      <a:pt x="381" y="1168"/>
                      <a:pt x="372" y="1165"/>
                    </a:cubicBezTo>
                    <a:cubicBezTo>
                      <a:pt x="372" y="1157"/>
                      <a:pt x="372" y="1149"/>
                      <a:pt x="372" y="1140"/>
                    </a:cubicBezTo>
                    <a:cubicBezTo>
                      <a:pt x="371" y="1139"/>
                      <a:pt x="370" y="1139"/>
                      <a:pt x="370" y="1140"/>
                    </a:cubicBezTo>
                    <a:cubicBezTo>
                      <a:pt x="370" y="1148"/>
                      <a:pt x="370" y="1156"/>
                      <a:pt x="371" y="1165"/>
                    </a:cubicBezTo>
                    <a:cubicBezTo>
                      <a:pt x="363" y="1163"/>
                      <a:pt x="356" y="1161"/>
                      <a:pt x="349" y="1159"/>
                    </a:cubicBezTo>
                    <a:cubicBezTo>
                      <a:pt x="349" y="1149"/>
                      <a:pt x="350" y="1139"/>
                      <a:pt x="350" y="1129"/>
                    </a:cubicBezTo>
                    <a:cubicBezTo>
                      <a:pt x="364" y="1134"/>
                      <a:pt x="379" y="1138"/>
                      <a:pt x="393" y="1143"/>
                    </a:cubicBezTo>
                    <a:cubicBezTo>
                      <a:pt x="395" y="1143"/>
                      <a:pt x="395" y="1141"/>
                      <a:pt x="393" y="1140"/>
                    </a:cubicBezTo>
                    <a:cubicBezTo>
                      <a:pt x="357" y="1127"/>
                      <a:pt x="319" y="1117"/>
                      <a:pt x="281" y="1110"/>
                    </a:cubicBezTo>
                    <a:cubicBezTo>
                      <a:pt x="282" y="1109"/>
                      <a:pt x="283" y="1109"/>
                      <a:pt x="284" y="1108"/>
                    </a:cubicBezTo>
                    <a:cubicBezTo>
                      <a:pt x="285" y="1108"/>
                      <a:pt x="283" y="1105"/>
                      <a:pt x="282" y="1106"/>
                    </a:cubicBezTo>
                    <a:cubicBezTo>
                      <a:pt x="280" y="1107"/>
                      <a:pt x="278" y="1108"/>
                      <a:pt x="276" y="1109"/>
                    </a:cubicBezTo>
                    <a:cubicBezTo>
                      <a:pt x="275" y="1109"/>
                      <a:pt x="275" y="1109"/>
                      <a:pt x="274" y="1108"/>
                    </a:cubicBezTo>
                    <a:cubicBezTo>
                      <a:pt x="272" y="1108"/>
                      <a:pt x="273" y="1110"/>
                      <a:pt x="274" y="1110"/>
                    </a:cubicBezTo>
                    <a:cubicBezTo>
                      <a:pt x="274" y="1110"/>
                      <a:pt x="274" y="1110"/>
                      <a:pt x="274" y="1110"/>
                    </a:cubicBezTo>
                    <a:cubicBezTo>
                      <a:pt x="269" y="1113"/>
                      <a:pt x="264" y="1116"/>
                      <a:pt x="259" y="1119"/>
                    </a:cubicBezTo>
                    <a:cubicBezTo>
                      <a:pt x="259" y="1118"/>
                      <a:pt x="259" y="1117"/>
                      <a:pt x="259" y="1117"/>
                    </a:cubicBezTo>
                    <a:cubicBezTo>
                      <a:pt x="259" y="1115"/>
                      <a:pt x="257" y="1115"/>
                      <a:pt x="257" y="1116"/>
                    </a:cubicBezTo>
                    <a:cubicBezTo>
                      <a:pt x="257" y="1117"/>
                      <a:pt x="257" y="1118"/>
                      <a:pt x="257" y="1120"/>
                    </a:cubicBezTo>
                    <a:cubicBezTo>
                      <a:pt x="250" y="1123"/>
                      <a:pt x="242" y="1127"/>
                      <a:pt x="235" y="1131"/>
                    </a:cubicBezTo>
                    <a:cubicBezTo>
                      <a:pt x="235" y="1130"/>
                      <a:pt x="235" y="1129"/>
                      <a:pt x="235" y="1128"/>
                    </a:cubicBezTo>
                    <a:cubicBezTo>
                      <a:pt x="235" y="1127"/>
                      <a:pt x="234" y="1126"/>
                      <a:pt x="234" y="1128"/>
                    </a:cubicBezTo>
                    <a:cubicBezTo>
                      <a:pt x="234" y="1129"/>
                      <a:pt x="234" y="1131"/>
                      <a:pt x="234" y="1132"/>
                    </a:cubicBezTo>
                    <a:cubicBezTo>
                      <a:pt x="217" y="1141"/>
                      <a:pt x="199" y="1150"/>
                      <a:pt x="182" y="1159"/>
                    </a:cubicBezTo>
                    <a:cubicBezTo>
                      <a:pt x="182" y="1159"/>
                      <a:pt x="181" y="1159"/>
                      <a:pt x="181" y="1160"/>
                    </a:cubicBezTo>
                    <a:cubicBezTo>
                      <a:pt x="181" y="1160"/>
                      <a:pt x="181" y="1160"/>
                      <a:pt x="181" y="1160"/>
                    </a:cubicBezTo>
                    <a:cubicBezTo>
                      <a:pt x="157" y="1173"/>
                      <a:pt x="133" y="1185"/>
                      <a:pt x="109" y="1198"/>
                    </a:cubicBezTo>
                    <a:cubicBezTo>
                      <a:pt x="109" y="1196"/>
                      <a:pt x="109" y="1194"/>
                      <a:pt x="109" y="1192"/>
                    </a:cubicBezTo>
                    <a:cubicBezTo>
                      <a:pt x="109" y="1191"/>
                      <a:pt x="107" y="1191"/>
                      <a:pt x="107" y="1192"/>
                    </a:cubicBezTo>
                    <a:cubicBezTo>
                      <a:pt x="107" y="1194"/>
                      <a:pt x="107" y="1196"/>
                      <a:pt x="107" y="1199"/>
                    </a:cubicBezTo>
                    <a:cubicBezTo>
                      <a:pt x="91" y="1207"/>
                      <a:pt x="75" y="1215"/>
                      <a:pt x="58" y="1224"/>
                    </a:cubicBezTo>
                    <a:cubicBezTo>
                      <a:pt x="58" y="1223"/>
                      <a:pt x="57" y="1223"/>
                      <a:pt x="57" y="1224"/>
                    </a:cubicBezTo>
                    <a:cubicBezTo>
                      <a:pt x="57" y="1224"/>
                      <a:pt x="57" y="1224"/>
                      <a:pt x="57" y="1225"/>
                    </a:cubicBezTo>
                    <a:cubicBezTo>
                      <a:pt x="49" y="1228"/>
                      <a:pt x="41" y="1232"/>
                      <a:pt x="33" y="1236"/>
                    </a:cubicBezTo>
                    <a:cubicBezTo>
                      <a:pt x="33" y="1236"/>
                      <a:pt x="33" y="1236"/>
                      <a:pt x="33" y="1236"/>
                    </a:cubicBezTo>
                    <a:cubicBezTo>
                      <a:pt x="33" y="1235"/>
                      <a:pt x="32" y="1235"/>
                      <a:pt x="31" y="1236"/>
                    </a:cubicBezTo>
                    <a:cubicBezTo>
                      <a:pt x="31" y="1236"/>
                      <a:pt x="31" y="1237"/>
                      <a:pt x="31" y="1237"/>
                    </a:cubicBezTo>
                    <a:cubicBezTo>
                      <a:pt x="23" y="1241"/>
                      <a:pt x="15" y="1245"/>
                      <a:pt x="7" y="1249"/>
                    </a:cubicBezTo>
                    <a:cubicBezTo>
                      <a:pt x="7" y="1250"/>
                      <a:pt x="7" y="1250"/>
                      <a:pt x="7" y="1250"/>
                    </a:cubicBezTo>
                    <a:cubicBezTo>
                      <a:pt x="15" y="1247"/>
                      <a:pt x="23" y="1243"/>
                      <a:pt x="31" y="1240"/>
                    </a:cubicBezTo>
                    <a:cubicBezTo>
                      <a:pt x="31" y="1250"/>
                      <a:pt x="30" y="1260"/>
                      <a:pt x="30" y="1270"/>
                    </a:cubicBezTo>
                    <a:cubicBezTo>
                      <a:pt x="21" y="1274"/>
                      <a:pt x="12" y="1279"/>
                      <a:pt x="4" y="1283"/>
                    </a:cubicBezTo>
                    <a:cubicBezTo>
                      <a:pt x="3" y="1284"/>
                      <a:pt x="4" y="1286"/>
                      <a:pt x="5" y="1285"/>
                    </a:cubicBezTo>
                    <a:cubicBezTo>
                      <a:pt x="13" y="1281"/>
                      <a:pt x="22" y="1277"/>
                      <a:pt x="30" y="1273"/>
                    </a:cubicBezTo>
                    <a:cubicBezTo>
                      <a:pt x="29" y="1281"/>
                      <a:pt x="29" y="1289"/>
                      <a:pt x="29" y="1298"/>
                    </a:cubicBezTo>
                    <a:cubicBezTo>
                      <a:pt x="20" y="1302"/>
                      <a:pt x="11" y="1307"/>
                      <a:pt x="2" y="1312"/>
                    </a:cubicBezTo>
                    <a:cubicBezTo>
                      <a:pt x="2" y="1312"/>
                      <a:pt x="2" y="1312"/>
                      <a:pt x="2" y="1312"/>
                    </a:cubicBezTo>
                    <a:cubicBezTo>
                      <a:pt x="11" y="1308"/>
                      <a:pt x="20" y="1305"/>
                      <a:pt x="29" y="1301"/>
                    </a:cubicBezTo>
                    <a:cubicBezTo>
                      <a:pt x="29" y="1311"/>
                      <a:pt x="29" y="1322"/>
                      <a:pt x="30" y="1332"/>
                    </a:cubicBezTo>
                    <a:cubicBezTo>
                      <a:pt x="21" y="1336"/>
                      <a:pt x="13" y="1339"/>
                      <a:pt x="4" y="1343"/>
                    </a:cubicBezTo>
                    <a:cubicBezTo>
                      <a:pt x="3" y="1343"/>
                      <a:pt x="4" y="1345"/>
                      <a:pt x="5" y="1345"/>
                    </a:cubicBezTo>
                    <a:cubicBezTo>
                      <a:pt x="13" y="1341"/>
                      <a:pt x="22" y="1338"/>
                      <a:pt x="30" y="1334"/>
                    </a:cubicBezTo>
                    <a:cubicBezTo>
                      <a:pt x="30" y="1342"/>
                      <a:pt x="31" y="1350"/>
                      <a:pt x="31" y="1358"/>
                    </a:cubicBezTo>
                    <a:cubicBezTo>
                      <a:pt x="22" y="1362"/>
                      <a:pt x="13" y="1367"/>
                      <a:pt x="4" y="1371"/>
                    </a:cubicBezTo>
                    <a:cubicBezTo>
                      <a:pt x="4" y="1371"/>
                      <a:pt x="4" y="1372"/>
                      <a:pt x="5" y="1372"/>
                    </a:cubicBezTo>
                    <a:cubicBezTo>
                      <a:pt x="14" y="1369"/>
                      <a:pt x="23" y="1365"/>
                      <a:pt x="31" y="1361"/>
                    </a:cubicBezTo>
                    <a:cubicBezTo>
                      <a:pt x="32" y="1371"/>
                      <a:pt x="33" y="1380"/>
                      <a:pt x="34" y="1389"/>
                    </a:cubicBezTo>
                    <a:cubicBezTo>
                      <a:pt x="23" y="1393"/>
                      <a:pt x="11" y="1398"/>
                      <a:pt x="0" y="1403"/>
                    </a:cubicBezTo>
                    <a:cubicBezTo>
                      <a:pt x="0" y="1404"/>
                      <a:pt x="0" y="1404"/>
                      <a:pt x="0" y="1404"/>
                    </a:cubicBezTo>
                    <a:cubicBezTo>
                      <a:pt x="20" y="1398"/>
                      <a:pt x="40" y="1390"/>
                      <a:pt x="59" y="1382"/>
                    </a:cubicBezTo>
                    <a:cubicBezTo>
                      <a:pt x="59" y="1383"/>
                      <a:pt x="59" y="1384"/>
                      <a:pt x="59" y="1385"/>
                    </a:cubicBezTo>
                    <a:cubicBezTo>
                      <a:pt x="59" y="1386"/>
                      <a:pt x="61" y="1387"/>
                      <a:pt x="61" y="1386"/>
                    </a:cubicBezTo>
                    <a:cubicBezTo>
                      <a:pt x="61" y="1384"/>
                      <a:pt x="61" y="1383"/>
                      <a:pt x="61" y="1382"/>
                    </a:cubicBezTo>
                    <a:cubicBezTo>
                      <a:pt x="77" y="1375"/>
                      <a:pt x="93" y="1368"/>
                      <a:pt x="109" y="1360"/>
                    </a:cubicBezTo>
                    <a:cubicBezTo>
                      <a:pt x="109" y="1363"/>
                      <a:pt x="109" y="1365"/>
                      <a:pt x="109" y="1367"/>
                    </a:cubicBezTo>
                    <a:cubicBezTo>
                      <a:pt x="110" y="1368"/>
                      <a:pt x="111" y="1368"/>
                      <a:pt x="111" y="1367"/>
                    </a:cubicBezTo>
                    <a:cubicBezTo>
                      <a:pt x="111" y="1365"/>
                      <a:pt x="111" y="1362"/>
                      <a:pt x="111" y="1360"/>
                    </a:cubicBezTo>
                    <a:cubicBezTo>
                      <a:pt x="119" y="1356"/>
                      <a:pt x="127" y="1353"/>
                      <a:pt x="135" y="1349"/>
                    </a:cubicBezTo>
                    <a:cubicBezTo>
                      <a:pt x="135" y="1350"/>
                      <a:pt x="135" y="1352"/>
                      <a:pt x="135" y="1353"/>
                    </a:cubicBezTo>
                    <a:cubicBezTo>
                      <a:pt x="135" y="1354"/>
                      <a:pt x="137" y="1354"/>
                      <a:pt x="136" y="1353"/>
                    </a:cubicBezTo>
                    <a:cubicBezTo>
                      <a:pt x="136" y="1352"/>
                      <a:pt x="136" y="1350"/>
                      <a:pt x="136" y="1348"/>
                    </a:cubicBezTo>
                    <a:cubicBezTo>
                      <a:pt x="140" y="1347"/>
                      <a:pt x="144" y="1345"/>
                      <a:pt x="147" y="1343"/>
                    </a:cubicBezTo>
                    <a:cubicBezTo>
                      <a:pt x="158" y="1338"/>
                      <a:pt x="170" y="1333"/>
                      <a:pt x="181" y="1328"/>
                    </a:cubicBezTo>
                    <a:cubicBezTo>
                      <a:pt x="182" y="1329"/>
                      <a:pt x="182" y="1329"/>
                      <a:pt x="182" y="1328"/>
                    </a:cubicBezTo>
                    <a:cubicBezTo>
                      <a:pt x="182" y="1328"/>
                      <a:pt x="182" y="1328"/>
                      <a:pt x="182" y="1328"/>
                    </a:cubicBezTo>
                    <a:cubicBezTo>
                      <a:pt x="215" y="1313"/>
                      <a:pt x="248" y="1297"/>
                      <a:pt x="279" y="1280"/>
                    </a:cubicBezTo>
                    <a:cubicBezTo>
                      <a:pt x="291" y="1282"/>
                      <a:pt x="303" y="1284"/>
                      <a:pt x="315" y="1286"/>
                    </a:cubicBezTo>
                    <a:cubicBezTo>
                      <a:pt x="315" y="1286"/>
                      <a:pt x="315" y="1286"/>
                      <a:pt x="315" y="1287"/>
                    </a:cubicBezTo>
                    <a:cubicBezTo>
                      <a:pt x="315" y="1287"/>
                      <a:pt x="316" y="1288"/>
                      <a:pt x="316" y="1287"/>
                    </a:cubicBezTo>
                    <a:cubicBezTo>
                      <a:pt x="316" y="1287"/>
                      <a:pt x="316" y="1286"/>
                      <a:pt x="316" y="1286"/>
                    </a:cubicBezTo>
                    <a:cubicBezTo>
                      <a:pt x="326" y="1287"/>
                      <a:pt x="336" y="1289"/>
                      <a:pt x="347" y="1291"/>
                    </a:cubicBezTo>
                    <a:cubicBezTo>
                      <a:pt x="347" y="1292"/>
                      <a:pt x="347" y="1292"/>
                      <a:pt x="347" y="1292"/>
                    </a:cubicBezTo>
                    <a:cubicBezTo>
                      <a:pt x="347" y="1293"/>
                      <a:pt x="348" y="1293"/>
                      <a:pt x="348" y="1292"/>
                    </a:cubicBezTo>
                    <a:cubicBezTo>
                      <a:pt x="348" y="1292"/>
                      <a:pt x="348" y="1292"/>
                      <a:pt x="348" y="1292"/>
                    </a:cubicBezTo>
                    <a:cubicBezTo>
                      <a:pt x="357" y="1294"/>
                      <a:pt x="366" y="1296"/>
                      <a:pt x="375" y="1298"/>
                    </a:cubicBezTo>
                    <a:cubicBezTo>
                      <a:pt x="375" y="1298"/>
                      <a:pt x="375" y="1298"/>
                      <a:pt x="375" y="1299"/>
                    </a:cubicBezTo>
                    <a:cubicBezTo>
                      <a:pt x="375" y="1299"/>
                      <a:pt x="376" y="1299"/>
                      <a:pt x="376" y="1299"/>
                    </a:cubicBezTo>
                    <a:cubicBezTo>
                      <a:pt x="376" y="1299"/>
                      <a:pt x="376" y="1298"/>
                      <a:pt x="376" y="1298"/>
                    </a:cubicBezTo>
                    <a:cubicBezTo>
                      <a:pt x="384" y="1300"/>
                      <a:pt x="391" y="1302"/>
                      <a:pt x="399" y="1305"/>
                    </a:cubicBezTo>
                    <a:cubicBezTo>
                      <a:pt x="401" y="1305"/>
                      <a:pt x="400" y="1303"/>
                      <a:pt x="399" y="1303"/>
                    </a:cubicBezTo>
                    <a:cubicBezTo>
                      <a:pt x="392" y="1300"/>
                      <a:pt x="384" y="1298"/>
                      <a:pt x="376" y="1296"/>
                    </a:cubicBezTo>
                    <a:cubicBezTo>
                      <a:pt x="376" y="1285"/>
                      <a:pt x="375" y="1274"/>
                      <a:pt x="375" y="1263"/>
                    </a:cubicBezTo>
                    <a:cubicBezTo>
                      <a:pt x="383" y="1265"/>
                      <a:pt x="391" y="1266"/>
                      <a:pt x="399" y="1268"/>
                    </a:cubicBezTo>
                    <a:cubicBezTo>
                      <a:pt x="401" y="1268"/>
                      <a:pt x="400" y="1266"/>
                      <a:pt x="399" y="1266"/>
                    </a:cubicBezTo>
                    <a:cubicBezTo>
                      <a:pt x="391" y="1264"/>
                      <a:pt x="383" y="1262"/>
                      <a:pt x="375" y="1260"/>
                    </a:cubicBezTo>
                    <a:cubicBezTo>
                      <a:pt x="375" y="1252"/>
                      <a:pt x="374" y="1244"/>
                      <a:pt x="374" y="1237"/>
                    </a:cubicBezTo>
                    <a:cubicBezTo>
                      <a:pt x="385" y="1239"/>
                      <a:pt x="396" y="1241"/>
                      <a:pt x="407" y="1243"/>
                    </a:cubicBezTo>
                    <a:cubicBezTo>
                      <a:pt x="408" y="1243"/>
                      <a:pt x="408" y="1243"/>
                      <a:pt x="408" y="1242"/>
                    </a:cubicBezTo>
                    <a:cubicBezTo>
                      <a:pt x="407" y="1377"/>
                      <a:pt x="407" y="1511"/>
                      <a:pt x="413" y="1645"/>
                    </a:cubicBezTo>
                    <a:cubicBezTo>
                      <a:pt x="413" y="1646"/>
                      <a:pt x="415" y="1647"/>
                      <a:pt x="415" y="1645"/>
                    </a:cubicBezTo>
                    <a:cubicBezTo>
                      <a:pt x="404" y="1409"/>
                      <a:pt x="413" y="1171"/>
                      <a:pt x="413" y="934"/>
                    </a:cubicBezTo>
                    <a:cubicBezTo>
                      <a:pt x="425" y="928"/>
                      <a:pt x="437" y="922"/>
                      <a:pt x="449" y="916"/>
                    </a:cubicBezTo>
                    <a:cubicBezTo>
                      <a:pt x="449" y="916"/>
                      <a:pt x="449" y="917"/>
                      <a:pt x="449" y="917"/>
                    </a:cubicBezTo>
                    <a:cubicBezTo>
                      <a:pt x="451" y="1103"/>
                      <a:pt x="450" y="1289"/>
                      <a:pt x="454" y="1475"/>
                    </a:cubicBezTo>
                    <a:cubicBezTo>
                      <a:pt x="448" y="1477"/>
                      <a:pt x="441" y="1479"/>
                      <a:pt x="435" y="1481"/>
                    </a:cubicBezTo>
                    <a:cubicBezTo>
                      <a:pt x="435" y="1481"/>
                      <a:pt x="435" y="1482"/>
                      <a:pt x="436" y="1482"/>
                    </a:cubicBezTo>
                    <a:cubicBezTo>
                      <a:pt x="442" y="1480"/>
                      <a:pt x="448" y="1478"/>
                      <a:pt x="454" y="1476"/>
                    </a:cubicBezTo>
                    <a:cubicBezTo>
                      <a:pt x="454" y="1488"/>
                      <a:pt x="454" y="1501"/>
                      <a:pt x="455" y="1513"/>
                    </a:cubicBezTo>
                    <a:cubicBezTo>
                      <a:pt x="445" y="1516"/>
                      <a:pt x="435" y="1519"/>
                      <a:pt x="426" y="1523"/>
                    </a:cubicBezTo>
                    <a:cubicBezTo>
                      <a:pt x="425" y="1523"/>
                      <a:pt x="426" y="1524"/>
                      <a:pt x="426" y="1524"/>
                    </a:cubicBezTo>
                    <a:cubicBezTo>
                      <a:pt x="436" y="1520"/>
                      <a:pt x="445" y="1517"/>
                      <a:pt x="455" y="1514"/>
                    </a:cubicBezTo>
                    <a:cubicBezTo>
                      <a:pt x="456" y="1555"/>
                      <a:pt x="457" y="1597"/>
                      <a:pt x="459" y="1638"/>
                    </a:cubicBezTo>
                    <a:cubicBezTo>
                      <a:pt x="459" y="1639"/>
                      <a:pt x="461" y="1640"/>
                      <a:pt x="461" y="1638"/>
                    </a:cubicBezTo>
                    <a:cubicBezTo>
                      <a:pt x="459" y="1597"/>
                      <a:pt x="458" y="1555"/>
                      <a:pt x="457" y="1514"/>
                    </a:cubicBezTo>
                    <a:cubicBezTo>
                      <a:pt x="470" y="1510"/>
                      <a:pt x="482" y="1506"/>
                      <a:pt x="495" y="1503"/>
                    </a:cubicBezTo>
                    <a:cubicBezTo>
                      <a:pt x="496" y="1538"/>
                      <a:pt x="497" y="1573"/>
                      <a:pt x="498" y="1608"/>
                    </a:cubicBezTo>
                    <a:cubicBezTo>
                      <a:pt x="498" y="1609"/>
                      <a:pt x="500" y="1610"/>
                      <a:pt x="500" y="1609"/>
                    </a:cubicBezTo>
                    <a:cubicBezTo>
                      <a:pt x="499" y="1573"/>
                      <a:pt x="498" y="1538"/>
                      <a:pt x="498" y="1502"/>
                    </a:cubicBezTo>
                    <a:cubicBezTo>
                      <a:pt x="507" y="1500"/>
                      <a:pt x="516" y="1498"/>
                      <a:pt x="526" y="1495"/>
                    </a:cubicBezTo>
                    <a:cubicBezTo>
                      <a:pt x="526" y="1495"/>
                      <a:pt x="526" y="1494"/>
                      <a:pt x="525" y="1494"/>
                    </a:cubicBezTo>
                    <a:cubicBezTo>
                      <a:pt x="516" y="1496"/>
                      <a:pt x="507" y="1499"/>
                      <a:pt x="498" y="1501"/>
                    </a:cubicBezTo>
                    <a:cubicBezTo>
                      <a:pt x="498" y="1488"/>
                      <a:pt x="497" y="1475"/>
                      <a:pt x="497" y="1463"/>
                    </a:cubicBezTo>
                    <a:cubicBezTo>
                      <a:pt x="510" y="1459"/>
                      <a:pt x="523" y="1455"/>
                      <a:pt x="535" y="1452"/>
                    </a:cubicBezTo>
                    <a:cubicBezTo>
                      <a:pt x="535" y="1503"/>
                      <a:pt x="534" y="1554"/>
                      <a:pt x="535" y="1606"/>
                    </a:cubicBezTo>
                    <a:cubicBezTo>
                      <a:pt x="535" y="1607"/>
                      <a:pt x="537" y="1608"/>
                      <a:pt x="537" y="1606"/>
                    </a:cubicBezTo>
                    <a:cubicBezTo>
                      <a:pt x="537" y="1554"/>
                      <a:pt x="538" y="1503"/>
                      <a:pt x="538" y="1451"/>
                    </a:cubicBezTo>
                    <a:cubicBezTo>
                      <a:pt x="550" y="1447"/>
                      <a:pt x="562" y="1444"/>
                      <a:pt x="574" y="1441"/>
                    </a:cubicBezTo>
                    <a:cubicBezTo>
                      <a:pt x="575" y="1440"/>
                      <a:pt x="574" y="1439"/>
                      <a:pt x="573" y="1439"/>
                    </a:cubicBezTo>
                    <a:cubicBezTo>
                      <a:pt x="562" y="1443"/>
                      <a:pt x="550" y="1446"/>
                      <a:pt x="538" y="1449"/>
                    </a:cubicBezTo>
                    <a:cubicBezTo>
                      <a:pt x="538" y="1441"/>
                      <a:pt x="538" y="1432"/>
                      <a:pt x="538" y="1423"/>
                    </a:cubicBezTo>
                    <a:cubicBezTo>
                      <a:pt x="551" y="1420"/>
                      <a:pt x="565" y="1416"/>
                      <a:pt x="578" y="1412"/>
                    </a:cubicBezTo>
                    <a:cubicBezTo>
                      <a:pt x="578" y="1479"/>
                      <a:pt x="579" y="1546"/>
                      <a:pt x="581" y="1613"/>
                    </a:cubicBezTo>
                    <a:cubicBezTo>
                      <a:pt x="581" y="1614"/>
                      <a:pt x="583" y="1615"/>
                      <a:pt x="583" y="1613"/>
                    </a:cubicBezTo>
                    <a:cubicBezTo>
                      <a:pt x="582" y="1546"/>
                      <a:pt x="581" y="1478"/>
                      <a:pt x="580" y="1411"/>
                    </a:cubicBezTo>
                    <a:cubicBezTo>
                      <a:pt x="589" y="1408"/>
                      <a:pt x="597" y="1405"/>
                      <a:pt x="606" y="1402"/>
                    </a:cubicBezTo>
                    <a:cubicBezTo>
                      <a:pt x="607" y="1402"/>
                      <a:pt x="606" y="1401"/>
                      <a:pt x="605" y="1401"/>
                    </a:cubicBezTo>
                    <a:cubicBezTo>
                      <a:pt x="597" y="1403"/>
                      <a:pt x="588" y="1405"/>
                      <a:pt x="580" y="1408"/>
                    </a:cubicBezTo>
                    <a:cubicBezTo>
                      <a:pt x="578" y="1302"/>
                      <a:pt x="578" y="1196"/>
                      <a:pt x="577" y="1091"/>
                    </a:cubicBezTo>
                    <a:cubicBezTo>
                      <a:pt x="592" y="1083"/>
                      <a:pt x="607" y="1076"/>
                      <a:pt x="622" y="1068"/>
                    </a:cubicBezTo>
                    <a:cubicBezTo>
                      <a:pt x="623" y="1068"/>
                      <a:pt x="622" y="1067"/>
                      <a:pt x="621" y="1067"/>
                    </a:cubicBezTo>
                    <a:cubicBezTo>
                      <a:pt x="607" y="1075"/>
                      <a:pt x="592" y="1082"/>
                      <a:pt x="577" y="1089"/>
                    </a:cubicBezTo>
                    <a:cubicBezTo>
                      <a:pt x="577" y="1077"/>
                      <a:pt x="577" y="1065"/>
                      <a:pt x="577" y="1053"/>
                    </a:cubicBezTo>
                    <a:cubicBezTo>
                      <a:pt x="594" y="1043"/>
                      <a:pt x="611" y="1032"/>
                      <a:pt x="628" y="1022"/>
                    </a:cubicBezTo>
                    <a:cubicBezTo>
                      <a:pt x="628" y="1225"/>
                      <a:pt x="627" y="1429"/>
                      <a:pt x="631" y="1633"/>
                    </a:cubicBezTo>
                    <a:cubicBezTo>
                      <a:pt x="631" y="1635"/>
                      <a:pt x="634" y="1636"/>
                      <a:pt x="633" y="1634"/>
                    </a:cubicBezTo>
                    <a:cubicBezTo>
                      <a:pt x="629" y="1429"/>
                      <a:pt x="630" y="1225"/>
                      <a:pt x="630" y="1020"/>
                    </a:cubicBezTo>
                    <a:cubicBezTo>
                      <a:pt x="631" y="1019"/>
                      <a:pt x="633" y="1018"/>
                      <a:pt x="635" y="1017"/>
                    </a:cubicBezTo>
                    <a:cubicBezTo>
                      <a:pt x="635" y="1017"/>
                      <a:pt x="635" y="1016"/>
                      <a:pt x="634" y="1016"/>
                    </a:cubicBezTo>
                    <a:cubicBezTo>
                      <a:pt x="633" y="1017"/>
                      <a:pt x="631" y="1018"/>
                      <a:pt x="630" y="1019"/>
                    </a:cubicBezTo>
                    <a:cubicBezTo>
                      <a:pt x="630" y="960"/>
                      <a:pt x="630" y="900"/>
                      <a:pt x="630" y="841"/>
                    </a:cubicBezTo>
                    <a:cubicBezTo>
                      <a:pt x="630" y="834"/>
                      <a:pt x="630" y="827"/>
                      <a:pt x="630" y="820"/>
                    </a:cubicBezTo>
                    <a:cubicBezTo>
                      <a:pt x="647" y="810"/>
                      <a:pt x="665" y="800"/>
                      <a:pt x="683" y="790"/>
                    </a:cubicBezTo>
                    <a:cubicBezTo>
                      <a:pt x="693" y="795"/>
                      <a:pt x="703" y="801"/>
                      <a:pt x="714" y="806"/>
                    </a:cubicBezTo>
                    <a:cubicBezTo>
                      <a:pt x="715" y="908"/>
                      <a:pt x="718" y="1010"/>
                      <a:pt x="721" y="1111"/>
                    </a:cubicBezTo>
                    <a:cubicBezTo>
                      <a:pt x="721" y="1113"/>
                      <a:pt x="723" y="1113"/>
                      <a:pt x="723" y="1112"/>
                    </a:cubicBezTo>
                    <a:cubicBezTo>
                      <a:pt x="720" y="1010"/>
                      <a:pt x="718" y="909"/>
                      <a:pt x="716" y="807"/>
                    </a:cubicBezTo>
                    <a:cubicBezTo>
                      <a:pt x="723" y="811"/>
                      <a:pt x="730" y="814"/>
                      <a:pt x="737" y="818"/>
                    </a:cubicBezTo>
                    <a:cubicBezTo>
                      <a:pt x="739" y="911"/>
                      <a:pt x="741" y="1004"/>
                      <a:pt x="742" y="1098"/>
                    </a:cubicBezTo>
                    <a:cubicBezTo>
                      <a:pt x="742" y="1099"/>
                      <a:pt x="744" y="1100"/>
                      <a:pt x="744" y="1098"/>
                    </a:cubicBezTo>
                    <a:cubicBezTo>
                      <a:pt x="744" y="1005"/>
                      <a:pt x="742" y="912"/>
                      <a:pt x="739" y="819"/>
                    </a:cubicBezTo>
                    <a:cubicBezTo>
                      <a:pt x="748" y="823"/>
                      <a:pt x="757" y="828"/>
                      <a:pt x="766" y="832"/>
                    </a:cubicBezTo>
                    <a:cubicBezTo>
                      <a:pt x="767" y="869"/>
                      <a:pt x="767" y="906"/>
                      <a:pt x="768" y="943"/>
                    </a:cubicBezTo>
                    <a:cubicBezTo>
                      <a:pt x="764" y="941"/>
                      <a:pt x="760" y="940"/>
                      <a:pt x="757" y="939"/>
                    </a:cubicBezTo>
                    <a:cubicBezTo>
                      <a:pt x="756" y="939"/>
                      <a:pt x="756" y="940"/>
                      <a:pt x="756" y="940"/>
                    </a:cubicBezTo>
                    <a:cubicBezTo>
                      <a:pt x="760" y="941"/>
                      <a:pt x="764" y="943"/>
                      <a:pt x="768" y="944"/>
                    </a:cubicBezTo>
                    <a:cubicBezTo>
                      <a:pt x="768" y="954"/>
                      <a:pt x="768" y="964"/>
                      <a:pt x="768" y="974"/>
                    </a:cubicBezTo>
                    <a:cubicBezTo>
                      <a:pt x="761" y="971"/>
                      <a:pt x="754" y="968"/>
                      <a:pt x="747" y="965"/>
                    </a:cubicBezTo>
                    <a:cubicBezTo>
                      <a:pt x="746" y="964"/>
                      <a:pt x="746" y="965"/>
                      <a:pt x="747" y="966"/>
                    </a:cubicBezTo>
                    <a:cubicBezTo>
                      <a:pt x="754" y="969"/>
                      <a:pt x="761" y="972"/>
                      <a:pt x="768" y="975"/>
                    </a:cubicBezTo>
                    <a:cubicBezTo>
                      <a:pt x="768" y="1013"/>
                      <a:pt x="769" y="1051"/>
                      <a:pt x="769" y="1088"/>
                    </a:cubicBezTo>
                    <a:cubicBezTo>
                      <a:pt x="769" y="1090"/>
                      <a:pt x="771" y="1091"/>
                      <a:pt x="771" y="1089"/>
                    </a:cubicBezTo>
                    <a:cubicBezTo>
                      <a:pt x="772" y="1051"/>
                      <a:pt x="771" y="1014"/>
                      <a:pt x="771" y="976"/>
                    </a:cubicBezTo>
                    <a:cubicBezTo>
                      <a:pt x="779" y="980"/>
                      <a:pt x="788" y="983"/>
                      <a:pt x="796" y="987"/>
                    </a:cubicBezTo>
                    <a:cubicBezTo>
                      <a:pt x="797" y="1018"/>
                      <a:pt x="798" y="1048"/>
                      <a:pt x="799" y="1079"/>
                    </a:cubicBezTo>
                    <a:cubicBezTo>
                      <a:pt x="799" y="1080"/>
                      <a:pt x="801" y="1081"/>
                      <a:pt x="801" y="1080"/>
                    </a:cubicBezTo>
                    <a:cubicBezTo>
                      <a:pt x="800" y="1049"/>
                      <a:pt x="799" y="1018"/>
                      <a:pt x="798" y="988"/>
                    </a:cubicBezTo>
                    <a:cubicBezTo>
                      <a:pt x="806" y="991"/>
                      <a:pt x="814" y="995"/>
                      <a:pt x="822" y="998"/>
                    </a:cubicBezTo>
                    <a:cubicBezTo>
                      <a:pt x="822" y="1018"/>
                      <a:pt x="822" y="1038"/>
                      <a:pt x="822" y="1059"/>
                    </a:cubicBezTo>
                    <a:cubicBezTo>
                      <a:pt x="822" y="1060"/>
                      <a:pt x="824" y="1061"/>
                      <a:pt x="824" y="1059"/>
                    </a:cubicBezTo>
                    <a:cubicBezTo>
                      <a:pt x="824" y="1039"/>
                      <a:pt x="824" y="1019"/>
                      <a:pt x="824" y="999"/>
                    </a:cubicBezTo>
                    <a:cubicBezTo>
                      <a:pt x="825" y="1000"/>
                      <a:pt x="826" y="1000"/>
                      <a:pt x="827" y="1001"/>
                    </a:cubicBezTo>
                    <a:cubicBezTo>
                      <a:pt x="828" y="1001"/>
                      <a:pt x="828" y="1000"/>
                      <a:pt x="827" y="1000"/>
                    </a:cubicBezTo>
                    <a:cubicBezTo>
                      <a:pt x="826" y="999"/>
                      <a:pt x="825" y="999"/>
                      <a:pt x="824" y="998"/>
                    </a:cubicBezTo>
                    <a:cubicBezTo>
                      <a:pt x="824" y="988"/>
                      <a:pt x="824" y="977"/>
                      <a:pt x="823" y="967"/>
                    </a:cubicBezTo>
                    <a:cubicBezTo>
                      <a:pt x="831" y="971"/>
                      <a:pt x="839" y="975"/>
                      <a:pt x="847" y="979"/>
                    </a:cubicBezTo>
                    <a:cubicBezTo>
                      <a:pt x="848" y="1001"/>
                      <a:pt x="849" y="1023"/>
                      <a:pt x="850" y="1045"/>
                    </a:cubicBezTo>
                    <a:cubicBezTo>
                      <a:pt x="850" y="1046"/>
                      <a:pt x="852" y="1047"/>
                      <a:pt x="852" y="1045"/>
                    </a:cubicBezTo>
                    <a:cubicBezTo>
                      <a:pt x="851" y="1023"/>
                      <a:pt x="850" y="1002"/>
                      <a:pt x="849" y="980"/>
                    </a:cubicBezTo>
                    <a:cubicBezTo>
                      <a:pt x="855" y="982"/>
                      <a:pt x="860" y="985"/>
                      <a:pt x="865" y="988"/>
                    </a:cubicBezTo>
                    <a:cubicBezTo>
                      <a:pt x="866" y="988"/>
                      <a:pt x="866" y="987"/>
                      <a:pt x="866" y="987"/>
                    </a:cubicBezTo>
                    <a:cubicBezTo>
                      <a:pt x="860" y="984"/>
                      <a:pt x="855" y="981"/>
                      <a:pt x="849" y="978"/>
                    </a:cubicBezTo>
                    <a:cubicBezTo>
                      <a:pt x="849" y="969"/>
                      <a:pt x="849" y="959"/>
                      <a:pt x="848" y="949"/>
                    </a:cubicBezTo>
                    <a:cubicBezTo>
                      <a:pt x="856" y="952"/>
                      <a:pt x="863" y="955"/>
                      <a:pt x="870" y="959"/>
                    </a:cubicBezTo>
                    <a:cubicBezTo>
                      <a:pt x="870" y="981"/>
                      <a:pt x="870" y="1004"/>
                      <a:pt x="870" y="1026"/>
                    </a:cubicBezTo>
                    <a:cubicBezTo>
                      <a:pt x="870" y="1028"/>
                      <a:pt x="873" y="1028"/>
                      <a:pt x="873" y="1027"/>
                    </a:cubicBezTo>
                    <a:cubicBezTo>
                      <a:pt x="873" y="980"/>
                      <a:pt x="873" y="934"/>
                      <a:pt x="873" y="887"/>
                    </a:cubicBezTo>
                    <a:cubicBezTo>
                      <a:pt x="880" y="891"/>
                      <a:pt x="887" y="895"/>
                      <a:pt x="894" y="899"/>
                    </a:cubicBezTo>
                    <a:cubicBezTo>
                      <a:pt x="896" y="900"/>
                      <a:pt x="896" y="898"/>
                      <a:pt x="895" y="897"/>
                    </a:cubicBezTo>
                    <a:cubicBezTo>
                      <a:pt x="888" y="893"/>
                      <a:pt x="880" y="889"/>
                      <a:pt x="873" y="885"/>
                    </a:cubicBezTo>
                    <a:cubicBezTo>
                      <a:pt x="873" y="881"/>
                      <a:pt x="873" y="877"/>
                      <a:pt x="873" y="873"/>
                    </a:cubicBezTo>
                    <a:cubicBezTo>
                      <a:pt x="880" y="877"/>
                      <a:pt x="887" y="880"/>
                      <a:pt x="894" y="884"/>
                    </a:cubicBezTo>
                    <a:cubicBezTo>
                      <a:pt x="896" y="884"/>
                      <a:pt x="896" y="882"/>
                      <a:pt x="895" y="882"/>
                    </a:cubicBezTo>
                    <a:cubicBezTo>
                      <a:pt x="888" y="877"/>
                      <a:pt x="880" y="872"/>
                      <a:pt x="873" y="867"/>
                    </a:cubicBezTo>
                    <a:cubicBezTo>
                      <a:pt x="873" y="860"/>
                      <a:pt x="873" y="852"/>
                      <a:pt x="873" y="845"/>
                    </a:cubicBezTo>
                    <a:cubicBezTo>
                      <a:pt x="887" y="853"/>
                      <a:pt x="901" y="861"/>
                      <a:pt x="915" y="868"/>
                    </a:cubicBezTo>
                    <a:cubicBezTo>
                      <a:pt x="917" y="869"/>
                      <a:pt x="917" y="867"/>
                      <a:pt x="916" y="866"/>
                    </a:cubicBezTo>
                    <a:close/>
                    <a:moveTo>
                      <a:pt x="33" y="1239"/>
                    </a:moveTo>
                    <a:cubicBezTo>
                      <a:pt x="41" y="1236"/>
                      <a:pt x="49" y="1232"/>
                      <a:pt x="57" y="1229"/>
                    </a:cubicBezTo>
                    <a:cubicBezTo>
                      <a:pt x="56" y="1238"/>
                      <a:pt x="56" y="1247"/>
                      <a:pt x="57" y="1257"/>
                    </a:cubicBezTo>
                    <a:cubicBezTo>
                      <a:pt x="48" y="1261"/>
                      <a:pt x="40" y="1265"/>
                      <a:pt x="32" y="1269"/>
                    </a:cubicBezTo>
                    <a:cubicBezTo>
                      <a:pt x="33" y="1259"/>
                      <a:pt x="33" y="1249"/>
                      <a:pt x="33" y="1239"/>
                    </a:cubicBezTo>
                    <a:close/>
                    <a:moveTo>
                      <a:pt x="32" y="1271"/>
                    </a:moveTo>
                    <a:cubicBezTo>
                      <a:pt x="40" y="1267"/>
                      <a:pt x="48" y="1263"/>
                      <a:pt x="57" y="1259"/>
                    </a:cubicBezTo>
                    <a:cubicBezTo>
                      <a:pt x="57" y="1268"/>
                      <a:pt x="57" y="1276"/>
                      <a:pt x="57" y="1284"/>
                    </a:cubicBezTo>
                    <a:cubicBezTo>
                      <a:pt x="49" y="1288"/>
                      <a:pt x="40" y="1292"/>
                      <a:pt x="32" y="1296"/>
                    </a:cubicBezTo>
                    <a:cubicBezTo>
                      <a:pt x="32" y="1288"/>
                      <a:pt x="32" y="1280"/>
                      <a:pt x="32" y="1271"/>
                    </a:cubicBezTo>
                    <a:close/>
                    <a:moveTo>
                      <a:pt x="32" y="1300"/>
                    </a:moveTo>
                    <a:cubicBezTo>
                      <a:pt x="40" y="1296"/>
                      <a:pt x="49" y="1292"/>
                      <a:pt x="57" y="1288"/>
                    </a:cubicBezTo>
                    <a:cubicBezTo>
                      <a:pt x="57" y="1299"/>
                      <a:pt x="57" y="1309"/>
                      <a:pt x="58" y="1320"/>
                    </a:cubicBezTo>
                    <a:cubicBezTo>
                      <a:pt x="49" y="1323"/>
                      <a:pt x="41" y="1327"/>
                      <a:pt x="32" y="1331"/>
                    </a:cubicBezTo>
                    <a:cubicBezTo>
                      <a:pt x="32" y="1321"/>
                      <a:pt x="32" y="1310"/>
                      <a:pt x="32" y="1300"/>
                    </a:cubicBezTo>
                    <a:close/>
                    <a:moveTo>
                      <a:pt x="32" y="1333"/>
                    </a:moveTo>
                    <a:cubicBezTo>
                      <a:pt x="41" y="1330"/>
                      <a:pt x="49" y="1326"/>
                      <a:pt x="58" y="1322"/>
                    </a:cubicBezTo>
                    <a:cubicBezTo>
                      <a:pt x="58" y="1330"/>
                      <a:pt x="58" y="1338"/>
                      <a:pt x="58" y="1346"/>
                    </a:cubicBezTo>
                    <a:cubicBezTo>
                      <a:pt x="50" y="1350"/>
                      <a:pt x="41" y="1354"/>
                      <a:pt x="33" y="1357"/>
                    </a:cubicBezTo>
                    <a:cubicBezTo>
                      <a:pt x="32" y="1349"/>
                      <a:pt x="32" y="1341"/>
                      <a:pt x="32" y="1333"/>
                    </a:cubicBezTo>
                    <a:close/>
                    <a:moveTo>
                      <a:pt x="35" y="1388"/>
                    </a:moveTo>
                    <a:cubicBezTo>
                      <a:pt x="34" y="1379"/>
                      <a:pt x="33" y="1370"/>
                      <a:pt x="33" y="1361"/>
                    </a:cubicBezTo>
                    <a:cubicBezTo>
                      <a:pt x="41" y="1357"/>
                      <a:pt x="50" y="1354"/>
                      <a:pt x="58" y="1350"/>
                    </a:cubicBezTo>
                    <a:cubicBezTo>
                      <a:pt x="59" y="1359"/>
                      <a:pt x="59" y="1369"/>
                      <a:pt x="59" y="1378"/>
                    </a:cubicBezTo>
                    <a:cubicBezTo>
                      <a:pt x="51" y="1382"/>
                      <a:pt x="43" y="1385"/>
                      <a:pt x="35" y="1388"/>
                    </a:cubicBezTo>
                    <a:close/>
                    <a:moveTo>
                      <a:pt x="59" y="1228"/>
                    </a:moveTo>
                    <a:cubicBezTo>
                      <a:pt x="75" y="1220"/>
                      <a:pt x="91" y="1212"/>
                      <a:pt x="107" y="1204"/>
                    </a:cubicBezTo>
                    <a:cubicBezTo>
                      <a:pt x="108" y="1213"/>
                      <a:pt x="108" y="1223"/>
                      <a:pt x="108" y="1232"/>
                    </a:cubicBezTo>
                    <a:cubicBezTo>
                      <a:pt x="92" y="1240"/>
                      <a:pt x="75" y="1247"/>
                      <a:pt x="59" y="1255"/>
                    </a:cubicBezTo>
                    <a:cubicBezTo>
                      <a:pt x="59" y="1246"/>
                      <a:pt x="59" y="1237"/>
                      <a:pt x="59" y="1228"/>
                    </a:cubicBezTo>
                    <a:close/>
                    <a:moveTo>
                      <a:pt x="59" y="1258"/>
                    </a:moveTo>
                    <a:cubicBezTo>
                      <a:pt x="75" y="1250"/>
                      <a:pt x="92" y="1242"/>
                      <a:pt x="108" y="1235"/>
                    </a:cubicBezTo>
                    <a:cubicBezTo>
                      <a:pt x="108" y="1243"/>
                      <a:pt x="108" y="1252"/>
                      <a:pt x="109" y="1260"/>
                    </a:cubicBezTo>
                    <a:cubicBezTo>
                      <a:pt x="92" y="1268"/>
                      <a:pt x="76" y="1275"/>
                      <a:pt x="60" y="1283"/>
                    </a:cubicBezTo>
                    <a:cubicBezTo>
                      <a:pt x="59" y="1275"/>
                      <a:pt x="59" y="1266"/>
                      <a:pt x="59" y="1258"/>
                    </a:cubicBezTo>
                    <a:close/>
                    <a:moveTo>
                      <a:pt x="60" y="1287"/>
                    </a:moveTo>
                    <a:cubicBezTo>
                      <a:pt x="76" y="1279"/>
                      <a:pt x="92" y="1271"/>
                      <a:pt x="109" y="1263"/>
                    </a:cubicBezTo>
                    <a:cubicBezTo>
                      <a:pt x="109" y="1275"/>
                      <a:pt x="109" y="1286"/>
                      <a:pt x="109" y="1297"/>
                    </a:cubicBezTo>
                    <a:cubicBezTo>
                      <a:pt x="93" y="1304"/>
                      <a:pt x="77" y="1311"/>
                      <a:pt x="60" y="1319"/>
                    </a:cubicBezTo>
                    <a:cubicBezTo>
                      <a:pt x="60" y="1308"/>
                      <a:pt x="60" y="1298"/>
                      <a:pt x="60" y="1287"/>
                    </a:cubicBezTo>
                    <a:close/>
                    <a:moveTo>
                      <a:pt x="60" y="1321"/>
                    </a:moveTo>
                    <a:cubicBezTo>
                      <a:pt x="77" y="1314"/>
                      <a:pt x="93" y="1307"/>
                      <a:pt x="109" y="1299"/>
                    </a:cubicBezTo>
                    <a:cubicBezTo>
                      <a:pt x="109" y="1308"/>
                      <a:pt x="109" y="1316"/>
                      <a:pt x="109" y="1324"/>
                    </a:cubicBezTo>
                    <a:cubicBezTo>
                      <a:pt x="93" y="1331"/>
                      <a:pt x="77" y="1338"/>
                      <a:pt x="61" y="1345"/>
                    </a:cubicBezTo>
                    <a:cubicBezTo>
                      <a:pt x="60" y="1337"/>
                      <a:pt x="60" y="1329"/>
                      <a:pt x="60" y="1321"/>
                    </a:cubicBezTo>
                    <a:close/>
                    <a:moveTo>
                      <a:pt x="61" y="1378"/>
                    </a:moveTo>
                    <a:cubicBezTo>
                      <a:pt x="61" y="1368"/>
                      <a:pt x="61" y="1359"/>
                      <a:pt x="61" y="1349"/>
                    </a:cubicBezTo>
                    <a:cubicBezTo>
                      <a:pt x="77" y="1342"/>
                      <a:pt x="93" y="1335"/>
                      <a:pt x="109" y="1327"/>
                    </a:cubicBezTo>
                    <a:cubicBezTo>
                      <a:pt x="109" y="1337"/>
                      <a:pt x="109" y="1347"/>
                      <a:pt x="109" y="1357"/>
                    </a:cubicBezTo>
                    <a:cubicBezTo>
                      <a:pt x="93" y="1364"/>
                      <a:pt x="77" y="1371"/>
                      <a:pt x="61" y="1378"/>
                    </a:cubicBezTo>
                    <a:close/>
                    <a:moveTo>
                      <a:pt x="182" y="1224"/>
                    </a:moveTo>
                    <a:cubicBezTo>
                      <a:pt x="175" y="1228"/>
                      <a:pt x="168" y="1231"/>
                      <a:pt x="160" y="1235"/>
                    </a:cubicBezTo>
                    <a:cubicBezTo>
                      <a:pt x="160" y="1226"/>
                      <a:pt x="160" y="1218"/>
                      <a:pt x="160" y="1210"/>
                    </a:cubicBezTo>
                    <a:cubicBezTo>
                      <a:pt x="167" y="1206"/>
                      <a:pt x="174" y="1203"/>
                      <a:pt x="181" y="1199"/>
                    </a:cubicBezTo>
                    <a:cubicBezTo>
                      <a:pt x="182" y="1208"/>
                      <a:pt x="182" y="1216"/>
                      <a:pt x="182" y="1224"/>
                    </a:cubicBezTo>
                    <a:close/>
                    <a:moveTo>
                      <a:pt x="181" y="1165"/>
                    </a:moveTo>
                    <a:cubicBezTo>
                      <a:pt x="181" y="1176"/>
                      <a:pt x="181" y="1186"/>
                      <a:pt x="181" y="1196"/>
                    </a:cubicBezTo>
                    <a:cubicBezTo>
                      <a:pt x="174" y="1200"/>
                      <a:pt x="167" y="1203"/>
                      <a:pt x="160" y="1207"/>
                    </a:cubicBezTo>
                    <a:cubicBezTo>
                      <a:pt x="160" y="1197"/>
                      <a:pt x="160" y="1188"/>
                      <a:pt x="160" y="1179"/>
                    </a:cubicBezTo>
                    <a:cubicBezTo>
                      <a:pt x="160" y="1178"/>
                      <a:pt x="159" y="1178"/>
                      <a:pt x="159" y="1177"/>
                    </a:cubicBezTo>
                    <a:cubicBezTo>
                      <a:pt x="166" y="1174"/>
                      <a:pt x="173" y="1169"/>
                      <a:pt x="181" y="1165"/>
                    </a:cubicBezTo>
                    <a:close/>
                    <a:moveTo>
                      <a:pt x="111" y="1233"/>
                    </a:moveTo>
                    <a:cubicBezTo>
                      <a:pt x="118" y="1230"/>
                      <a:pt x="125" y="1227"/>
                      <a:pt x="132" y="1223"/>
                    </a:cubicBezTo>
                    <a:cubicBezTo>
                      <a:pt x="132" y="1232"/>
                      <a:pt x="132" y="1240"/>
                      <a:pt x="132" y="1249"/>
                    </a:cubicBezTo>
                    <a:cubicBezTo>
                      <a:pt x="125" y="1252"/>
                      <a:pt x="118" y="1256"/>
                      <a:pt x="111" y="1259"/>
                    </a:cubicBezTo>
                    <a:cubicBezTo>
                      <a:pt x="111" y="1250"/>
                      <a:pt x="111" y="1242"/>
                      <a:pt x="111" y="1233"/>
                    </a:cubicBezTo>
                    <a:close/>
                    <a:moveTo>
                      <a:pt x="111" y="1262"/>
                    </a:moveTo>
                    <a:cubicBezTo>
                      <a:pt x="118" y="1259"/>
                      <a:pt x="125" y="1255"/>
                      <a:pt x="132" y="1252"/>
                    </a:cubicBezTo>
                    <a:cubicBezTo>
                      <a:pt x="132" y="1263"/>
                      <a:pt x="132" y="1275"/>
                      <a:pt x="132" y="1286"/>
                    </a:cubicBezTo>
                    <a:cubicBezTo>
                      <a:pt x="125" y="1289"/>
                      <a:pt x="118" y="1292"/>
                      <a:pt x="111" y="1296"/>
                    </a:cubicBezTo>
                    <a:cubicBezTo>
                      <a:pt x="111" y="1284"/>
                      <a:pt x="111" y="1273"/>
                      <a:pt x="111" y="1262"/>
                    </a:cubicBezTo>
                    <a:close/>
                    <a:moveTo>
                      <a:pt x="132" y="1289"/>
                    </a:moveTo>
                    <a:cubicBezTo>
                      <a:pt x="132" y="1297"/>
                      <a:pt x="133" y="1305"/>
                      <a:pt x="133" y="1314"/>
                    </a:cubicBezTo>
                    <a:cubicBezTo>
                      <a:pt x="126" y="1317"/>
                      <a:pt x="119" y="1320"/>
                      <a:pt x="111" y="1323"/>
                    </a:cubicBezTo>
                    <a:cubicBezTo>
                      <a:pt x="111" y="1315"/>
                      <a:pt x="111" y="1307"/>
                      <a:pt x="111" y="1298"/>
                    </a:cubicBezTo>
                    <a:cubicBezTo>
                      <a:pt x="118" y="1295"/>
                      <a:pt x="125" y="1292"/>
                      <a:pt x="132" y="1289"/>
                    </a:cubicBezTo>
                    <a:close/>
                    <a:moveTo>
                      <a:pt x="111" y="1356"/>
                    </a:moveTo>
                    <a:cubicBezTo>
                      <a:pt x="111" y="1346"/>
                      <a:pt x="111" y="1336"/>
                      <a:pt x="111" y="1326"/>
                    </a:cubicBezTo>
                    <a:cubicBezTo>
                      <a:pt x="119" y="1323"/>
                      <a:pt x="126" y="1320"/>
                      <a:pt x="133" y="1317"/>
                    </a:cubicBezTo>
                    <a:cubicBezTo>
                      <a:pt x="134" y="1327"/>
                      <a:pt x="134" y="1336"/>
                      <a:pt x="135" y="1346"/>
                    </a:cubicBezTo>
                    <a:cubicBezTo>
                      <a:pt x="127" y="1350"/>
                      <a:pt x="119" y="1353"/>
                      <a:pt x="111" y="1356"/>
                    </a:cubicBezTo>
                    <a:close/>
                    <a:moveTo>
                      <a:pt x="134" y="1192"/>
                    </a:moveTo>
                    <a:cubicBezTo>
                      <a:pt x="134" y="1191"/>
                      <a:pt x="132" y="1191"/>
                      <a:pt x="132" y="1192"/>
                    </a:cubicBezTo>
                    <a:cubicBezTo>
                      <a:pt x="132" y="1201"/>
                      <a:pt x="132" y="1211"/>
                      <a:pt x="132" y="1220"/>
                    </a:cubicBezTo>
                    <a:cubicBezTo>
                      <a:pt x="125" y="1224"/>
                      <a:pt x="118" y="1227"/>
                      <a:pt x="110" y="1231"/>
                    </a:cubicBezTo>
                    <a:cubicBezTo>
                      <a:pt x="110" y="1221"/>
                      <a:pt x="110" y="1212"/>
                      <a:pt x="110" y="1203"/>
                    </a:cubicBezTo>
                    <a:cubicBezTo>
                      <a:pt x="126" y="1195"/>
                      <a:pt x="142" y="1187"/>
                      <a:pt x="158" y="1178"/>
                    </a:cubicBezTo>
                    <a:cubicBezTo>
                      <a:pt x="158" y="1178"/>
                      <a:pt x="158" y="1178"/>
                      <a:pt x="158" y="1178"/>
                    </a:cubicBezTo>
                    <a:cubicBezTo>
                      <a:pt x="158" y="1188"/>
                      <a:pt x="158" y="1198"/>
                      <a:pt x="157" y="1208"/>
                    </a:cubicBezTo>
                    <a:cubicBezTo>
                      <a:pt x="150" y="1212"/>
                      <a:pt x="142" y="1215"/>
                      <a:pt x="135" y="1219"/>
                    </a:cubicBezTo>
                    <a:cubicBezTo>
                      <a:pt x="135" y="1210"/>
                      <a:pt x="135" y="1201"/>
                      <a:pt x="134" y="1192"/>
                    </a:cubicBezTo>
                    <a:close/>
                    <a:moveTo>
                      <a:pt x="135" y="1222"/>
                    </a:moveTo>
                    <a:cubicBezTo>
                      <a:pt x="142" y="1218"/>
                      <a:pt x="150" y="1215"/>
                      <a:pt x="157" y="1211"/>
                    </a:cubicBezTo>
                    <a:cubicBezTo>
                      <a:pt x="157" y="1220"/>
                      <a:pt x="157" y="1228"/>
                      <a:pt x="157" y="1237"/>
                    </a:cubicBezTo>
                    <a:cubicBezTo>
                      <a:pt x="151" y="1240"/>
                      <a:pt x="145" y="1243"/>
                      <a:pt x="138" y="1246"/>
                    </a:cubicBezTo>
                    <a:cubicBezTo>
                      <a:pt x="137" y="1246"/>
                      <a:pt x="136" y="1247"/>
                      <a:pt x="135" y="1247"/>
                    </a:cubicBezTo>
                    <a:cubicBezTo>
                      <a:pt x="135" y="1239"/>
                      <a:pt x="135" y="1230"/>
                      <a:pt x="135" y="1222"/>
                    </a:cubicBezTo>
                    <a:close/>
                    <a:moveTo>
                      <a:pt x="135" y="1250"/>
                    </a:moveTo>
                    <a:cubicBezTo>
                      <a:pt x="139" y="1249"/>
                      <a:pt x="143" y="1247"/>
                      <a:pt x="146" y="1245"/>
                    </a:cubicBezTo>
                    <a:cubicBezTo>
                      <a:pt x="150" y="1243"/>
                      <a:pt x="153" y="1241"/>
                      <a:pt x="157" y="1240"/>
                    </a:cubicBezTo>
                    <a:cubicBezTo>
                      <a:pt x="157" y="1251"/>
                      <a:pt x="157" y="1263"/>
                      <a:pt x="157" y="1274"/>
                    </a:cubicBezTo>
                    <a:cubicBezTo>
                      <a:pt x="150" y="1278"/>
                      <a:pt x="143" y="1281"/>
                      <a:pt x="136" y="1284"/>
                    </a:cubicBezTo>
                    <a:cubicBezTo>
                      <a:pt x="135" y="1273"/>
                      <a:pt x="135" y="1262"/>
                      <a:pt x="135" y="1250"/>
                    </a:cubicBezTo>
                    <a:close/>
                    <a:moveTo>
                      <a:pt x="136" y="1287"/>
                    </a:moveTo>
                    <a:cubicBezTo>
                      <a:pt x="143" y="1284"/>
                      <a:pt x="150" y="1281"/>
                      <a:pt x="157" y="1277"/>
                    </a:cubicBezTo>
                    <a:cubicBezTo>
                      <a:pt x="157" y="1286"/>
                      <a:pt x="157" y="1294"/>
                      <a:pt x="157" y="1303"/>
                    </a:cubicBezTo>
                    <a:cubicBezTo>
                      <a:pt x="153" y="1305"/>
                      <a:pt x="148" y="1307"/>
                      <a:pt x="143" y="1309"/>
                    </a:cubicBezTo>
                    <a:cubicBezTo>
                      <a:pt x="141" y="1310"/>
                      <a:pt x="138" y="1311"/>
                      <a:pt x="136" y="1312"/>
                    </a:cubicBezTo>
                    <a:cubicBezTo>
                      <a:pt x="136" y="1304"/>
                      <a:pt x="136" y="1296"/>
                      <a:pt x="136" y="1287"/>
                    </a:cubicBezTo>
                    <a:close/>
                    <a:moveTo>
                      <a:pt x="181" y="1325"/>
                    </a:moveTo>
                    <a:cubicBezTo>
                      <a:pt x="169" y="1330"/>
                      <a:pt x="158" y="1336"/>
                      <a:pt x="146" y="1341"/>
                    </a:cubicBezTo>
                    <a:cubicBezTo>
                      <a:pt x="143" y="1343"/>
                      <a:pt x="140" y="1344"/>
                      <a:pt x="136" y="1346"/>
                    </a:cubicBezTo>
                    <a:cubicBezTo>
                      <a:pt x="136" y="1335"/>
                      <a:pt x="136" y="1325"/>
                      <a:pt x="136" y="1315"/>
                    </a:cubicBezTo>
                    <a:cubicBezTo>
                      <a:pt x="141" y="1313"/>
                      <a:pt x="146" y="1311"/>
                      <a:pt x="151" y="1308"/>
                    </a:cubicBezTo>
                    <a:cubicBezTo>
                      <a:pt x="153" y="1308"/>
                      <a:pt x="155" y="1307"/>
                      <a:pt x="157" y="1306"/>
                    </a:cubicBezTo>
                    <a:cubicBezTo>
                      <a:pt x="158" y="1315"/>
                      <a:pt x="158" y="1325"/>
                      <a:pt x="159" y="1335"/>
                    </a:cubicBezTo>
                    <a:cubicBezTo>
                      <a:pt x="159" y="1335"/>
                      <a:pt x="159" y="1335"/>
                      <a:pt x="159" y="1335"/>
                    </a:cubicBezTo>
                    <a:cubicBezTo>
                      <a:pt x="159" y="1325"/>
                      <a:pt x="160" y="1315"/>
                      <a:pt x="160" y="1305"/>
                    </a:cubicBezTo>
                    <a:cubicBezTo>
                      <a:pt x="167" y="1301"/>
                      <a:pt x="174" y="1298"/>
                      <a:pt x="182" y="1295"/>
                    </a:cubicBezTo>
                    <a:cubicBezTo>
                      <a:pt x="182" y="1305"/>
                      <a:pt x="181" y="1315"/>
                      <a:pt x="181" y="1325"/>
                    </a:cubicBezTo>
                    <a:close/>
                    <a:moveTo>
                      <a:pt x="182" y="1292"/>
                    </a:moveTo>
                    <a:cubicBezTo>
                      <a:pt x="175" y="1295"/>
                      <a:pt x="167" y="1298"/>
                      <a:pt x="160" y="1302"/>
                    </a:cubicBezTo>
                    <a:cubicBezTo>
                      <a:pt x="160" y="1293"/>
                      <a:pt x="160" y="1284"/>
                      <a:pt x="161" y="1276"/>
                    </a:cubicBezTo>
                    <a:cubicBezTo>
                      <a:pt x="168" y="1272"/>
                      <a:pt x="175" y="1269"/>
                      <a:pt x="182" y="1266"/>
                    </a:cubicBezTo>
                    <a:cubicBezTo>
                      <a:pt x="182" y="1274"/>
                      <a:pt x="182" y="1283"/>
                      <a:pt x="182" y="1292"/>
                    </a:cubicBezTo>
                    <a:close/>
                    <a:moveTo>
                      <a:pt x="161" y="1273"/>
                    </a:moveTo>
                    <a:cubicBezTo>
                      <a:pt x="161" y="1261"/>
                      <a:pt x="161" y="1249"/>
                      <a:pt x="160" y="1238"/>
                    </a:cubicBezTo>
                    <a:cubicBezTo>
                      <a:pt x="168" y="1234"/>
                      <a:pt x="175" y="1231"/>
                      <a:pt x="182" y="1227"/>
                    </a:cubicBezTo>
                    <a:cubicBezTo>
                      <a:pt x="182" y="1239"/>
                      <a:pt x="182" y="1251"/>
                      <a:pt x="182" y="1263"/>
                    </a:cubicBezTo>
                    <a:cubicBezTo>
                      <a:pt x="175" y="1266"/>
                      <a:pt x="168" y="1269"/>
                      <a:pt x="161" y="1273"/>
                    </a:cubicBezTo>
                    <a:close/>
                    <a:moveTo>
                      <a:pt x="349" y="1162"/>
                    </a:moveTo>
                    <a:cubicBezTo>
                      <a:pt x="356" y="1164"/>
                      <a:pt x="363" y="1165"/>
                      <a:pt x="371" y="1167"/>
                    </a:cubicBezTo>
                    <a:cubicBezTo>
                      <a:pt x="371" y="1177"/>
                      <a:pt x="371" y="1188"/>
                      <a:pt x="371" y="1198"/>
                    </a:cubicBezTo>
                    <a:cubicBezTo>
                      <a:pt x="364" y="1196"/>
                      <a:pt x="356" y="1194"/>
                      <a:pt x="349" y="1193"/>
                    </a:cubicBezTo>
                    <a:cubicBezTo>
                      <a:pt x="349" y="1182"/>
                      <a:pt x="349" y="1172"/>
                      <a:pt x="349" y="1162"/>
                    </a:cubicBezTo>
                    <a:close/>
                    <a:moveTo>
                      <a:pt x="349" y="1195"/>
                    </a:moveTo>
                    <a:cubicBezTo>
                      <a:pt x="356" y="1197"/>
                      <a:pt x="364" y="1199"/>
                      <a:pt x="371" y="1201"/>
                    </a:cubicBezTo>
                    <a:cubicBezTo>
                      <a:pt x="371" y="1212"/>
                      <a:pt x="372" y="1222"/>
                      <a:pt x="372" y="1233"/>
                    </a:cubicBezTo>
                    <a:cubicBezTo>
                      <a:pt x="364" y="1232"/>
                      <a:pt x="356" y="1230"/>
                      <a:pt x="348" y="1229"/>
                    </a:cubicBezTo>
                    <a:cubicBezTo>
                      <a:pt x="349" y="1217"/>
                      <a:pt x="349" y="1206"/>
                      <a:pt x="349" y="1195"/>
                    </a:cubicBezTo>
                    <a:close/>
                    <a:moveTo>
                      <a:pt x="348" y="1231"/>
                    </a:moveTo>
                    <a:cubicBezTo>
                      <a:pt x="356" y="1233"/>
                      <a:pt x="364" y="1235"/>
                      <a:pt x="372" y="1236"/>
                    </a:cubicBezTo>
                    <a:cubicBezTo>
                      <a:pt x="372" y="1244"/>
                      <a:pt x="373" y="1252"/>
                      <a:pt x="373" y="1260"/>
                    </a:cubicBezTo>
                    <a:cubicBezTo>
                      <a:pt x="365" y="1258"/>
                      <a:pt x="356" y="1256"/>
                      <a:pt x="348" y="1255"/>
                    </a:cubicBezTo>
                    <a:cubicBezTo>
                      <a:pt x="348" y="1247"/>
                      <a:pt x="348" y="1239"/>
                      <a:pt x="348" y="1231"/>
                    </a:cubicBezTo>
                    <a:close/>
                    <a:moveTo>
                      <a:pt x="258" y="1210"/>
                    </a:moveTo>
                    <a:cubicBezTo>
                      <a:pt x="258" y="1202"/>
                      <a:pt x="258" y="1195"/>
                      <a:pt x="258" y="1187"/>
                    </a:cubicBezTo>
                    <a:cubicBezTo>
                      <a:pt x="266" y="1183"/>
                      <a:pt x="274" y="1179"/>
                      <a:pt x="281" y="1175"/>
                    </a:cubicBezTo>
                    <a:cubicBezTo>
                      <a:pt x="283" y="1174"/>
                      <a:pt x="281" y="1172"/>
                      <a:pt x="280" y="1173"/>
                    </a:cubicBezTo>
                    <a:cubicBezTo>
                      <a:pt x="273" y="1177"/>
                      <a:pt x="266" y="1180"/>
                      <a:pt x="258" y="1184"/>
                    </a:cubicBezTo>
                    <a:cubicBezTo>
                      <a:pt x="259" y="1176"/>
                      <a:pt x="259" y="1168"/>
                      <a:pt x="259" y="1159"/>
                    </a:cubicBezTo>
                    <a:cubicBezTo>
                      <a:pt x="266" y="1155"/>
                      <a:pt x="274" y="1150"/>
                      <a:pt x="282" y="1146"/>
                    </a:cubicBezTo>
                    <a:cubicBezTo>
                      <a:pt x="293" y="1149"/>
                      <a:pt x="304" y="1151"/>
                      <a:pt x="315" y="1154"/>
                    </a:cubicBezTo>
                    <a:cubicBezTo>
                      <a:pt x="315" y="1164"/>
                      <a:pt x="315" y="1175"/>
                      <a:pt x="315" y="1185"/>
                    </a:cubicBezTo>
                    <a:cubicBezTo>
                      <a:pt x="303" y="1183"/>
                      <a:pt x="291" y="1180"/>
                      <a:pt x="279" y="1178"/>
                    </a:cubicBezTo>
                    <a:cubicBezTo>
                      <a:pt x="278" y="1178"/>
                      <a:pt x="278" y="1179"/>
                      <a:pt x="279" y="1179"/>
                    </a:cubicBezTo>
                    <a:cubicBezTo>
                      <a:pt x="291" y="1182"/>
                      <a:pt x="303" y="1185"/>
                      <a:pt x="315" y="1187"/>
                    </a:cubicBezTo>
                    <a:cubicBezTo>
                      <a:pt x="315" y="1199"/>
                      <a:pt x="315" y="1210"/>
                      <a:pt x="315" y="1221"/>
                    </a:cubicBezTo>
                    <a:cubicBezTo>
                      <a:pt x="305" y="1219"/>
                      <a:pt x="295" y="1217"/>
                      <a:pt x="286" y="1214"/>
                    </a:cubicBezTo>
                    <a:cubicBezTo>
                      <a:pt x="286" y="1214"/>
                      <a:pt x="286" y="1214"/>
                      <a:pt x="286" y="1214"/>
                    </a:cubicBezTo>
                    <a:cubicBezTo>
                      <a:pt x="287" y="1213"/>
                      <a:pt x="286" y="1211"/>
                      <a:pt x="284" y="1212"/>
                    </a:cubicBezTo>
                    <a:cubicBezTo>
                      <a:pt x="283" y="1212"/>
                      <a:pt x="283" y="1213"/>
                      <a:pt x="282" y="1213"/>
                    </a:cubicBezTo>
                    <a:cubicBezTo>
                      <a:pt x="281" y="1213"/>
                      <a:pt x="281" y="1213"/>
                      <a:pt x="281" y="1213"/>
                    </a:cubicBezTo>
                    <a:cubicBezTo>
                      <a:pt x="280" y="1213"/>
                      <a:pt x="280" y="1213"/>
                      <a:pt x="280" y="1214"/>
                    </a:cubicBezTo>
                    <a:cubicBezTo>
                      <a:pt x="273" y="1218"/>
                      <a:pt x="266" y="1221"/>
                      <a:pt x="258" y="1225"/>
                    </a:cubicBezTo>
                    <a:cubicBezTo>
                      <a:pt x="258" y="1220"/>
                      <a:pt x="258" y="1215"/>
                      <a:pt x="258" y="1210"/>
                    </a:cubicBezTo>
                    <a:close/>
                    <a:moveTo>
                      <a:pt x="258" y="1228"/>
                    </a:moveTo>
                    <a:cubicBezTo>
                      <a:pt x="267" y="1224"/>
                      <a:pt x="275" y="1220"/>
                      <a:pt x="284" y="1215"/>
                    </a:cubicBezTo>
                    <a:cubicBezTo>
                      <a:pt x="294" y="1218"/>
                      <a:pt x="304" y="1221"/>
                      <a:pt x="315" y="1223"/>
                    </a:cubicBezTo>
                    <a:cubicBezTo>
                      <a:pt x="315" y="1232"/>
                      <a:pt x="315" y="1240"/>
                      <a:pt x="315" y="1249"/>
                    </a:cubicBezTo>
                    <a:cubicBezTo>
                      <a:pt x="306" y="1247"/>
                      <a:pt x="297" y="1246"/>
                      <a:pt x="288" y="1245"/>
                    </a:cubicBezTo>
                    <a:cubicBezTo>
                      <a:pt x="289" y="1244"/>
                      <a:pt x="290" y="1244"/>
                      <a:pt x="290" y="1243"/>
                    </a:cubicBezTo>
                    <a:cubicBezTo>
                      <a:pt x="291" y="1243"/>
                      <a:pt x="290" y="1242"/>
                      <a:pt x="289" y="1242"/>
                    </a:cubicBezTo>
                    <a:cubicBezTo>
                      <a:pt x="288" y="1243"/>
                      <a:pt x="286" y="1243"/>
                      <a:pt x="285" y="1244"/>
                    </a:cubicBezTo>
                    <a:cubicBezTo>
                      <a:pt x="282" y="1244"/>
                      <a:pt x="279" y="1243"/>
                      <a:pt x="276" y="1243"/>
                    </a:cubicBezTo>
                    <a:cubicBezTo>
                      <a:pt x="274" y="1242"/>
                      <a:pt x="274" y="1244"/>
                      <a:pt x="276" y="1245"/>
                    </a:cubicBezTo>
                    <a:cubicBezTo>
                      <a:pt x="277" y="1245"/>
                      <a:pt x="279" y="1245"/>
                      <a:pt x="281" y="1246"/>
                    </a:cubicBezTo>
                    <a:cubicBezTo>
                      <a:pt x="273" y="1249"/>
                      <a:pt x="266" y="1252"/>
                      <a:pt x="258" y="1256"/>
                    </a:cubicBezTo>
                    <a:cubicBezTo>
                      <a:pt x="258" y="1247"/>
                      <a:pt x="258" y="1237"/>
                      <a:pt x="258" y="1228"/>
                    </a:cubicBezTo>
                    <a:close/>
                    <a:moveTo>
                      <a:pt x="235" y="1135"/>
                    </a:moveTo>
                    <a:cubicBezTo>
                      <a:pt x="242" y="1131"/>
                      <a:pt x="249" y="1127"/>
                      <a:pt x="257" y="1123"/>
                    </a:cubicBezTo>
                    <a:cubicBezTo>
                      <a:pt x="257" y="1135"/>
                      <a:pt x="257" y="1146"/>
                      <a:pt x="256" y="1157"/>
                    </a:cubicBezTo>
                    <a:cubicBezTo>
                      <a:pt x="249" y="1161"/>
                      <a:pt x="242" y="1165"/>
                      <a:pt x="235" y="1169"/>
                    </a:cubicBezTo>
                    <a:cubicBezTo>
                      <a:pt x="235" y="1158"/>
                      <a:pt x="235" y="1147"/>
                      <a:pt x="235" y="1135"/>
                    </a:cubicBezTo>
                    <a:close/>
                    <a:moveTo>
                      <a:pt x="256" y="1160"/>
                    </a:moveTo>
                    <a:cubicBezTo>
                      <a:pt x="256" y="1169"/>
                      <a:pt x="256" y="1177"/>
                      <a:pt x="256" y="1185"/>
                    </a:cubicBezTo>
                    <a:cubicBezTo>
                      <a:pt x="249" y="1189"/>
                      <a:pt x="242" y="1193"/>
                      <a:pt x="235" y="1197"/>
                    </a:cubicBezTo>
                    <a:cubicBezTo>
                      <a:pt x="235" y="1188"/>
                      <a:pt x="235" y="1180"/>
                      <a:pt x="235" y="1172"/>
                    </a:cubicBezTo>
                    <a:cubicBezTo>
                      <a:pt x="242" y="1168"/>
                      <a:pt x="249" y="1164"/>
                      <a:pt x="256" y="1160"/>
                    </a:cubicBezTo>
                    <a:close/>
                    <a:moveTo>
                      <a:pt x="256" y="1188"/>
                    </a:moveTo>
                    <a:cubicBezTo>
                      <a:pt x="256" y="1195"/>
                      <a:pt x="256" y="1202"/>
                      <a:pt x="256" y="1209"/>
                    </a:cubicBezTo>
                    <a:cubicBezTo>
                      <a:pt x="256" y="1215"/>
                      <a:pt x="256" y="1221"/>
                      <a:pt x="256" y="1226"/>
                    </a:cubicBezTo>
                    <a:cubicBezTo>
                      <a:pt x="249" y="1230"/>
                      <a:pt x="243" y="1233"/>
                      <a:pt x="236" y="1236"/>
                    </a:cubicBezTo>
                    <a:cubicBezTo>
                      <a:pt x="236" y="1224"/>
                      <a:pt x="235" y="1212"/>
                      <a:pt x="235" y="1200"/>
                    </a:cubicBezTo>
                    <a:cubicBezTo>
                      <a:pt x="242" y="1196"/>
                      <a:pt x="249" y="1192"/>
                      <a:pt x="256" y="1188"/>
                    </a:cubicBezTo>
                    <a:close/>
                    <a:moveTo>
                      <a:pt x="235" y="1267"/>
                    </a:moveTo>
                    <a:cubicBezTo>
                      <a:pt x="218" y="1275"/>
                      <a:pt x="201" y="1283"/>
                      <a:pt x="184" y="1291"/>
                    </a:cubicBezTo>
                    <a:cubicBezTo>
                      <a:pt x="184" y="1282"/>
                      <a:pt x="184" y="1273"/>
                      <a:pt x="185" y="1264"/>
                    </a:cubicBezTo>
                    <a:cubicBezTo>
                      <a:pt x="201" y="1257"/>
                      <a:pt x="217" y="1249"/>
                      <a:pt x="233" y="1241"/>
                    </a:cubicBezTo>
                    <a:cubicBezTo>
                      <a:pt x="234" y="1249"/>
                      <a:pt x="234" y="1258"/>
                      <a:pt x="235" y="1267"/>
                    </a:cubicBezTo>
                    <a:close/>
                    <a:moveTo>
                      <a:pt x="184" y="1198"/>
                    </a:moveTo>
                    <a:cubicBezTo>
                      <a:pt x="200" y="1190"/>
                      <a:pt x="216" y="1182"/>
                      <a:pt x="232" y="1173"/>
                    </a:cubicBezTo>
                    <a:cubicBezTo>
                      <a:pt x="232" y="1182"/>
                      <a:pt x="232" y="1190"/>
                      <a:pt x="232" y="1198"/>
                    </a:cubicBezTo>
                    <a:cubicBezTo>
                      <a:pt x="217" y="1206"/>
                      <a:pt x="201" y="1215"/>
                      <a:pt x="185" y="1223"/>
                    </a:cubicBezTo>
                    <a:cubicBezTo>
                      <a:pt x="185" y="1214"/>
                      <a:pt x="184" y="1206"/>
                      <a:pt x="184" y="1198"/>
                    </a:cubicBezTo>
                    <a:close/>
                    <a:moveTo>
                      <a:pt x="185" y="1261"/>
                    </a:moveTo>
                    <a:cubicBezTo>
                      <a:pt x="185" y="1249"/>
                      <a:pt x="185" y="1238"/>
                      <a:pt x="185" y="1226"/>
                    </a:cubicBezTo>
                    <a:cubicBezTo>
                      <a:pt x="201" y="1218"/>
                      <a:pt x="217" y="1209"/>
                      <a:pt x="232" y="1201"/>
                    </a:cubicBezTo>
                    <a:cubicBezTo>
                      <a:pt x="233" y="1213"/>
                      <a:pt x="233" y="1225"/>
                      <a:pt x="233" y="1238"/>
                    </a:cubicBezTo>
                    <a:cubicBezTo>
                      <a:pt x="217" y="1246"/>
                      <a:pt x="201" y="1254"/>
                      <a:pt x="185" y="1261"/>
                    </a:cubicBezTo>
                    <a:close/>
                    <a:moveTo>
                      <a:pt x="233" y="1136"/>
                    </a:moveTo>
                    <a:cubicBezTo>
                      <a:pt x="233" y="1148"/>
                      <a:pt x="233" y="1159"/>
                      <a:pt x="232" y="1170"/>
                    </a:cubicBezTo>
                    <a:cubicBezTo>
                      <a:pt x="216" y="1179"/>
                      <a:pt x="200" y="1187"/>
                      <a:pt x="184" y="1195"/>
                    </a:cubicBezTo>
                    <a:cubicBezTo>
                      <a:pt x="184" y="1185"/>
                      <a:pt x="183" y="1175"/>
                      <a:pt x="183" y="1164"/>
                    </a:cubicBezTo>
                    <a:cubicBezTo>
                      <a:pt x="200" y="1155"/>
                      <a:pt x="217" y="1146"/>
                      <a:pt x="233" y="1136"/>
                    </a:cubicBezTo>
                    <a:close/>
                    <a:moveTo>
                      <a:pt x="183" y="1324"/>
                    </a:moveTo>
                    <a:cubicBezTo>
                      <a:pt x="183" y="1314"/>
                      <a:pt x="183" y="1304"/>
                      <a:pt x="184" y="1294"/>
                    </a:cubicBezTo>
                    <a:cubicBezTo>
                      <a:pt x="201" y="1287"/>
                      <a:pt x="218" y="1279"/>
                      <a:pt x="235" y="1271"/>
                    </a:cubicBezTo>
                    <a:cubicBezTo>
                      <a:pt x="235" y="1280"/>
                      <a:pt x="236" y="1289"/>
                      <a:pt x="236" y="1298"/>
                    </a:cubicBezTo>
                    <a:cubicBezTo>
                      <a:pt x="218" y="1307"/>
                      <a:pt x="200" y="1315"/>
                      <a:pt x="183" y="1324"/>
                    </a:cubicBezTo>
                    <a:close/>
                    <a:moveTo>
                      <a:pt x="236" y="1239"/>
                    </a:moveTo>
                    <a:cubicBezTo>
                      <a:pt x="243" y="1236"/>
                      <a:pt x="249" y="1233"/>
                      <a:pt x="256" y="1230"/>
                    </a:cubicBezTo>
                    <a:cubicBezTo>
                      <a:pt x="255" y="1239"/>
                      <a:pt x="255" y="1248"/>
                      <a:pt x="255" y="1257"/>
                    </a:cubicBezTo>
                    <a:cubicBezTo>
                      <a:pt x="249" y="1260"/>
                      <a:pt x="243" y="1263"/>
                      <a:pt x="237" y="1266"/>
                    </a:cubicBezTo>
                    <a:cubicBezTo>
                      <a:pt x="236" y="1257"/>
                      <a:pt x="236" y="1248"/>
                      <a:pt x="236" y="1239"/>
                    </a:cubicBezTo>
                    <a:close/>
                    <a:moveTo>
                      <a:pt x="282" y="1279"/>
                    </a:moveTo>
                    <a:cubicBezTo>
                      <a:pt x="283" y="1278"/>
                      <a:pt x="283" y="1278"/>
                      <a:pt x="283" y="1278"/>
                    </a:cubicBezTo>
                    <a:cubicBezTo>
                      <a:pt x="284" y="1278"/>
                      <a:pt x="283" y="1276"/>
                      <a:pt x="282" y="1276"/>
                    </a:cubicBezTo>
                    <a:cubicBezTo>
                      <a:pt x="281" y="1277"/>
                      <a:pt x="280" y="1278"/>
                      <a:pt x="279" y="1278"/>
                    </a:cubicBezTo>
                    <a:cubicBezTo>
                      <a:pt x="278" y="1278"/>
                      <a:pt x="277" y="1278"/>
                      <a:pt x="275" y="1278"/>
                    </a:cubicBezTo>
                    <a:cubicBezTo>
                      <a:pt x="274" y="1278"/>
                      <a:pt x="275" y="1279"/>
                      <a:pt x="275" y="1280"/>
                    </a:cubicBezTo>
                    <a:cubicBezTo>
                      <a:pt x="263" y="1285"/>
                      <a:pt x="250" y="1291"/>
                      <a:pt x="237" y="1297"/>
                    </a:cubicBezTo>
                    <a:cubicBezTo>
                      <a:pt x="237" y="1288"/>
                      <a:pt x="237" y="1279"/>
                      <a:pt x="237" y="1270"/>
                    </a:cubicBezTo>
                    <a:cubicBezTo>
                      <a:pt x="243" y="1268"/>
                      <a:pt x="249" y="1265"/>
                      <a:pt x="255" y="1262"/>
                    </a:cubicBezTo>
                    <a:cubicBezTo>
                      <a:pt x="255" y="1271"/>
                      <a:pt x="255" y="1280"/>
                      <a:pt x="255" y="1289"/>
                    </a:cubicBezTo>
                    <a:cubicBezTo>
                      <a:pt x="255" y="1289"/>
                      <a:pt x="255" y="1289"/>
                      <a:pt x="255" y="1289"/>
                    </a:cubicBezTo>
                    <a:cubicBezTo>
                      <a:pt x="257" y="1279"/>
                      <a:pt x="258" y="1270"/>
                      <a:pt x="258" y="1260"/>
                    </a:cubicBezTo>
                    <a:cubicBezTo>
                      <a:pt x="267" y="1256"/>
                      <a:pt x="276" y="1251"/>
                      <a:pt x="285" y="1246"/>
                    </a:cubicBezTo>
                    <a:cubicBezTo>
                      <a:pt x="295" y="1248"/>
                      <a:pt x="305" y="1250"/>
                      <a:pt x="315" y="1252"/>
                    </a:cubicBezTo>
                    <a:cubicBezTo>
                      <a:pt x="315" y="1262"/>
                      <a:pt x="315" y="1273"/>
                      <a:pt x="315" y="1283"/>
                    </a:cubicBezTo>
                    <a:cubicBezTo>
                      <a:pt x="304" y="1281"/>
                      <a:pt x="293" y="1280"/>
                      <a:pt x="282" y="1279"/>
                    </a:cubicBezTo>
                    <a:close/>
                    <a:moveTo>
                      <a:pt x="316" y="1283"/>
                    </a:moveTo>
                    <a:cubicBezTo>
                      <a:pt x="316" y="1273"/>
                      <a:pt x="316" y="1262"/>
                      <a:pt x="317" y="1252"/>
                    </a:cubicBezTo>
                    <a:cubicBezTo>
                      <a:pt x="327" y="1254"/>
                      <a:pt x="337" y="1256"/>
                      <a:pt x="347" y="1258"/>
                    </a:cubicBezTo>
                    <a:cubicBezTo>
                      <a:pt x="347" y="1268"/>
                      <a:pt x="347" y="1278"/>
                      <a:pt x="347" y="1289"/>
                    </a:cubicBezTo>
                    <a:cubicBezTo>
                      <a:pt x="337" y="1287"/>
                      <a:pt x="326" y="1285"/>
                      <a:pt x="316" y="1283"/>
                    </a:cubicBezTo>
                    <a:close/>
                    <a:moveTo>
                      <a:pt x="317" y="1249"/>
                    </a:moveTo>
                    <a:cubicBezTo>
                      <a:pt x="317" y="1241"/>
                      <a:pt x="317" y="1232"/>
                      <a:pt x="317" y="1224"/>
                    </a:cubicBezTo>
                    <a:cubicBezTo>
                      <a:pt x="327" y="1226"/>
                      <a:pt x="337" y="1229"/>
                      <a:pt x="347" y="1231"/>
                    </a:cubicBezTo>
                    <a:cubicBezTo>
                      <a:pt x="347" y="1239"/>
                      <a:pt x="347" y="1246"/>
                      <a:pt x="347" y="1254"/>
                    </a:cubicBezTo>
                    <a:cubicBezTo>
                      <a:pt x="337" y="1252"/>
                      <a:pt x="327" y="1251"/>
                      <a:pt x="317" y="1249"/>
                    </a:cubicBezTo>
                    <a:close/>
                    <a:moveTo>
                      <a:pt x="347" y="1228"/>
                    </a:moveTo>
                    <a:cubicBezTo>
                      <a:pt x="337" y="1226"/>
                      <a:pt x="327" y="1224"/>
                      <a:pt x="317" y="1222"/>
                    </a:cubicBezTo>
                    <a:cubicBezTo>
                      <a:pt x="317" y="1210"/>
                      <a:pt x="317" y="1199"/>
                      <a:pt x="317" y="1188"/>
                    </a:cubicBezTo>
                    <a:cubicBezTo>
                      <a:pt x="327" y="1190"/>
                      <a:pt x="337" y="1192"/>
                      <a:pt x="347" y="1195"/>
                    </a:cubicBezTo>
                    <a:cubicBezTo>
                      <a:pt x="347" y="1206"/>
                      <a:pt x="347" y="1217"/>
                      <a:pt x="347" y="1228"/>
                    </a:cubicBezTo>
                    <a:close/>
                    <a:moveTo>
                      <a:pt x="347" y="1192"/>
                    </a:moveTo>
                    <a:cubicBezTo>
                      <a:pt x="337" y="1190"/>
                      <a:pt x="327" y="1188"/>
                      <a:pt x="317" y="1186"/>
                    </a:cubicBezTo>
                    <a:cubicBezTo>
                      <a:pt x="317" y="1175"/>
                      <a:pt x="317" y="1165"/>
                      <a:pt x="316" y="1154"/>
                    </a:cubicBezTo>
                    <a:cubicBezTo>
                      <a:pt x="327" y="1157"/>
                      <a:pt x="337" y="1159"/>
                      <a:pt x="347" y="1162"/>
                    </a:cubicBezTo>
                    <a:cubicBezTo>
                      <a:pt x="347" y="1172"/>
                      <a:pt x="347" y="1182"/>
                      <a:pt x="347" y="1192"/>
                    </a:cubicBezTo>
                    <a:close/>
                    <a:moveTo>
                      <a:pt x="347" y="1159"/>
                    </a:moveTo>
                    <a:cubicBezTo>
                      <a:pt x="337" y="1156"/>
                      <a:pt x="327" y="1154"/>
                      <a:pt x="316" y="1152"/>
                    </a:cubicBezTo>
                    <a:cubicBezTo>
                      <a:pt x="316" y="1142"/>
                      <a:pt x="316" y="1132"/>
                      <a:pt x="316" y="1122"/>
                    </a:cubicBezTo>
                    <a:cubicBezTo>
                      <a:pt x="316" y="1121"/>
                      <a:pt x="315" y="1120"/>
                      <a:pt x="315" y="1122"/>
                    </a:cubicBezTo>
                    <a:cubicBezTo>
                      <a:pt x="315" y="1131"/>
                      <a:pt x="315" y="1141"/>
                      <a:pt x="315" y="1151"/>
                    </a:cubicBezTo>
                    <a:cubicBezTo>
                      <a:pt x="304" y="1149"/>
                      <a:pt x="294" y="1147"/>
                      <a:pt x="283" y="1145"/>
                    </a:cubicBezTo>
                    <a:cubicBezTo>
                      <a:pt x="283" y="1145"/>
                      <a:pt x="283" y="1145"/>
                      <a:pt x="284" y="1145"/>
                    </a:cubicBezTo>
                    <a:cubicBezTo>
                      <a:pt x="285" y="1144"/>
                      <a:pt x="283" y="1142"/>
                      <a:pt x="282" y="1143"/>
                    </a:cubicBezTo>
                    <a:cubicBezTo>
                      <a:pt x="274" y="1147"/>
                      <a:pt x="266" y="1152"/>
                      <a:pt x="259" y="1156"/>
                    </a:cubicBezTo>
                    <a:cubicBezTo>
                      <a:pt x="259" y="1145"/>
                      <a:pt x="259" y="1134"/>
                      <a:pt x="259" y="1122"/>
                    </a:cubicBezTo>
                    <a:cubicBezTo>
                      <a:pt x="265" y="1119"/>
                      <a:pt x="272" y="1115"/>
                      <a:pt x="278" y="1111"/>
                    </a:cubicBezTo>
                    <a:cubicBezTo>
                      <a:pt x="302" y="1116"/>
                      <a:pt x="325" y="1122"/>
                      <a:pt x="348" y="1129"/>
                    </a:cubicBezTo>
                    <a:cubicBezTo>
                      <a:pt x="348" y="1139"/>
                      <a:pt x="348" y="1149"/>
                      <a:pt x="347" y="1159"/>
                    </a:cubicBezTo>
                    <a:close/>
                    <a:moveTo>
                      <a:pt x="375" y="1295"/>
                    </a:moveTo>
                    <a:cubicBezTo>
                      <a:pt x="366" y="1293"/>
                      <a:pt x="357" y="1291"/>
                      <a:pt x="348" y="1289"/>
                    </a:cubicBezTo>
                    <a:cubicBezTo>
                      <a:pt x="348" y="1279"/>
                      <a:pt x="348" y="1268"/>
                      <a:pt x="348" y="1258"/>
                    </a:cubicBezTo>
                    <a:cubicBezTo>
                      <a:pt x="357" y="1260"/>
                      <a:pt x="365" y="1261"/>
                      <a:pt x="373" y="1263"/>
                    </a:cubicBezTo>
                    <a:cubicBezTo>
                      <a:pt x="374" y="1274"/>
                      <a:pt x="374" y="1285"/>
                      <a:pt x="375" y="1295"/>
                    </a:cubicBezTo>
                    <a:close/>
                    <a:moveTo>
                      <a:pt x="869" y="586"/>
                    </a:moveTo>
                    <a:cubicBezTo>
                      <a:pt x="870" y="666"/>
                      <a:pt x="870" y="747"/>
                      <a:pt x="870" y="827"/>
                    </a:cubicBezTo>
                    <a:cubicBezTo>
                      <a:pt x="862" y="821"/>
                      <a:pt x="854" y="816"/>
                      <a:pt x="846" y="811"/>
                    </a:cubicBezTo>
                    <a:cubicBezTo>
                      <a:pt x="845" y="669"/>
                      <a:pt x="847" y="527"/>
                      <a:pt x="846" y="385"/>
                    </a:cubicBezTo>
                    <a:cubicBezTo>
                      <a:pt x="850" y="387"/>
                      <a:pt x="854" y="389"/>
                      <a:pt x="859" y="391"/>
                    </a:cubicBezTo>
                    <a:cubicBezTo>
                      <a:pt x="860" y="392"/>
                      <a:pt x="860" y="390"/>
                      <a:pt x="859" y="390"/>
                    </a:cubicBezTo>
                    <a:cubicBezTo>
                      <a:pt x="855" y="388"/>
                      <a:pt x="850" y="386"/>
                      <a:pt x="845" y="383"/>
                    </a:cubicBezTo>
                    <a:cubicBezTo>
                      <a:pt x="845" y="329"/>
                      <a:pt x="844" y="274"/>
                      <a:pt x="842" y="220"/>
                    </a:cubicBezTo>
                    <a:cubicBezTo>
                      <a:pt x="849" y="225"/>
                      <a:pt x="856" y="230"/>
                      <a:pt x="863" y="235"/>
                    </a:cubicBezTo>
                    <a:cubicBezTo>
                      <a:pt x="864" y="352"/>
                      <a:pt x="868" y="469"/>
                      <a:pt x="869" y="586"/>
                    </a:cubicBezTo>
                    <a:close/>
                    <a:moveTo>
                      <a:pt x="818" y="797"/>
                    </a:moveTo>
                    <a:cubicBezTo>
                      <a:pt x="818" y="800"/>
                      <a:pt x="818" y="803"/>
                      <a:pt x="818" y="807"/>
                    </a:cubicBezTo>
                    <a:cubicBezTo>
                      <a:pt x="814" y="804"/>
                      <a:pt x="809" y="801"/>
                      <a:pt x="805" y="799"/>
                    </a:cubicBezTo>
                    <a:cubicBezTo>
                      <a:pt x="801" y="796"/>
                      <a:pt x="797" y="794"/>
                      <a:pt x="793" y="791"/>
                    </a:cubicBezTo>
                    <a:cubicBezTo>
                      <a:pt x="793" y="788"/>
                      <a:pt x="793" y="785"/>
                      <a:pt x="793" y="782"/>
                    </a:cubicBezTo>
                    <a:cubicBezTo>
                      <a:pt x="801" y="787"/>
                      <a:pt x="810" y="792"/>
                      <a:pt x="818" y="797"/>
                    </a:cubicBezTo>
                    <a:close/>
                    <a:moveTo>
                      <a:pt x="792" y="779"/>
                    </a:moveTo>
                    <a:cubicBezTo>
                      <a:pt x="792" y="747"/>
                      <a:pt x="791" y="714"/>
                      <a:pt x="791" y="682"/>
                    </a:cubicBezTo>
                    <a:cubicBezTo>
                      <a:pt x="799" y="687"/>
                      <a:pt x="807" y="691"/>
                      <a:pt x="816" y="696"/>
                    </a:cubicBezTo>
                    <a:cubicBezTo>
                      <a:pt x="816" y="729"/>
                      <a:pt x="817" y="761"/>
                      <a:pt x="818" y="794"/>
                    </a:cubicBezTo>
                    <a:cubicBezTo>
                      <a:pt x="809" y="789"/>
                      <a:pt x="801" y="784"/>
                      <a:pt x="792" y="779"/>
                    </a:cubicBezTo>
                    <a:close/>
                    <a:moveTo>
                      <a:pt x="797" y="799"/>
                    </a:moveTo>
                    <a:cubicBezTo>
                      <a:pt x="804" y="803"/>
                      <a:pt x="811" y="807"/>
                      <a:pt x="818" y="812"/>
                    </a:cubicBezTo>
                    <a:cubicBezTo>
                      <a:pt x="819" y="820"/>
                      <a:pt x="819" y="828"/>
                      <a:pt x="819" y="836"/>
                    </a:cubicBezTo>
                    <a:cubicBezTo>
                      <a:pt x="810" y="831"/>
                      <a:pt x="802" y="827"/>
                      <a:pt x="793" y="823"/>
                    </a:cubicBezTo>
                    <a:cubicBezTo>
                      <a:pt x="793" y="814"/>
                      <a:pt x="793" y="805"/>
                      <a:pt x="793" y="796"/>
                    </a:cubicBezTo>
                    <a:cubicBezTo>
                      <a:pt x="794" y="797"/>
                      <a:pt x="796" y="798"/>
                      <a:pt x="797" y="799"/>
                    </a:cubicBezTo>
                    <a:close/>
                    <a:moveTo>
                      <a:pt x="819" y="848"/>
                    </a:moveTo>
                    <a:cubicBezTo>
                      <a:pt x="819" y="850"/>
                      <a:pt x="819" y="853"/>
                      <a:pt x="819" y="856"/>
                    </a:cubicBezTo>
                    <a:cubicBezTo>
                      <a:pt x="811" y="851"/>
                      <a:pt x="802" y="847"/>
                      <a:pt x="794" y="842"/>
                    </a:cubicBezTo>
                    <a:cubicBezTo>
                      <a:pt x="794" y="840"/>
                      <a:pt x="794" y="838"/>
                      <a:pt x="794" y="835"/>
                    </a:cubicBezTo>
                    <a:cubicBezTo>
                      <a:pt x="802" y="840"/>
                      <a:pt x="811" y="844"/>
                      <a:pt x="819" y="848"/>
                    </a:cubicBezTo>
                    <a:close/>
                    <a:moveTo>
                      <a:pt x="818" y="697"/>
                    </a:moveTo>
                    <a:cubicBezTo>
                      <a:pt x="823" y="700"/>
                      <a:pt x="828" y="703"/>
                      <a:pt x="833" y="706"/>
                    </a:cubicBezTo>
                    <a:cubicBezTo>
                      <a:pt x="834" y="706"/>
                      <a:pt x="834" y="705"/>
                      <a:pt x="834" y="705"/>
                    </a:cubicBezTo>
                    <a:cubicBezTo>
                      <a:pt x="828" y="702"/>
                      <a:pt x="823" y="699"/>
                      <a:pt x="818" y="695"/>
                    </a:cubicBezTo>
                    <a:cubicBezTo>
                      <a:pt x="817" y="661"/>
                      <a:pt x="816" y="626"/>
                      <a:pt x="815" y="592"/>
                    </a:cubicBezTo>
                    <a:cubicBezTo>
                      <a:pt x="814" y="517"/>
                      <a:pt x="813" y="442"/>
                      <a:pt x="813" y="367"/>
                    </a:cubicBezTo>
                    <a:cubicBezTo>
                      <a:pt x="822" y="372"/>
                      <a:pt x="831" y="378"/>
                      <a:pt x="841" y="383"/>
                    </a:cubicBezTo>
                    <a:cubicBezTo>
                      <a:pt x="841" y="525"/>
                      <a:pt x="841" y="667"/>
                      <a:pt x="843" y="809"/>
                    </a:cubicBezTo>
                    <a:cubicBezTo>
                      <a:pt x="835" y="804"/>
                      <a:pt x="828" y="799"/>
                      <a:pt x="820" y="795"/>
                    </a:cubicBezTo>
                    <a:cubicBezTo>
                      <a:pt x="819" y="762"/>
                      <a:pt x="819" y="730"/>
                      <a:pt x="818" y="697"/>
                    </a:cubicBezTo>
                    <a:close/>
                    <a:moveTo>
                      <a:pt x="824" y="291"/>
                    </a:moveTo>
                    <a:cubicBezTo>
                      <a:pt x="820" y="288"/>
                      <a:pt x="816" y="286"/>
                      <a:pt x="812" y="284"/>
                    </a:cubicBezTo>
                    <a:cubicBezTo>
                      <a:pt x="812" y="256"/>
                      <a:pt x="812" y="227"/>
                      <a:pt x="812" y="199"/>
                    </a:cubicBezTo>
                    <a:cubicBezTo>
                      <a:pt x="821" y="205"/>
                      <a:pt x="830" y="211"/>
                      <a:pt x="839" y="217"/>
                    </a:cubicBezTo>
                    <a:cubicBezTo>
                      <a:pt x="839" y="258"/>
                      <a:pt x="840" y="298"/>
                      <a:pt x="840" y="339"/>
                    </a:cubicBezTo>
                    <a:cubicBezTo>
                      <a:pt x="840" y="339"/>
                      <a:pt x="840" y="339"/>
                      <a:pt x="840" y="339"/>
                    </a:cubicBezTo>
                    <a:cubicBezTo>
                      <a:pt x="831" y="333"/>
                      <a:pt x="822" y="328"/>
                      <a:pt x="812" y="323"/>
                    </a:cubicBezTo>
                    <a:cubicBezTo>
                      <a:pt x="812" y="310"/>
                      <a:pt x="812" y="298"/>
                      <a:pt x="812" y="285"/>
                    </a:cubicBezTo>
                    <a:cubicBezTo>
                      <a:pt x="816" y="288"/>
                      <a:pt x="820" y="290"/>
                      <a:pt x="824" y="292"/>
                    </a:cubicBezTo>
                    <a:cubicBezTo>
                      <a:pt x="824" y="292"/>
                      <a:pt x="825" y="291"/>
                      <a:pt x="824" y="291"/>
                    </a:cubicBezTo>
                    <a:close/>
                    <a:moveTo>
                      <a:pt x="812" y="195"/>
                    </a:moveTo>
                    <a:cubicBezTo>
                      <a:pt x="811" y="192"/>
                      <a:pt x="811" y="188"/>
                      <a:pt x="811" y="185"/>
                    </a:cubicBezTo>
                    <a:cubicBezTo>
                      <a:pt x="820" y="192"/>
                      <a:pt x="829" y="198"/>
                      <a:pt x="838" y="205"/>
                    </a:cubicBezTo>
                    <a:cubicBezTo>
                      <a:pt x="838" y="208"/>
                      <a:pt x="839" y="211"/>
                      <a:pt x="839" y="214"/>
                    </a:cubicBezTo>
                    <a:cubicBezTo>
                      <a:pt x="830" y="208"/>
                      <a:pt x="821" y="201"/>
                      <a:pt x="812" y="195"/>
                    </a:cubicBezTo>
                    <a:close/>
                    <a:moveTo>
                      <a:pt x="863" y="219"/>
                    </a:moveTo>
                    <a:cubicBezTo>
                      <a:pt x="856" y="214"/>
                      <a:pt x="849" y="208"/>
                      <a:pt x="841" y="203"/>
                    </a:cubicBezTo>
                    <a:cubicBezTo>
                      <a:pt x="841" y="190"/>
                      <a:pt x="840" y="176"/>
                      <a:pt x="840" y="163"/>
                    </a:cubicBezTo>
                    <a:cubicBezTo>
                      <a:pt x="847" y="168"/>
                      <a:pt x="855" y="174"/>
                      <a:pt x="863" y="179"/>
                    </a:cubicBezTo>
                    <a:cubicBezTo>
                      <a:pt x="863" y="192"/>
                      <a:pt x="863" y="206"/>
                      <a:pt x="863" y="219"/>
                    </a:cubicBezTo>
                    <a:close/>
                    <a:moveTo>
                      <a:pt x="863" y="232"/>
                    </a:moveTo>
                    <a:cubicBezTo>
                      <a:pt x="856" y="227"/>
                      <a:pt x="849" y="222"/>
                      <a:pt x="842" y="216"/>
                    </a:cubicBezTo>
                    <a:cubicBezTo>
                      <a:pt x="842" y="213"/>
                      <a:pt x="842" y="210"/>
                      <a:pt x="841" y="207"/>
                    </a:cubicBezTo>
                    <a:cubicBezTo>
                      <a:pt x="849" y="212"/>
                      <a:pt x="856" y="217"/>
                      <a:pt x="863" y="222"/>
                    </a:cubicBezTo>
                    <a:cubicBezTo>
                      <a:pt x="863" y="226"/>
                      <a:pt x="863" y="229"/>
                      <a:pt x="863" y="232"/>
                    </a:cubicBezTo>
                    <a:close/>
                    <a:moveTo>
                      <a:pt x="840" y="340"/>
                    </a:moveTo>
                    <a:cubicBezTo>
                      <a:pt x="840" y="340"/>
                      <a:pt x="840" y="340"/>
                      <a:pt x="840" y="340"/>
                    </a:cubicBezTo>
                    <a:cubicBezTo>
                      <a:pt x="840" y="354"/>
                      <a:pt x="840" y="367"/>
                      <a:pt x="841" y="381"/>
                    </a:cubicBezTo>
                    <a:cubicBezTo>
                      <a:pt x="831" y="376"/>
                      <a:pt x="822" y="370"/>
                      <a:pt x="813" y="365"/>
                    </a:cubicBezTo>
                    <a:cubicBezTo>
                      <a:pt x="813" y="352"/>
                      <a:pt x="813" y="338"/>
                      <a:pt x="813" y="325"/>
                    </a:cubicBezTo>
                    <a:cubicBezTo>
                      <a:pt x="822" y="330"/>
                      <a:pt x="831" y="335"/>
                      <a:pt x="840" y="340"/>
                    </a:cubicBezTo>
                    <a:close/>
                    <a:moveTo>
                      <a:pt x="843" y="812"/>
                    </a:moveTo>
                    <a:cubicBezTo>
                      <a:pt x="843" y="815"/>
                      <a:pt x="843" y="819"/>
                      <a:pt x="843" y="822"/>
                    </a:cubicBezTo>
                    <a:cubicBezTo>
                      <a:pt x="836" y="817"/>
                      <a:pt x="828" y="813"/>
                      <a:pt x="820" y="808"/>
                    </a:cubicBezTo>
                    <a:cubicBezTo>
                      <a:pt x="820" y="805"/>
                      <a:pt x="820" y="801"/>
                      <a:pt x="820" y="798"/>
                    </a:cubicBezTo>
                    <a:cubicBezTo>
                      <a:pt x="828" y="803"/>
                      <a:pt x="836" y="807"/>
                      <a:pt x="843" y="812"/>
                    </a:cubicBezTo>
                    <a:close/>
                    <a:moveTo>
                      <a:pt x="843" y="827"/>
                    </a:moveTo>
                    <a:cubicBezTo>
                      <a:pt x="843" y="835"/>
                      <a:pt x="844" y="842"/>
                      <a:pt x="844" y="850"/>
                    </a:cubicBezTo>
                    <a:cubicBezTo>
                      <a:pt x="836" y="845"/>
                      <a:pt x="829" y="841"/>
                      <a:pt x="821" y="837"/>
                    </a:cubicBezTo>
                    <a:cubicBezTo>
                      <a:pt x="821" y="829"/>
                      <a:pt x="821" y="821"/>
                      <a:pt x="821" y="813"/>
                    </a:cubicBezTo>
                    <a:cubicBezTo>
                      <a:pt x="828" y="818"/>
                      <a:pt x="836" y="822"/>
                      <a:pt x="843" y="827"/>
                    </a:cubicBezTo>
                    <a:close/>
                    <a:moveTo>
                      <a:pt x="844" y="859"/>
                    </a:moveTo>
                    <a:cubicBezTo>
                      <a:pt x="844" y="863"/>
                      <a:pt x="844" y="866"/>
                      <a:pt x="844" y="869"/>
                    </a:cubicBezTo>
                    <a:cubicBezTo>
                      <a:pt x="837" y="865"/>
                      <a:pt x="829" y="861"/>
                      <a:pt x="822" y="857"/>
                    </a:cubicBezTo>
                    <a:cubicBezTo>
                      <a:pt x="822" y="854"/>
                      <a:pt x="821" y="851"/>
                      <a:pt x="821" y="849"/>
                    </a:cubicBezTo>
                    <a:cubicBezTo>
                      <a:pt x="829" y="852"/>
                      <a:pt x="836" y="856"/>
                      <a:pt x="844" y="859"/>
                    </a:cubicBezTo>
                    <a:close/>
                    <a:moveTo>
                      <a:pt x="864" y="146"/>
                    </a:moveTo>
                    <a:cubicBezTo>
                      <a:pt x="863" y="156"/>
                      <a:pt x="863" y="166"/>
                      <a:pt x="863" y="175"/>
                    </a:cubicBezTo>
                    <a:cubicBezTo>
                      <a:pt x="855" y="170"/>
                      <a:pt x="847" y="164"/>
                      <a:pt x="839" y="158"/>
                    </a:cubicBezTo>
                    <a:cubicBezTo>
                      <a:pt x="839" y="148"/>
                      <a:pt x="838" y="137"/>
                      <a:pt x="838" y="126"/>
                    </a:cubicBezTo>
                    <a:cubicBezTo>
                      <a:pt x="846" y="133"/>
                      <a:pt x="855" y="139"/>
                      <a:pt x="864" y="146"/>
                    </a:cubicBezTo>
                    <a:close/>
                    <a:moveTo>
                      <a:pt x="838" y="201"/>
                    </a:moveTo>
                    <a:cubicBezTo>
                      <a:pt x="829" y="195"/>
                      <a:pt x="820" y="188"/>
                      <a:pt x="811" y="182"/>
                    </a:cubicBezTo>
                    <a:cubicBezTo>
                      <a:pt x="811" y="169"/>
                      <a:pt x="811" y="155"/>
                      <a:pt x="811" y="142"/>
                    </a:cubicBezTo>
                    <a:cubicBezTo>
                      <a:pt x="820" y="149"/>
                      <a:pt x="829" y="155"/>
                      <a:pt x="837" y="161"/>
                    </a:cubicBezTo>
                    <a:cubicBezTo>
                      <a:pt x="838" y="174"/>
                      <a:pt x="838" y="188"/>
                      <a:pt x="838" y="201"/>
                    </a:cubicBezTo>
                    <a:close/>
                    <a:moveTo>
                      <a:pt x="836" y="125"/>
                    </a:moveTo>
                    <a:cubicBezTo>
                      <a:pt x="837" y="136"/>
                      <a:pt x="837" y="146"/>
                      <a:pt x="837" y="157"/>
                    </a:cubicBezTo>
                    <a:cubicBezTo>
                      <a:pt x="828" y="151"/>
                      <a:pt x="820" y="145"/>
                      <a:pt x="811" y="139"/>
                    </a:cubicBezTo>
                    <a:cubicBezTo>
                      <a:pt x="811" y="127"/>
                      <a:pt x="811" y="116"/>
                      <a:pt x="810" y="105"/>
                    </a:cubicBezTo>
                    <a:cubicBezTo>
                      <a:pt x="810" y="105"/>
                      <a:pt x="810" y="105"/>
                      <a:pt x="810" y="105"/>
                    </a:cubicBezTo>
                    <a:cubicBezTo>
                      <a:pt x="819" y="111"/>
                      <a:pt x="828" y="118"/>
                      <a:pt x="836" y="125"/>
                    </a:cubicBezTo>
                    <a:close/>
                    <a:moveTo>
                      <a:pt x="810" y="364"/>
                    </a:moveTo>
                    <a:cubicBezTo>
                      <a:pt x="805" y="361"/>
                      <a:pt x="800" y="358"/>
                      <a:pt x="795" y="355"/>
                    </a:cubicBezTo>
                    <a:cubicBezTo>
                      <a:pt x="794" y="354"/>
                      <a:pt x="794" y="356"/>
                      <a:pt x="795" y="356"/>
                    </a:cubicBezTo>
                    <a:cubicBezTo>
                      <a:pt x="800" y="359"/>
                      <a:pt x="805" y="362"/>
                      <a:pt x="810" y="365"/>
                    </a:cubicBezTo>
                    <a:cubicBezTo>
                      <a:pt x="811" y="438"/>
                      <a:pt x="812" y="511"/>
                      <a:pt x="813" y="583"/>
                    </a:cubicBezTo>
                    <a:cubicBezTo>
                      <a:pt x="814" y="620"/>
                      <a:pt x="815" y="657"/>
                      <a:pt x="815" y="694"/>
                    </a:cubicBezTo>
                    <a:cubicBezTo>
                      <a:pt x="807" y="689"/>
                      <a:pt x="799" y="685"/>
                      <a:pt x="791" y="680"/>
                    </a:cubicBezTo>
                    <a:cubicBezTo>
                      <a:pt x="790" y="668"/>
                      <a:pt x="790" y="657"/>
                      <a:pt x="790" y="645"/>
                    </a:cubicBezTo>
                    <a:cubicBezTo>
                      <a:pt x="797" y="649"/>
                      <a:pt x="804" y="653"/>
                      <a:pt x="811" y="658"/>
                    </a:cubicBezTo>
                    <a:cubicBezTo>
                      <a:pt x="812" y="658"/>
                      <a:pt x="812" y="657"/>
                      <a:pt x="811" y="657"/>
                    </a:cubicBezTo>
                    <a:cubicBezTo>
                      <a:pt x="804" y="652"/>
                      <a:pt x="797" y="648"/>
                      <a:pt x="790" y="644"/>
                    </a:cubicBezTo>
                    <a:cubicBezTo>
                      <a:pt x="790" y="635"/>
                      <a:pt x="790" y="626"/>
                      <a:pt x="789" y="618"/>
                    </a:cubicBezTo>
                    <a:cubicBezTo>
                      <a:pt x="790" y="618"/>
                      <a:pt x="791" y="619"/>
                      <a:pt x="792" y="619"/>
                    </a:cubicBezTo>
                    <a:cubicBezTo>
                      <a:pt x="792" y="620"/>
                      <a:pt x="793" y="618"/>
                      <a:pt x="792" y="618"/>
                    </a:cubicBezTo>
                    <a:cubicBezTo>
                      <a:pt x="791" y="617"/>
                      <a:pt x="790" y="617"/>
                      <a:pt x="789" y="616"/>
                    </a:cubicBezTo>
                    <a:cubicBezTo>
                      <a:pt x="789" y="604"/>
                      <a:pt x="789" y="592"/>
                      <a:pt x="789" y="580"/>
                    </a:cubicBezTo>
                    <a:cubicBezTo>
                      <a:pt x="787" y="490"/>
                      <a:pt x="787" y="400"/>
                      <a:pt x="787" y="310"/>
                    </a:cubicBezTo>
                    <a:cubicBezTo>
                      <a:pt x="795" y="314"/>
                      <a:pt x="803" y="319"/>
                      <a:pt x="810" y="323"/>
                    </a:cubicBezTo>
                    <a:cubicBezTo>
                      <a:pt x="810" y="337"/>
                      <a:pt x="810" y="350"/>
                      <a:pt x="810" y="364"/>
                    </a:cubicBezTo>
                    <a:close/>
                    <a:moveTo>
                      <a:pt x="788" y="644"/>
                    </a:moveTo>
                    <a:cubicBezTo>
                      <a:pt x="788" y="655"/>
                      <a:pt x="788" y="667"/>
                      <a:pt x="788" y="679"/>
                    </a:cubicBezTo>
                    <a:cubicBezTo>
                      <a:pt x="781" y="674"/>
                      <a:pt x="773" y="670"/>
                      <a:pt x="765" y="666"/>
                    </a:cubicBezTo>
                    <a:cubicBezTo>
                      <a:pt x="765" y="654"/>
                      <a:pt x="765" y="642"/>
                      <a:pt x="765" y="630"/>
                    </a:cubicBezTo>
                    <a:cubicBezTo>
                      <a:pt x="772" y="635"/>
                      <a:pt x="780" y="639"/>
                      <a:pt x="788" y="644"/>
                    </a:cubicBezTo>
                    <a:close/>
                    <a:moveTo>
                      <a:pt x="765" y="628"/>
                    </a:moveTo>
                    <a:cubicBezTo>
                      <a:pt x="764" y="620"/>
                      <a:pt x="764" y="612"/>
                      <a:pt x="764" y="604"/>
                    </a:cubicBezTo>
                    <a:cubicBezTo>
                      <a:pt x="772" y="608"/>
                      <a:pt x="780" y="613"/>
                      <a:pt x="787" y="617"/>
                    </a:cubicBezTo>
                    <a:cubicBezTo>
                      <a:pt x="787" y="625"/>
                      <a:pt x="788" y="634"/>
                      <a:pt x="788" y="642"/>
                    </a:cubicBezTo>
                    <a:cubicBezTo>
                      <a:pt x="780" y="638"/>
                      <a:pt x="772" y="633"/>
                      <a:pt x="765" y="628"/>
                    </a:cubicBezTo>
                    <a:close/>
                    <a:moveTo>
                      <a:pt x="810" y="322"/>
                    </a:moveTo>
                    <a:cubicBezTo>
                      <a:pt x="803" y="317"/>
                      <a:pt x="795" y="313"/>
                      <a:pt x="787" y="309"/>
                    </a:cubicBezTo>
                    <a:cubicBezTo>
                      <a:pt x="787" y="296"/>
                      <a:pt x="787" y="284"/>
                      <a:pt x="787" y="271"/>
                    </a:cubicBezTo>
                    <a:cubicBezTo>
                      <a:pt x="795" y="276"/>
                      <a:pt x="802" y="280"/>
                      <a:pt x="810" y="284"/>
                    </a:cubicBezTo>
                    <a:cubicBezTo>
                      <a:pt x="810" y="297"/>
                      <a:pt x="810" y="309"/>
                      <a:pt x="810" y="322"/>
                    </a:cubicBezTo>
                    <a:close/>
                    <a:moveTo>
                      <a:pt x="810" y="282"/>
                    </a:moveTo>
                    <a:cubicBezTo>
                      <a:pt x="802" y="278"/>
                      <a:pt x="795" y="273"/>
                      <a:pt x="787" y="269"/>
                    </a:cubicBezTo>
                    <a:cubicBezTo>
                      <a:pt x="787" y="240"/>
                      <a:pt x="787" y="211"/>
                      <a:pt x="787" y="183"/>
                    </a:cubicBezTo>
                    <a:cubicBezTo>
                      <a:pt x="794" y="188"/>
                      <a:pt x="802" y="193"/>
                      <a:pt x="809" y="198"/>
                    </a:cubicBezTo>
                    <a:cubicBezTo>
                      <a:pt x="810" y="226"/>
                      <a:pt x="810" y="254"/>
                      <a:pt x="810" y="282"/>
                    </a:cubicBezTo>
                    <a:close/>
                    <a:moveTo>
                      <a:pt x="809" y="194"/>
                    </a:moveTo>
                    <a:cubicBezTo>
                      <a:pt x="802" y="188"/>
                      <a:pt x="794" y="183"/>
                      <a:pt x="787" y="178"/>
                    </a:cubicBezTo>
                    <a:cubicBezTo>
                      <a:pt x="786" y="174"/>
                      <a:pt x="786" y="171"/>
                      <a:pt x="786" y="168"/>
                    </a:cubicBezTo>
                    <a:cubicBezTo>
                      <a:pt x="794" y="173"/>
                      <a:pt x="802" y="178"/>
                      <a:pt x="809" y="184"/>
                    </a:cubicBezTo>
                    <a:cubicBezTo>
                      <a:pt x="809" y="187"/>
                      <a:pt x="809" y="190"/>
                      <a:pt x="809" y="194"/>
                    </a:cubicBezTo>
                    <a:close/>
                    <a:moveTo>
                      <a:pt x="786" y="164"/>
                    </a:moveTo>
                    <a:cubicBezTo>
                      <a:pt x="786" y="151"/>
                      <a:pt x="786" y="138"/>
                      <a:pt x="786" y="125"/>
                    </a:cubicBezTo>
                    <a:cubicBezTo>
                      <a:pt x="793" y="130"/>
                      <a:pt x="801" y="135"/>
                      <a:pt x="809" y="141"/>
                    </a:cubicBezTo>
                    <a:cubicBezTo>
                      <a:pt x="809" y="154"/>
                      <a:pt x="809" y="167"/>
                      <a:pt x="809" y="180"/>
                    </a:cubicBezTo>
                    <a:cubicBezTo>
                      <a:pt x="802" y="175"/>
                      <a:pt x="794" y="169"/>
                      <a:pt x="786" y="164"/>
                    </a:cubicBezTo>
                    <a:close/>
                    <a:moveTo>
                      <a:pt x="788" y="88"/>
                    </a:moveTo>
                    <a:cubicBezTo>
                      <a:pt x="795" y="93"/>
                      <a:pt x="802" y="98"/>
                      <a:pt x="809" y="104"/>
                    </a:cubicBezTo>
                    <a:cubicBezTo>
                      <a:pt x="809" y="104"/>
                      <a:pt x="808" y="104"/>
                      <a:pt x="808" y="104"/>
                    </a:cubicBezTo>
                    <a:cubicBezTo>
                      <a:pt x="809" y="115"/>
                      <a:pt x="809" y="126"/>
                      <a:pt x="809" y="137"/>
                    </a:cubicBezTo>
                    <a:cubicBezTo>
                      <a:pt x="801" y="132"/>
                      <a:pt x="793" y="126"/>
                      <a:pt x="786" y="121"/>
                    </a:cubicBezTo>
                    <a:cubicBezTo>
                      <a:pt x="785" y="109"/>
                      <a:pt x="785" y="97"/>
                      <a:pt x="785" y="86"/>
                    </a:cubicBezTo>
                    <a:cubicBezTo>
                      <a:pt x="786" y="86"/>
                      <a:pt x="787" y="87"/>
                      <a:pt x="788" y="88"/>
                    </a:cubicBezTo>
                    <a:close/>
                    <a:moveTo>
                      <a:pt x="784" y="307"/>
                    </a:moveTo>
                    <a:cubicBezTo>
                      <a:pt x="780" y="305"/>
                      <a:pt x="777" y="302"/>
                      <a:pt x="773" y="300"/>
                    </a:cubicBezTo>
                    <a:cubicBezTo>
                      <a:pt x="772" y="300"/>
                      <a:pt x="772" y="301"/>
                      <a:pt x="772" y="301"/>
                    </a:cubicBezTo>
                    <a:cubicBezTo>
                      <a:pt x="776" y="304"/>
                      <a:pt x="780" y="306"/>
                      <a:pt x="784" y="308"/>
                    </a:cubicBezTo>
                    <a:cubicBezTo>
                      <a:pt x="784" y="315"/>
                      <a:pt x="784" y="322"/>
                      <a:pt x="784" y="329"/>
                    </a:cubicBezTo>
                    <a:cubicBezTo>
                      <a:pt x="785" y="413"/>
                      <a:pt x="785" y="496"/>
                      <a:pt x="787" y="580"/>
                    </a:cubicBezTo>
                    <a:cubicBezTo>
                      <a:pt x="787" y="591"/>
                      <a:pt x="787" y="603"/>
                      <a:pt x="787" y="615"/>
                    </a:cubicBezTo>
                    <a:cubicBezTo>
                      <a:pt x="780" y="611"/>
                      <a:pt x="772" y="607"/>
                      <a:pt x="764" y="603"/>
                    </a:cubicBezTo>
                    <a:cubicBezTo>
                      <a:pt x="764" y="595"/>
                      <a:pt x="764" y="587"/>
                      <a:pt x="764" y="580"/>
                    </a:cubicBezTo>
                    <a:cubicBezTo>
                      <a:pt x="762" y="472"/>
                      <a:pt x="761" y="363"/>
                      <a:pt x="760" y="255"/>
                    </a:cubicBezTo>
                    <a:cubicBezTo>
                      <a:pt x="768" y="260"/>
                      <a:pt x="776" y="265"/>
                      <a:pt x="784" y="269"/>
                    </a:cubicBezTo>
                    <a:cubicBezTo>
                      <a:pt x="784" y="282"/>
                      <a:pt x="784" y="294"/>
                      <a:pt x="784" y="307"/>
                    </a:cubicBezTo>
                    <a:close/>
                    <a:moveTo>
                      <a:pt x="783" y="161"/>
                    </a:moveTo>
                    <a:cubicBezTo>
                      <a:pt x="781" y="160"/>
                      <a:pt x="779" y="158"/>
                      <a:pt x="777" y="157"/>
                    </a:cubicBezTo>
                    <a:cubicBezTo>
                      <a:pt x="771" y="152"/>
                      <a:pt x="765" y="148"/>
                      <a:pt x="759" y="144"/>
                    </a:cubicBezTo>
                    <a:cubicBezTo>
                      <a:pt x="758" y="131"/>
                      <a:pt x="758" y="119"/>
                      <a:pt x="758" y="106"/>
                    </a:cubicBezTo>
                    <a:cubicBezTo>
                      <a:pt x="765" y="110"/>
                      <a:pt x="771" y="115"/>
                      <a:pt x="777" y="119"/>
                    </a:cubicBezTo>
                    <a:cubicBezTo>
                      <a:pt x="779" y="120"/>
                      <a:pt x="781" y="121"/>
                      <a:pt x="783" y="123"/>
                    </a:cubicBezTo>
                    <a:cubicBezTo>
                      <a:pt x="783" y="135"/>
                      <a:pt x="783" y="148"/>
                      <a:pt x="783" y="161"/>
                    </a:cubicBezTo>
                    <a:close/>
                    <a:moveTo>
                      <a:pt x="783" y="175"/>
                    </a:moveTo>
                    <a:cubicBezTo>
                      <a:pt x="775" y="170"/>
                      <a:pt x="767" y="165"/>
                      <a:pt x="759" y="160"/>
                    </a:cubicBezTo>
                    <a:cubicBezTo>
                      <a:pt x="759" y="156"/>
                      <a:pt x="759" y="152"/>
                      <a:pt x="759" y="148"/>
                    </a:cubicBezTo>
                    <a:cubicBezTo>
                      <a:pt x="762" y="151"/>
                      <a:pt x="765" y="153"/>
                      <a:pt x="769" y="155"/>
                    </a:cubicBezTo>
                    <a:cubicBezTo>
                      <a:pt x="773" y="158"/>
                      <a:pt x="778" y="162"/>
                      <a:pt x="783" y="165"/>
                    </a:cubicBezTo>
                    <a:cubicBezTo>
                      <a:pt x="783" y="168"/>
                      <a:pt x="783" y="172"/>
                      <a:pt x="783" y="175"/>
                    </a:cubicBezTo>
                    <a:close/>
                    <a:moveTo>
                      <a:pt x="763" y="602"/>
                    </a:moveTo>
                    <a:cubicBezTo>
                      <a:pt x="753" y="597"/>
                      <a:pt x="744" y="591"/>
                      <a:pt x="734" y="586"/>
                    </a:cubicBezTo>
                    <a:cubicBezTo>
                      <a:pt x="734" y="581"/>
                      <a:pt x="733" y="576"/>
                      <a:pt x="733" y="571"/>
                    </a:cubicBezTo>
                    <a:cubicBezTo>
                      <a:pt x="732" y="460"/>
                      <a:pt x="731" y="348"/>
                      <a:pt x="730" y="237"/>
                    </a:cubicBezTo>
                    <a:cubicBezTo>
                      <a:pt x="740" y="243"/>
                      <a:pt x="749" y="249"/>
                      <a:pt x="758" y="254"/>
                    </a:cubicBezTo>
                    <a:cubicBezTo>
                      <a:pt x="760" y="370"/>
                      <a:pt x="762" y="486"/>
                      <a:pt x="763" y="602"/>
                    </a:cubicBezTo>
                    <a:close/>
                    <a:moveTo>
                      <a:pt x="763" y="604"/>
                    </a:moveTo>
                    <a:cubicBezTo>
                      <a:pt x="763" y="612"/>
                      <a:pt x="764" y="620"/>
                      <a:pt x="764" y="628"/>
                    </a:cubicBezTo>
                    <a:cubicBezTo>
                      <a:pt x="754" y="622"/>
                      <a:pt x="744" y="616"/>
                      <a:pt x="734" y="610"/>
                    </a:cubicBezTo>
                    <a:cubicBezTo>
                      <a:pt x="734" y="603"/>
                      <a:pt x="734" y="595"/>
                      <a:pt x="734" y="587"/>
                    </a:cubicBezTo>
                    <a:cubicBezTo>
                      <a:pt x="744" y="593"/>
                      <a:pt x="753" y="598"/>
                      <a:pt x="763" y="604"/>
                    </a:cubicBezTo>
                    <a:close/>
                    <a:moveTo>
                      <a:pt x="764" y="629"/>
                    </a:moveTo>
                    <a:cubicBezTo>
                      <a:pt x="764" y="641"/>
                      <a:pt x="764" y="653"/>
                      <a:pt x="764" y="665"/>
                    </a:cubicBezTo>
                    <a:cubicBezTo>
                      <a:pt x="755" y="660"/>
                      <a:pt x="745" y="654"/>
                      <a:pt x="735" y="649"/>
                    </a:cubicBezTo>
                    <a:cubicBezTo>
                      <a:pt x="735" y="637"/>
                      <a:pt x="734" y="624"/>
                      <a:pt x="734" y="612"/>
                    </a:cubicBezTo>
                    <a:cubicBezTo>
                      <a:pt x="744" y="618"/>
                      <a:pt x="754" y="624"/>
                      <a:pt x="764" y="629"/>
                    </a:cubicBezTo>
                    <a:close/>
                    <a:moveTo>
                      <a:pt x="784" y="267"/>
                    </a:moveTo>
                    <a:cubicBezTo>
                      <a:pt x="776" y="262"/>
                      <a:pt x="768" y="258"/>
                      <a:pt x="760" y="253"/>
                    </a:cubicBezTo>
                    <a:cubicBezTo>
                      <a:pt x="760" y="224"/>
                      <a:pt x="759" y="194"/>
                      <a:pt x="759" y="165"/>
                    </a:cubicBezTo>
                    <a:cubicBezTo>
                      <a:pt x="767" y="170"/>
                      <a:pt x="775" y="175"/>
                      <a:pt x="783" y="180"/>
                    </a:cubicBezTo>
                    <a:cubicBezTo>
                      <a:pt x="783" y="209"/>
                      <a:pt x="783" y="238"/>
                      <a:pt x="784" y="267"/>
                    </a:cubicBezTo>
                    <a:close/>
                    <a:moveTo>
                      <a:pt x="784" y="85"/>
                    </a:moveTo>
                    <a:cubicBezTo>
                      <a:pt x="783" y="96"/>
                      <a:pt x="783" y="107"/>
                      <a:pt x="783" y="119"/>
                    </a:cubicBezTo>
                    <a:cubicBezTo>
                      <a:pt x="782" y="118"/>
                      <a:pt x="780" y="117"/>
                      <a:pt x="779" y="116"/>
                    </a:cubicBezTo>
                    <a:cubicBezTo>
                      <a:pt x="772" y="111"/>
                      <a:pt x="765" y="106"/>
                      <a:pt x="758" y="100"/>
                    </a:cubicBezTo>
                    <a:cubicBezTo>
                      <a:pt x="758" y="89"/>
                      <a:pt x="758" y="78"/>
                      <a:pt x="757" y="66"/>
                    </a:cubicBezTo>
                    <a:cubicBezTo>
                      <a:pt x="766" y="72"/>
                      <a:pt x="775" y="79"/>
                      <a:pt x="784" y="85"/>
                    </a:cubicBezTo>
                    <a:close/>
                    <a:moveTo>
                      <a:pt x="758" y="252"/>
                    </a:moveTo>
                    <a:cubicBezTo>
                      <a:pt x="749" y="247"/>
                      <a:pt x="740" y="241"/>
                      <a:pt x="730" y="236"/>
                    </a:cubicBezTo>
                    <a:cubicBezTo>
                      <a:pt x="730" y="206"/>
                      <a:pt x="730" y="176"/>
                      <a:pt x="730" y="145"/>
                    </a:cubicBezTo>
                    <a:cubicBezTo>
                      <a:pt x="739" y="151"/>
                      <a:pt x="748" y="157"/>
                      <a:pt x="757" y="163"/>
                    </a:cubicBezTo>
                    <a:cubicBezTo>
                      <a:pt x="757" y="193"/>
                      <a:pt x="758" y="223"/>
                      <a:pt x="758" y="252"/>
                    </a:cubicBezTo>
                    <a:close/>
                    <a:moveTo>
                      <a:pt x="757" y="158"/>
                    </a:moveTo>
                    <a:cubicBezTo>
                      <a:pt x="748" y="153"/>
                      <a:pt x="739" y="147"/>
                      <a:pt x="730" y="141"/>
                    </a:cubicBezTo>
                    <a:cubicBezTo>
                      <a:pt x="730" y="137"/>
                      <a:pt x="730" y="133"/>
                      <a:pt x="730" y="130"/>
                    </a:cubicBezTo>
                    <a:cubicBezTo>
                      <a:pt x="739" y="135"/>
                      <a:pt x="748" y="141"/>
                      <a:pt x="757" y="147"/>
                    </a:cubicBezTo>
                    <a:cubicBezTo>
                      <a:pt x="757" y="151"/>
                      <a:pt x="757" y="155"/>
                      <a:pt x="757" y="158"/>
                    </a:cubicBezTo>
                    <a:close/>
                    <a:moveTo>
                      <a:pt x="757" y="142"/>
                    </a:moveTo>
                    <a:cubicBezTo>
                      <a:pt x="748" y="136"/>
                      <a:pt x="739" y="129"/>
                      <a:pt x="730" y="122"/>
                    </a:cubicBezTo>
                    <a:cubicBezTo>
                      <a:pt x="730" y="111"/>
                      <a:pt x="730" y="99"/>
                      <a:pt x="730" y="88"/>
                    </a:cubicBezTo>
                    <a:cubicBezTo>
                      <a:pt x="739" y="93"/>
                      <a:pt x="747" y="99"/>
                      <a:pt x="756" y="105"/>
                    </a:cubicBezTo>
                    <a:cubicBezTo>
                      <a:pt x="756" y="117"/>
                      <a:pt x="757" y="130"/>
                      <a:pt x="757" y="142"/>
                    </a:cubicBezTo>
                    <a:close/>
                    <a:moveTo>
                      <a:pt x="756" y="65"/>
                    </a:moveTo>
                    <a:cubicBezTo>
                      <a:pt x="756" y="65"/>
                      <a:pt x="756" y="65"/>
                      <a:pt x="756" y="65"/>
                    </a:cubicBezTo>
                    <a:cubicBezTo>
                      <a:pt x="756" y="76"/>
                      <a:pt x="756" y="88"/>
                      <a:pt x="756" y="99"/>
                    </a:cubicBezTo>
                    <a:cubicBezTo>
                      <a:pt x="747" y="92"/>
                      <a:pt x="739" y="86"/>
                      <a:pt x="730" y="79"/>
                    </a:cubicBezTo>
                    <a:cubicBezTo>
                      <a:pt x="730" y="68"/>
                      <a:pt x="730" y="57"/>
                      <a:pt x="730" y="46"/>
                    </a:cubicBezTo>
                    <a:cubicBezTo>
                      <a:pt x="738" y="53"/>
                      <a:pt x="747" y="59"/>
                      <a:pt x="756" y="65"/>
                    </a:cubicBezTo>
                    <a:close/>
                    <a:moveTo>
                      <a:pt x="728" y="86"/>
                    </a:moveTo>
                    <a:cubicBezTo>
                      <a:pt x="728" y="98"/>
                      <a:pt x="728" y="109"/>
                      <a:pt x="728" y="121"/>
                    </a:cubicBezTo>
                    <a:cubicBezTo>
                      <a:pt x="725" y="119"/>
                      <a:pt x="722" y="117"/>
                      <a:pt x="720" y="114"/>
                    </a:cubicBezTo>
                    <a:cubicBezTo>
                      <a:pt x="715" y="111"/>
                      <a:pt x="710" y="107"/>
                      <a:pt x="706" y="103"/>
                    </a:cubicBezTo>
                    <a:cubicBezTo>
                      <a:pt x="705" y="92"/>
                      <a:pt x="705" y="81"/>
                      <a:pt x="704" y="70"/>
                    </a:cubicBezTo>
                    <a:cubicBezTo>
                      <a:pt x="712" y="76"/>
                      <a:pt x="720" y="81"/>
                      <a:pt x="728" y="86"/>
                    </a:cubicBezTo>
                    <a:close/>
                    <a:moveTo>
                      <a:pt x="728" y="140"/>
                    </a:moveTo>
                    <a:cubicBezTo>
                      <a:pt x="721" y="135"/>
                      <a:pt x="713" y="130"/>
                      <a:pt x="706" y="126"/>
                    </a:cubicBezTo>
                    <a:cubicBezTo>
                      <a:pt x="706" y="122"/>
                      <a:pt x="706" y="118"/>
                      <a:pt x="706" y="114"/>
                    </a:cubicBezTo>
                    <a:cubicBezTo>
                      <a:pt x="707" y="115"/>
                      <a:pt x="708" y="116"/>
                      <a:pt x="710" y="117"/>
                    </a:cubicBezTo>
                    <a:cubicBezTo>
                      <a:pt x="716" y="120"/>
                      <a:pt x="722" y="124"/>
                      <a:pt x="728" y="128"/>
                    </a:cubicBezTo>
                    <a:cubicBezTo>
                      <a:pt x="728" y="132"/>
                      <a:pt x="728" y="136"/>
                      <a:pt x="728" y="140"/>
                    </a:cubicBezTo>
                    <a:close/>
                    <a:moveTo>
                      <a:pt x="621" y="404"/>
                    </a:moveTo>
                    <a:cubicBezTo>
                      <a:pt x="605" y="412"/>
                      <a:pt x="590" y="422"/>
                      <a:pt x="576" y="433"/>
                    </a:cubicBezTo>
                    <a:cubicBezTo>
                      <a:pt x="575" y="347"/>
                      <a:pt x="575" y="261"/>
                      <a:pt x="574" y="175"/>
                    </a:cubicBezTo>
                    <a:cubicBezTo>
                      <a:pt x="588" y="165"/>
                      <a:pt x="602" y="154"/>
                      <a:pt x="616" y="144"/>
                    </a:cubicBezTo>
                    <a:cubicBezTo>
                      <a:pt x="618" y="231"/>
                      <a:pt x="619" y="317"/>
                      <a:pt x="621" y="404"/>
                    </a:cubicBezTo>
                    <a:close/>
                    <a:moveTo>
                      <a:pt x="576" y="830"/>
                    </a:moveTo>
                    <a:cubicBezTo>
                      <a:pt x="576" y="822"/>
                      <a:pt x="576" y="815"/>
                      <a:pt x="576" y="807"/>
                    </a:cubicBezTo>
                    <a:cubicBezTo>
                      <a:pt x="593" y="797"/>
                      <a:pt x="610" y="787"/>
                      <a:pt x="627" y="777"/>
                    </a:cubicBezTo>
                    <a:cubicBezTo>
                      <a:pt x="627" y="785"/>
                      <a:pt x="627" y="793"/>
                      <a:pt x="627" y="801"/>
                    </a:cubicBezTo>
                    <a:cubicBezTo>
                      <a:pt x="610" y="810"/>
                      <a:pt x="593" y="820"/>
                      <a:pt x="576" y="830"/>
                    </a:cubicBezTo>
                    <a:close/>
                    <a:moveTo>
                      <a:pt x="627" y="812"/>
                    </a:moveTo>
                    <a:cubicBezTo>
                      <a:pt x="627" y="814"/>
                      <a:pt x="627" y="817"/>
                      <a:pt x="627" y="820"/>
                    </a:cubicBezTo>
                    <a:cubicBezTo>
                      <a:pt x="610" y="829"/>
                      <a:pt x="594" y="838"/>
                      <a:pt x="577" y="848"/>
                    </a:cubicBezTo>
                    <a:cubicBezTo>
                      <a:pt x="577" y="845"/>
                      <a:pt x="577" y="842"/>
                      <a:pt x="577" y="839"/>
                    </a:cubicBezTo>
                    <a:cubicBezTo>
                      <a:pt x="593" y="830"/>
                      <a:pt x="610" y="821"/>
                      <a:pt x="627" y="812"/>
                    </a:cubicBezTo>
                    <a:close/>
                    <a:moveTo>
                      <a:pt x="576" y="798"/>
                    </a:moveTo>
                    <a:cubicBezTo>
                      <a:pt x="576" y="790"/>
                      <a:pt x="576" y="790"/>
                      <a:pt x="576" y="790"/>
                    </a:cubicBezTo>
                    <a:cubicBezTo>
                      <a:pt x="593" y="780"/>
                      <a:pt x="610" y="769"/>
                      <a:pt x="627" y="758"/>
                    </a:cubicBezTo>
                    <a:cubicBezTo>
                      <a:pt x="627" y="760"/>
                      <a:pt x="627" y="763"/>
                      <a:pt x="627" y="765"/>
                    </a:cubicBezTo>
                    <a:cubicBezTo>
                      <a:pt x="610" y="776"/>
                      <a:pt x="593" y="787"/>
                      <a:pt x="576" y="798"/>
                    </a:cubicBezTo>
                    <a:close/>
                    <a:moveTo>
                      <a:pt x="576" y="788"/>
                    </a:moveTo>
                    <a:cubicBezTo>
                      <a:pt x="576" y="683"/>
                      <a:pt x="576" y="578"/>
                      <a:pt x="576" y="472"/>
                    </a:cubicBezTo>
                    <a:cubicBezTo>
                      <a:pt x="586" y="466"/>
                      <a:pt x="596" y="459"/>
                      <a:pt x="606" y="452"/>
                    </a:cubicBezTo>
                    <a:cubicBezTo>
                      <a:pt x="606" y="452"/>
                      <a:pt x="606" y="451"/>
                      <a:pt x="605" y="451"/>
                    </a:cubicBezTo>
                    <a:cubicBezTo>
                      <a:pt x="596" y="458"/>
                      <a:pt x="586" y="464"/>
                      <a:pt x="576" y="470"/>
                    </a:cubicBezTo>
                    <a:cubicBezTo>
                      <a:pt x="576" y="459"/>
                      <a:pt x="576" y="447"/>
                      <a:pt x="576" y="435"/>
                    </a:cubicBezTo>
                    <a:cubicBezTo>
                      <a:pt x="590" y="424"/>
                      <a:pt x="605" y="415"/>
                      <a:pt x="621" y="405"/>
                    </a:cubicBezTo>
                    <a:cubicBezTo>
                      <a:pt x="623" y="522"/>
                      <a:pt x="626" y="639"/>
                      <a:pt x="627" y="756"/>
                    </a:cubicBezTo>
                    <a:cubicBezTo>
                      <a:pt x="610" y="767"/>
                      <a:pt x="593" y="778"/>
                      <a:pt x="576" y="788"/>
                    </a:cubicBezTo>
                    <a:close/>
                    <a:moveTo>
                      <a:pt x="523" y="1084"/>
                    </a:moveTo>
                    <a:cubicBezTo>
                      <a:pt x="527" y="1082"/>
                      <a:pt x="531" y="1079"/>
                      <a:pt x="535" y="1077"/>
                    </a:cubicBezTo>
                    <a:cubicBezTo>
                      <a:pt x="535" y="1088"/>
                      <a:pt x="535" y="1099"/>
                      <a:pt x="535" y="1110"/>
                    </a:cubicBezTo>
                    <a:cubicBezTo>
                      <a:pt x="522" y="1116"/>
                      <a:pt x="508" y="1123"/>
                      <a:pt x="494" y="1129"/>
                    </a:cubicBezTo>
                    <a:cubicBezTo>
                      <a:pt x="494" y="1050"/>
                      <a:pt x="494" y="972"/>
                      <a:pt x="494" y="893"/>
                    </a:cubicBezTo>
                    <a:cubicBezTo>
                      <a:pt x="507" y="886"/>
                      <a:pt x="520" y="879"/>
                      <a:pt x="533" y="873"/>
                    </a:cubicBezTo>
                    <a:cubicBezTo>
                      <a:pt x="534" y="940"/>
                      <a:pt x="535" y="1008"/>
                      <a:pt x="535" y="1076"/>
                    </a:cubicBezTo>
                    <a:cubicBezTo>
                      <a:pt x="531" y="1078"/>
                      <a:pt x="526" y="1081"/>
                      <a:pt x="522" y="1083"/>
                    </a:cubicBezTo>
                    <a:cubicBezTo>
                      <a:pt x="521" y="1084"/>
                      <a:pt x="522" y="1085"/>
                      <a:pt x="523" y="1084"/>
                    </a:cubicBezTo>
                    <a:close/>
                    <a:moveTo>
                      <a:pt x="492" y="240"/>
                    </a:moveTo>
                    <a:cubicBezTo>
                      <a:pt x="504" y="230"/>
                      <a:pt x="516" y="220"/>
                      <a:pt x="528" y="210"/>
                    </a:cubicBezTo>
                    <a:cubicBezTo>
                      <a:pt x="530" y="297"/>
                      <a:pt x="530" y="384"/>
                      <a:pt x="529" y="470"/>
                    </a:cubicBezTo>
                    <a:cubicBezTo>
                      <a:pt x="528" y="471"/>
                      <a:pt x="526" y="472"/>
                      <a:pt x="525" y="474"/>
                    </a:cubicBezTo>
                    <a:cubicBezTo>
                      <a:pt x="525" y="474"/>
                      <a:pt x="525" y="475"/>
                      <a:pt x="526" y="475"/>
                    </a:cubicBezTo>
                    <a:cubicBezTo>
                      <a:pt x="527" y="474"/>
                      <a:pt x="528" y="473"/>
                      <a:pt x="529" y="472"/>
                    </a:cubicBezTo>
                    <a:cubicBezTo>
                      <a:pt x="529" y="478"/>
                      <a:pt x="529" y="485"/>
                      <a:pt x="529" y="491"/>
                    </a:cubicBezTo>
                    <a:cubicBezTo>
                      <a:pt x="529" y="494"/>
                      <a:pt x="529" y="497"/>
                      <a:pt x="529" y="500"/>
                    </a:cubicBezTo>
                    <a:cubicBezTo>
                      <a:pt x="517" y="508"/>
                      <a:pt x="505" y="516"/>
                      <a:pt x="492" y="524"/>
                    </a:cubicBezTo>
                    <a:cubicBezTo>
                      <a:pt x="492" y="521"/>
                      <a:pt x="492" y="517"/>
                      <a:pt x="492" y="514"/>
                    </a:cubicBezTo>
                    <a:cubicBezTo>
                      <a:pt x="492" y="422"/>
                      <a:pt x="493" y="331"/>
                      <a:pt x="492" y="240"/>
                    </a:cubicBezTo>
                    <a:close/>
                    <a:moveTo>
                      <a:pt x="492" y="238"/>
                    </a:moveTo>
                    <a:cubicBezTo>
                      <a:pt x="492" y="237"/>
                      <a:pt x="492" y="237"/>
                      <a:pt x="492" y="236"/>
                    </a:cubicBezTo>
                    <a:cubicBezTo>
                      <a:pt x="504" y="226"/>
                      <a:pt x="516" y="216"/>
                      <a:pt x="528" y="205"/>
                    </a:cubicBezTo>
                    <a:cubicBezTo>
                      <a:pt x="528" y="206"/>
                      <a:pt x="528" y="207"/>
                      <a:pt x="528" y="208"/>
                    </a:cubicBezTo>
                    <a:cubicBezTo>
                      <a:pt x="516" y="218"/>
                      <a:pt x="504" y="228"/>
                      <a:pt x="492" y="238"/>
                    </a:cubicBezTo>
                    <a:close/>
                    <a:moveTo>
                      <a:pt x="536" y="824"/>
                    </a:moveTo>
                    <a:cubicBezTo>
                      <a:pt x="535" y="824"/>
                      <a:pt x="535" y="825"/>
                      <a:pt x="534" y="825"/>
                    </a:cubicBezTo>
                    <a:cubicBezTo>
                      <a:pt x="534" y="822"/>
                      <a:pt x="534" y="819"/>
                      <a:pt x="534" y="815"/>
                    </a:cubicBezTo>
                    <a:cubicBezTo>
                      <a:pt x="547" y="807"/>
                      <a:pt x="561" y="800"/>
                      <a:pt x="574" y="791"/>
                    </a:cubicBezTo>
                    <a:cubicBezTo>
                      <a:pt x="574" y="794"/>
                      <a:pt x="574" y="797"/>
                      <a:pt x="574" y="800"/>
                    </a:cubicBezTo>
                    <a:cubicBezTo>
                      <a:pt x="561" y="808"/>
                      <a:pt x="549" y="816"/>
                      <a:pt x="536" y="824"/>
                    </a:cubicBezTo>
                    <a:close/>
                    <a:moveTo>
                      <a:pt x="574" y="808"/>
                    </a:moveTo>
                    <a:cubicBezTo>
                      <a:pt x="574" y="816"/>
                      <a:pt x="574" y="824"/>
                      <a:pt x="574" y="831"/>
                    </a:cubicBezTo>
                    <a:cubicBezTo>
                      <a:pt x="561" y="839"/>
                      <a:pt x="548" y="846"/>
                      <a:pt x="535" y="854"/>
                    </a:cubicBezTo>
                    <a:cubicBezTo>
                      <a:pt x="535" y="846"/>
                      <a:pt x="535" y="839"/>
                      <a:pt x="534" y="831"/>
                    </a:cubicBezTo>
                    <a:cubicBezTo>
                      <a:pt x="547" y="824"/>
                      <a:pt x="561" y="816"/>
                      <a:pt x="574" y="808"/>
                    </a:cubicBezTo>
                    <a:close/>
                    <a:moveTo>
                      <a:pt x="534" y="814"/>
                    </a:moveTo>
                    <a:cubicBezTo>
                      <a:pt x="532" y="710"/>
                      <a:pt x="531" y="605"/>
                      <a:pt x="531" y="501"/>
                    </a:cubicBezTo>
                    <a:cubicBezTo>
                      <a:pt x="545" y="493"/>
                      <a:pt x="558" y="484"/>
                      <a:pt x="571" y="475"/>
                    </a:cubicBezTo>
                    <a:cubicBezTo>
                      <a:pt x="572" y="580"/>
                      <a:pt x="573" y="685"/>
                      <a:pt x="574" y="790"/>
                    </a:cubicBezTo>
                    <a:cubicBezTo>
                      <a:pt x="561" y="798"/>
                      <a:pt x="547" y="806"/>
                      <a:pt x="534" y="814"/>
                    </a:cubicBezTo>
                    <a:close/>
                    <a:moveTo>
                      <a:pt x="533" y="871"/>
                    </a:moveTo>
                    <a:cubicBezTo>
                      <a:pt x="520" y="878"/>
                      <a:pt x="507" y="885"/>
                      <a:pt x="494" y="891"/>
                    </a:cubicBezTo>
                    <a:cubicBezTo>
                      <a:pt x="494" y="889"/>
                      <a:pt x="494" y="886"/>
                      <a:pt x="494" y="883"/>
                    </a:cubicBezTo>
                    <a:cubicBezTo>
                      <a:pt x="504" y="878"/>
                      <a:pt x="513" y="873"/>
                      <a:pt x="523" y="868"/>
                    </a:cubicBezTo>
                    <a:cubicBezTo>
                      <a:pt x="526" y="866"/>
                      <a:pt x="530" y="864"/>
                      <a:pt x="533" y="862"/>
                    </a:cubicBezTo>
                    <a:cubicBezTo>
                      <a:pt x="533" y="865"/>
                      <a:pt x="533" y="868"/>
                      <a:pt x="533" y="871"/>
                    </a:cubicBezTo>
                    <a:close/>
                    <a:moveTo>
                      <a:pt x="571" y="178"/>
                    </a:moveTo>
                    <a:cubicBezTo>
                      <a:pt x="571" y="264"/>
                      <a:pt x="571" y="350"/>
                      <a:pt x="571" y="436"/>
                    </a:cubicBezTo>
                    <a:cubicBezTo>
                      <a:pt x="557" y="446"/>
                      <a:pt x="544" y="457"/>
                      <a:pt x="531" y="468"/>
                    </a:cubicBezTo>
                    <a:cubicBezTo>
                      <a:pt x="532" y="382"/>
                      <a:pt x="533" y="295"/>
                      <a:pt x="530" y="209"/>
                    </a:cubicBezTo>
                    <a:cubicBezTo>
                      <a:pt x="544" y="198"/>
                      <a:pt x="557" y="188"/>
                      <a:pt x="571" y="178"/>
                    </a:cubicBezTo>
                    <a:close/>
                    <a:moveTo>
                      <a:pt x="530" y="207"/>
                    </a:moveTo>
                    <a:cubicBezTo>
                      <a:pt x="530" y="206"/>
                      <a:pt x="530" y="205"/>
                      <a:pt x="530" y="204"/>
                    </a:cubicBezTo>
                    <a:cubicBezTo>
                      <a:pt x="544" y="192"/>
                      <a:pt x="557" y="181"/>
                      <a:pt x="571" y="170"/>
                    </a:cubicBezTo>
                    <a:cubicBezTo>
                      <a:pt x="571" y="172"/>
                      <a:pt x="571" y="174"/>
                      <a:pt x="571" y="176"/>
                    </a:cubicBezTo>
                    <a:cubicBezTo>
                      <a:pt x="557" y="186"/>
                      <a:pt x="544" y="196"/>
                      <a:pt x="530" y="207"/>
                    </a:cubicBezTo>
                    <a:close/>
                    <a:moveTo>
                      <a:pt x="531" y="499"/>
                    </a:moveTo>
                    <a:cubicBezTo>
                      <a:pt x="531" y="497"/>
                      <a:pt x="531" y="494"/>
                      <a:pt x="531" y="492"/>
                    </a:cubicBezTo>
                    <a:cubicBezTo>
                      <a:pt x="531" y="484"/>
                      <a:pt x="531" y="477"/>
                      <a:pt x="531" y="470"/>
                    </a:cubicBezTo>
                    <a:cubicBezTo>
                      <a:pt x="544" y="459"/>
                      <a:pt x="558" y="448"/>
                      <a:pt x="571" y="438"/>
                    </a:cubicBezTo>
                    <a:cubicBezTo>
                      <a:pt x="571" y="450"/>
                      <a:pt x="571" y="461"/>
                      <a:pt x="571" y="473"/>
                    </a:cubicBezTo>
                    <a:cubicBezTo>
                      <a:pt x="558" y="482"/>
                      <a:pt x="545" y="491"/>
                      <a:pt x="531" y="499"/>
                    </a:cubicBezTo>
                    <a:close/>
                    <a:moveTo>
                      <a:pt x="571" y="164"/>
                    </a:moveTo>
                    <a:cubicBezTo>
                      <a:pt x="557" y="175"/>
                      <a:pt x="544" y="186"/>
                      <a:pt x="530" y="198"/>
                    </a:cubicBezTo>
                    <a:cubicBezTo>
                      <a:pt x="530" y="187"/>
                      <a:pt x="529" y="177"/>
                      <a:pt x="529" y="166"/>
                    </a:cubicBezTo>
                    <a:cubicBezTo>
                      <a:pt x="543" y="155"/>
                      <a:pt x="557" y="144"/>
                      <a:pt x="571" y="133"/>
                    </a:cubicBezTo>
                    <a:cubicBezTo>
                      <a:pt x="571" y="143"/>
                      <a:pt x="571" y="154"/>
                      <a:pt x="571" y="164"/>
                    </a:cubicBezTo>
                    <a:close/>
                    <a:moveTo>
                      <a:pt x="529" y="502"/>
                    </a:moveTo>
                    <a:cubicBezTo>
                      <a:pt x="529" y="607"/>
                      <a:pt x="531" y="711"/>
                      <a:pt x="532" y="815"/>
                    </a:cubicBezTo>
                    <a:cubicBezTo>
                      <a:pt x="519" y="822"/>
                      <a:pt x="507" y="830"/>
                      <a:pt x="494" y="837"/>
                    </a:cubicBezTo>
                    <a:cubicBezTo>
                      <a:pt x="494" y="733"/>
                      <a:pt x="492" y="629"/>
                      <a:pt x="492" y="525"/>
                    </a:cubicBezTo>
                    <a:cubicBezTo>
                      <a:pt x="504" y="518"/>
                      <a:pt x="517" y="510"/>
                      <a:pt x="529" y="502"/>
                    </a:cubicBezTo>
                    <a:close/>
                    <a:moveTo>
                      <a:pt x="532" y="816"/>
                    </a:moveTo>
                    <a:cubicBezTo>
                      <a:pt x="532" y="820"/>
                      <a:pt x="532" y="823"/>
                      <a:pt x="532" y="826"/>
                    </a:cubicBezTo>
                    <a:cubicBezTo>
                      <a:pt x="520" y="834"/>
                      <a:pt x="507" y="842"/>
                      <a:pt x="494" y="849"/>
                    </a:cubicBezTo>
                    <a:cubicBezTo>
                      <a:pt x="494" y="846"/>
                      <a:pt x="494" y="842"/>
                      <a:pt x="494" y="839"/>
                    </a:cubicBezTo>
                    <a:cubicBezTo>
                      <a:pt x="507" y="832"/>
                      <a:pt x="519" y="824"/>
                      <a:pt x="532" y="816"/>
                    </a:cubicBezTo>
                    <a:close/>
                    <a:moveTo>
                      <a:pt x="532" y="832"/>
                    </a:moveTo>
                    <a:cubicBezTo>
                      <a:pt x="533" y="840"/>
                      <a:pt x="533" y="847"/>
                      <a:pt x="533" y="855"/>
                    </a:cubicBezTo>
                    <a:cubicBezTo>
                      <a:pt x="533" y="855"/>
                      <a:pt x="533" y="855"/>
                      <a:pt x="533" y="855"/>
                    </a:cubicBezTo>
                    <a:cubicBezTo>
                      <a:pt x="520" y="862"/>
                      <a:pt x="507" y="869"/>
                      <a:pt x="494" y="877"/>
                    </a:cubicBezTo>
                    <a:cubicBezTo>
                      <a:pt x="494" y="869"/>
                      <a:pt x="494" y="862"/>
                      <a:pt x="494" y="855"/>
                    </a:cubicBezTo>
                    <a:cubicBezTo>
                      <a:pt x="507" y="847"/>
                      <a:pt x="520" y="840"/>
                      <a:pt x="532" y="832"/>
                    </a:cubicBezTo>
                    <a:close/>
                    <a:moveTo>
                      <a:pt x="535" y="862"/>
                    </a:moveTo>
                    <a:cubicBezTo>
                      <a:pt x="535" y="861"/>
                      <a:pt x="535" y="861"/>
                      <a:pt x="535" y="861"/>
                    </a:cubicBezTo>
                    <a:cubicBezTo>
                      <a:pt x="548" y="854"/>
                      <a:pt x="561" y="847"/>
                      <a:pt x="574" y="840"/>
                    </a:cubicBezTo>
                    <a:cubicBezTo>
                      <a:pt x="574" y="843"/>
                      <a:pt x="574" y="846"/>
                      <a:pt x="574" y="849"/>
                    </a:cubicBezTo>
                    <a:cubicBezTo>
                      <a:pt x="561" y="856"/>
                      <a:pt x="548" y="863"/>
                      <a:pt x="535" y="870"/>
                    </a:cubicBezTo>
                    <a:cubicBezTo>
                      <a:pt x="535" y="867"/>
                      <a:pt x="535" y="864"/>
                      <a:pt x="535" y="862"/>
                    </a:cubicBezTo>
                    <a:close/>
                    <a:moveTo>
                      <a:pt x="616" y="142"/>
                    </a:moveTo>
                    <a:cubicBezTo>
                      <a:pt x="602" y="152"/>
                      <a:pt x="588" y="163"/>
                      <a:pt x="574" y="173"/>
                    </a:cubicBezTo>
                    <a:cubicBezTo>
                      <a:pt x="574" y="171"/>
                      <a:pt x="574" y="169"/>
                      <a:pt x="574" y="168"/>
                    </a:cubicBezTo>
                    <a:cubicBezTo>
                      <a:pt x="583" y="160"/>
                      <a:pt x="592" y="153"/>
                      <a:pt x="601" y="146"/>
                    </a:cubicBezTo>
                    <a:cubicBezTo>
                      <a:pt x="606" y="142"/>
                      <a:pt x="611" y="139"/>
                      <a:pt x="616" y="135"/>
                    </a:cubicBezTo>
                    <a:cubicBezTo>
                      <a:pt x="616" y="138"/>
                      <a:pt x="616" y="140"/>
                      <a:pt x="616" y="142"/>
                    </a:cubicBezTo>
                    <a:close/>
                    <a:moveTo>
                      <a:pt x="616" y="98"/>
                    </a:moveTo>
                    <a:cubicBezTo>
                      <a:pt x="616" y="108"/>
                      <a:pt x="616" y="118"/>
                      <a:pt x="616" y="129"/>
                    </a:cubicBezTo>
                    <a:cubicBezTo>
                      <a:pt x="612" y="132"/>
                      <a:pt x="608" y="135"/>
                      <a:pt x="604" y="138"/>
                    </a:cubicBezTo>
                    <a:cubicBezTo>
                      <a:pt x="594" y="146"/>
                      <a:pt x="584" y="153"/>
                      <a:pt x="574" y="161"/>
                    </a:cubicBezTo>
                    <a:cubicBezTo>
                      <a:pt x="574" y="151"/>
                      <a:pt x="574" y="141"/>
                      <a:pt x="574" y="131"/>
                    </a:cubicBezTo>
                    <a:cubicBezTo>
                      <a:pt x="588" y="120"/>
                      <a:pt x="602" y="109"/>
                      <a:pt x="616" y="98"/>
                    </a:cubicBezTo>
                    <a:close/>
                    <a:moveTo>
                      <a:pt x="615" y="61"/>
                    </a:moveTo>
                    <a:cubicBezTo>
                      <a:pt x="616" y="70"/>
                      <a:pt x="616" y="80"/>
                      <a:pt x="616" y="89"/>
                    </a:cubicBezTo>
                    <a:cubicBezTo>
                      <a:pt x="611" y="94"/>
                      <a:pt x="606" y="98"/>
                      <a:pt x="600" y="102"/>
                    </a:cubicBezTo>
                    <a:cubicBezTo>
                      <a:pt x="592" y="110"/>
                      <a:pt x="583" y="117"/>
                      <a:pt x="574" y="124"/>
                    </a:cubicBezTo>
                    <a:cubicBezTo>
                      <a:pt x="574" y="114"/>
                      <a:pt x="574" y="104"/>
                      <a:pt x="573" y="93"/>
                    </a:cubicBezTo>
                    <a:cubicBezTo>
                      <a:pt x="573" y="93"/>
                      <a:pt x="573" y="93"/>
                      <a:pt x="573" y="93"/>
                    </a:cubicBezTo>
                    <a:cubicBezTo>
                      <a:pt x="587" y="82"/>
                      <a:pt x="601" y="71"/>
                      <a:pt x="615" y="61"/>
                    </a:cubicBezTo>
                    <a:close/>
                    <a:moveTo>
                      <a:pt x="528" y="129"/>
                    </a:moveTo>
                    <a:cubicBezTo>
                      <a:pt x="542" y="117"/>
                      <a:pt x="557" y="106"/>
                      <a:pt x="572" y="95"/>
                    </a:cubicBezTo>
                    <a:cubicBezTo>
                      <a:pt x="572" y="105"/>
                      <a:pt x="571" y="116"/>
                      <a:pt x="571" y="126"/>
                    </a:cubicBezTo>
                    <a:cubicBezTo>
                      <a:pt x="557" y="138"/>
                      <a:pt x="543" y="149"/>
                      <a:pt x="529" y="161"/>
                    </a:cubicBezTo>
                    <a:cubicBezTo>
                      <a:pt x="528" y="150"/>
                      <a:pt x="528" y="140"/>
                      <a:pt x="527" y="130"/>
                    </a:cubicBezTo>
                    <a:cubicBezTo>
                      <a:pt x="528" y="129"/>
                      <a:pt x="528" y="129"/>
                      <a:pt x="528" y="129"/>
                    </a:cubicBezTo>
                    <a:close/>
                    <a:moveTo>
                      <a:pt x="527" y="168"/>
                    </a:moveTo>
                    <a:cubicBezTo>
                      <a:pt x="528" y="178"/>
                      <a:pt x="528" y="189"/>
                      <a:pt x="528" y="199"/>
                    </a:cubicBezTo>
                    <a:cubicBezTo>
                      <a:pt x="527" y="200"/>
                      <a:pt x="527" y="201"/>
                      <a:pt x="526" y="201"/>
                    </a:cubicBezTo>
                    <a:cubicBezTo>
                      <a:pt x="514" y="211"/>
                      <a:pt x="503" y="220"/>
                      <a:pt x="492" y="230"/>
                    </a:cubicBezTo>
                    <a:cubicBezTo>
                      <a:pt x="492" y="219"/>
                      <a:pt x="492" y="208"/>
                      <a:pt x="491" y="197"/>
                    </a:cubicBezTo>
                    <a:cubicBezTo>
                      <a:pt x="503" y="188"/>
                      <a:pt x="514" y="178"/>
                      <a:pt x="525" y="169"/>
                    </a:cubicBezTo>
                    <a:cubicBezTo>
                      <a:pt x="526" y="169"/>
                      <a:pt x="527" y="168"/>
                      <a:pt x="527" y="168"/>
                    </a:cubicBezTo>
                    <a:close/>
                    <a:moveTo>
                      <a:pt x="526" y="131"/>
                    </a:moveTo>
                    <a:cubicBezTo>
                      <a:pt x="526" y="141"/>
                      <a:pt x="527" y="152"/>
                      <a:pt x="527" y="162"/>
                    </a:cubicBezTo>
                    <a:cubicBezTo>
                      <a:pt x="526" y="163"/>
                      <a:pt x="524" y="165"/>
                      <a:pt x="523" y="166"/>
                    </a:cubicBezTo>
                    <a:cubicBezTo>
                      <a:pt x="512" y="174"/>
                      <a:pt x="502" y="183"/>
                      <a:pt x="491" y="192"/>
                    </a:cubicBezTo>
                    <a:cubicBezTo>
                      <a:pt x="491" y="181"/>
                      <a:pt x="491" y="170"/>
                      <a:pt x="490" y="160"/>
                    </a:cubicBezTo>
                    <a:cubicBezTo>
                      <a:pt x="502" y="150"/>
                      <a:pt x="514" y="140"/>
                      <a:pt x="526" y="131"/>
                    </a:cubicBezTo>
                    <a:close/>
                    <a:moveTo>
                      <a:pt x="489" y="161"/>
                    </a:moveTo>
                    <a:cubicBezTo>
                      <a:pt x="489" y="172"/>
                      <a:pt x="489" y="183"/>
                      <a:pt x="489" y="193"/>
                    </a:cubicBezTo>
                    <a:cubicBezTo>
                      <a:pt x="476" y="205"/>
                      <a:pt x="462" y="216"/>
                      <a:pt x="449" y="227"/>
                    </a:cubicBezTo>
                    <a:cubicBezTo>
                      <a:pt x="448" y="217"/>
                      <a:pt x="447" y="206"/>
                      <a:pt x="447" y="196"/>
                    </a:cubicBezTo>
                    <a:cubicBezTo>
                      <a:pt x="461" y="184"/>
                      <a:pt x="475" y="172"/>
                      <a:pt x="489" y="161"/>
                    </a:cubicBezTo>
                    <a:close/>
                    <a:moveTo>
                      <a:pt x="450" y="265"/>
                    </a:moveTo>
                    <a:cubicBezTo>
                      <a:pt x="450" y="254"/>
                      <a:pt x="449" y="243"/>
                      <a:pt x="449" y="232"/>
                    </a:cubicBezTo>
                    <a:cubicBezTo>
                      <a:pt x="462" y="221"/>
                      <a:pt x="476" y="210"/>
                      <a:pt x="489" y="199"/>
                    </a:cubicBezTo>
                    <a:cubicBezTo>
                      <a:pt x="489" y="210"/>
                      <a:pt x="489" y="221"/>
                      <a:pt x="489" y="232"/>
                    </a:cubicBezTo>
                    <a:cubicBezTo>
                      <a:pt x="476" y="243"/>
                      <a:pt x="463" y="254"/>
                      <a:pt x="450" y="265"/>
                    </a:cubicBezTo>
                    <a:close/>
                    <a:moveTo>
                      <a:pt x="489" y="239"/>
                    </a:moveTo>
                    <a:cubicBezTo>
                      <a:pt x="489" y="239"/>
                      <a:pt x="489" y="240"/>
                      <a:pt x="489" y="240"/>
                    </a:cubicBezTo>
                    <a:cubicBezTo>
                      <a:pt x="476" y="251"/>
                      <a:pt x="463" y="262"/>
                      <a:pt x="450" y="273"/>
                    </a:cubicBezTo>
                    <a:cubicBezTo>
                      <a:pt x="450" y="272"/>
                      <a:pt x="450" y="272"/>
                      <a:pt x="450" y="271"/>
                    </a:cubicBezTo>
                    <a:cubicBezTo>
                      <a:pt x="463" y="261"/>
                      <a:pt x="476" y="250"/>
                      <a:pt x="489" y="239"/>
                    </a:cubicBezTo>
                    <a:close/>
                    <a:moveTo>
                      <a:pt x="410" y="226"/>
                    </a:moveTo>
                    <a:cubicBezTo>
                      <a:pt x="422" y="217"/>
                      <a:pt x="434" y="207"/>
                      <a:pt x="446" y="197"/>
                    </a:cubicBezTo>
                    <a:cubicBezTo>
                      <a:pt x="446" y="208"/>
                      <a:pt x="446" y="218"/>
                      <a:pt x="446" y="229"/>
                    </a:cubicBezTo>
                    <a:cubicBezTo>
                      <a:pt x="446" y="229"/>
                      <a:pt x="446" y="230"/>
                      <a:pt x="446" y="230"/>
                    </a:cubicBezTo>
                    <a:cubicBezTo>
                      <a:pt x="434" y="240"/>
                      <a:pt x="422" y="249"/>
                      <a:pt x="410" y="259"/>
                    </a:cubicBezTo>
                    <a:cubicBezTo>
                      <a:pt x="410" y="248"/>
                      <a:pt x="410" y="237"/>
                      <a:pt x="410" y="226"/>
                    </a:cubicBezTo>
                    <a:close/>
                    <a:moveTo>
                      <a:pt x="410" y="265"/>
                    </a:moveTo>
                    <a:cubicBezTo>
                      <a:pt x="422" y="255"/>
                      <a:pt x="434" y="244"/>
                      <a:pt x="447" y="234"/>
                    </a:cubicBezTo>
                    <a:cubicBezTo>
                      <a:pt x="447" y="245"/>
                      <a:pt x="447" y="256"/>
                      <a:pt x="447" y="268"/>
                    </a:cubicBezTo>
                    <a:cubicBezTo>
                      <a:pt x="435" y="278"/>
                      <a:pt x="422" y="289"/>
                      <a:pt x="410" y="299"/>
                    </a:cubicBezTo>
                    <a:cubicBezTo>
                      <a:pt x="410" y="288"/>
                      <a:pt x="410" y="277"/>
                      <a:pt x="410" y="265"/>
                    </a:cubicBezTo>
                    <a:close/>
                    <a:moveTo>
                      <a:pt x="410" y="305"/>
                    </a:moveTo>
                    <a:cubicBezTo>
                      <a:pt x="423" y="294"/>
                      <a:pt x="435" y="284"/>
                      <a:pt x="447" y="274"/>
                    </a:cubicBezTo>
                    <a:cubicBezTo>
                      <a:pt x="447" y="274"/>
                      <a:pt x="447" y="275"/>
                      <a:pt x="447" y="275"/>
                    </a:cubicBezTo>
                    <a:cubicBezTo>
                      <a:pt x="435" y="286"/>
                      <a:pt x="422" y="297"/>
                      <a:pt x="410" y="308"/>
                    </a:cubicBezTo>
                    <a:cubicBezTo>
                      <a:pt x="410" y="307"/>
                      <a:pt x="410" y="306"/>
                      <a:pt x="410" y="305"/>
                    </a:cubicBezTo>
                    <a:close/>
                    <a:moveTo>
                      <a:pt x="410" y="310"/>
                    </a:moveTo>
                    <a:cubicBezTo>
                      <a:pt x="422" y="299"/>
                      <a:pt x="435" y="288"/>
                      <a:pt x="447" y="277"/>
                    </a:cubicBezTo>
                    <a:cubicBezTo>
                      <a:pt x="449" y="368"/>
                      <a:pt x="448" y="460"/>
                      <a:pt x="447" y="551"/>
                    </a:cubicBezTo>
                    <a:cubicBezTo>
                      <a:pt x="446" y="655"/>
                      <a:pt x="447" y="759"/>
                      <a:pt x="449" y="863"/>
                    </a:cubicBezTo>
                    <a:cubicBezTo>
                      <a:pt x="437" y="870"/>
                      <a:pt x="425" y="877"/>
                      <a:pt x="413" y="884"/>
                    </a:cubicBezTo>
                    <a:cubicBezTo>
                      <a:pt x="413" y="692"/>
                      <a:pt x="411" y="501"/>
                      <a:pt x="410" y="310"/>
                    </a:cubicBezTo>
                    <a:close/>
                    <a:moveTo>
                      <a:pt x="413" y="885"/>
                    </a:moveTo>
                    <a:cubicBezTo>
                      <a:pt x="425" y="878"/>
                      <a:pt x="437" y="872"/>
                      <a:pt x="449" y="865"/>
                    </a:cubicBezTo>
                    <a:cubicBezTo>
                      <a:pt x="449" y="868"/>
                      <a:pt x="449" y="872"/>
                      <a:pt x="449" y="875"/>
                    </a:cubicBezTo>
                    <a:cubicBezTo>
                      <a:pt x="437" y="882"/>
                      <a:pt x="425" y="889"/>
                      <a:pt x="413" y="895"/>
                    </a:cubicBezTo>
                    <a:cubicBezTo>
                      <a:pt x="413" y="892"/>
                      <a:pt x="413" y="888"/>
                      <a:pt x="413" y="885"/>
                    </a:cubicBezTo>
                    <a:close/>
                    <a:moveTo>
                      <a:pt x="449" y="880"/>
                    </a:moveTo>
                    <a:cubicBezTo>
                      <a:pt x="449" y="887"/>
                      <a:pt x="449" y="895"/>
                      <a:pt x="449" y="902"/>
                    </a:cubicBezTo>
                    <a:cubicBezTo>
                      <a:pt x="437" y="909"/>
                      <a:pt x="425" y="915"/>
                      <a:pt x="413" y="922"/>
                    </a:cubicBezTo>
                    <a:cubicBezTo>
                      <a:pt x="413" y="914"/>
                      <a:pt x="413" y="907"/>
                      <a:pt x="413" y="899"/>
                    </a:cubicBezTo>
                    <a:cubicBezTo>
                      <a:pt x="425" y="893"/>
                      <a:pt x="437" y="886"/>
                      <a:pt x="449" y="880"/>
                    </a:cubicBezTo>
                    <a:close/>
                    <a:moveTo>
                      <a:pt x="413" y="933"/>
                    </a:moveTo>
                    <a:cubicBezTo>
                      <a:pt x="413" y="932"/>
                      <a:pt x="413" y="932"/>
                      <a:pt x="413" y="932"/>
                    </a:cubicBezTo>
                    <a:cubicBezTo>
                      <a:pt x="413" y="930"/>
                      <a:pt x="413" y="928"/>
                      <a:pt x="413" y="926"/>
                    </a:cubicBezTo>
                    <a:cubicBezTo>
                      <a:pt x="425" y="920"/>
                      <a:pt x="437" y="914"/>
                      <a:pt x="449" y="907"/>
                    </a:cubicBezTo>
                    <a:cubicBezTo>
                      <a:pt x="449" y="910"/>
                      <a:pt x="449" y="912"/>
                      <a:pt x="449" y="915"/>
                    </a:cubicBezTo>
                    <a:cubicBezTo>
                      <a:pt x="437" y="921"/>
                      <a:pt x="425" y="927"/>
                      <a:pt x="413" y="933"/>
                    </a:cubicBezTo>
                    <a:close/>
                    <a:moveTo>
                      <a:pt x="449" y="552"/>
                    </a:moveTo>
                    <a:cubicBezTo>
                      <a:pt x="450" y="459"/>
                      <a:pt x="453" y="367"/>
                      <a:pt x="450" y="275"/>
                    </a:cubicBezTo>
                    <a:cubicBezTo>
                      <a:pt x="463" y="264"/>
                      <a:pt x="476" y="253"/>
                      <a:pt x="489" y="242"/>
                    </a:cubicBezTo>
                    <a:cubicBezTo>
                      <a:pt x="489" y="337"/>
                      <a:pt x="489" y="431"/>
                      <a:pt x="490" y="525"/>
                    </a:cubicBezTo>
                    <a:cubicBezTo>
                      <a:pt x="487" y="527"/>
                      <a:pt x="483" y="529"/>
                      <a:pt x="480" y="531"/>
                    </a:cubicBezTo>
                    <a:cubicBezTo>
                      <a:pt x="480" y="532"/>
                      <a:pt x="480" y="533"/>
                      <a:pt x="481" y="532"/>
                    </a:cubicBezTo>
                    <a:cubicBezTo>
                      <a:pt x="484" y="531"/>
                      <a:pt x="487" y="529"/>
                      <a:pt x="490" y="527"/>
                    </a:cubicBezTo>
                    <a:cubicBezTo>
                      <a:pt x="490" y="631"/>
                      <a:pt x="491" y="735"/>
                      <a:pt x="492" y="839"/>
                    </a:cubicBezTo>
                    <a:cubicBezTo>
                      <a:pt x="478" y="847"/>
                      <a:pt x="464" y="854"/>
                      <a:pt x="451" y="862"/>
                    </a:cubicBezTo>
                    <a:cubicBezTo>
                      <a:pt x="449" y="759"/>
                      <a:pt x="448" y="655"/>
                      <a:pt x="449" y="552"/>
                    </a:cubicBezTo>
                    <a:close/>
                    <a:moveTo>
                      <a:pt x="451" y="864"/>
                    </a:moveTo>
                    <a:cubicBezTo>
                      <a:pt x="464" y="856"/>
                      <a:pt x="478" y="848"/>
                      <a:pt x="492" y="840"/>
                    </a:cubicBezTo>
                    <a:cubicBezTo>
                      <a:pt x="492" y="844"/>
                      <a:pt x="492" y="847"/>
                      <a:pt x="492" y="851"/>
                    </a:cubicBezTo>
                    <a:cubicBezTo>
                      <a:pt x="478" y="859"/>
                      <a:pt x="465" y="866"/>
                      <a:pt x="451" y="874"/>
                    </a:cubicBezTo>
                    <a:cubicBezTo>
                      <a:pt x="451" y="871"/>
                      <a:pt x="451" y="867"/>
                      <a:pt x="451" y="864"/>
                    </a:cubicBezTo>
                    <a:close/>
                    <a:moveTo>
                      <a:pt x="451" y="879"/>
                    </a:moveTo>
                    <a:cubicBezTo>
                      <a:pt x="465" y="871"/>
                      <a:pt x="478" y="864"/>
                      <a:pt x="492" y="856"/>
                    </a:cubicBezTo>
                    <a:cubicBezTo>
                      <a:pt x="492" y="863"/>
                      <a:pt x="492" y="871"/>
                      <a:pt x="492" y="878"/>
                    </a:cubicBezTo>
                    <a:cubicBezTo>
                      <a:pt x="478" y="886"/>
                      <a:pt x="465" y="893"/>
                      <a:pt x="451" y="901"/>
                    </a:cubicBezTo>
                    <a:cubicBezTo>
                      <a:pt x="451" y="893"/>
                      <a:pt x="451" y="886"/>
                      <a:pt x="451" y="879"/>
                    </a:cubicBezTo>
                    <a:close/>
                    <a:moveTo>
                      <a:pt x="451" y="906"/>
                    </a:moveTo>
                    <a:cubicBezTo>
                      <a:pt x="465" y="899"/>
                      <a:pt x="478" y="892"/>
                      <a:pt x="492" y="885"/>
                    </a:cubicBezTo>
                    <a:cubicBezTo>
                      <a:pt x="492" y="887"/>
                      <a:pt x="492" y="890"/>
                      <a:pt x="492" y="893"/>
                    </a:cubicBezTo>
                    <a:cubicBezTo>
                      <a:pt x="478" y="900"/>
                      <a:pt x="465" y="907"/>
                      <a:pt x="451" y="913"/>
                    </a:cubicBezTo>
                    <a:cubicBezTo>
                      <a:pt x="451" y="911"/>
                      <a:pt x="451" y="909"/>
                      <a:pt x="451" y="906"/>
                    </a:cubicBezTo>
                    <a:close/>
                    <a:moveTo>
                      <a:pt x="451" y="918"/>
                    </a:moveTo>
                    <a:cubicBezTo>
                      <a:pt x="451" y="917"/>
                      <a:pt x="451" y="916"/>
                      <a:pt x="451" y="915"/>
                    </a:cubicBezTo>
                    <a:cubicBezTo>
                      <a:pt x="465" y="908"/>
                      <a:pt x="478" y="901"/>
                      <a:pt x="492" y="894"/>
                    </a:cubicBezTo>
                    <a:cubicBezTo>
                      <a:pt x="492" y="973"/>
                      <a:pt x="492" y="1052"/>
                      <a:pt x="492" y="1130"/>
                    </a:cubicBezTo>
                    <a:cubicBezTo>
                      <a:pt x="484" y="1134"/>
                      <a:pt x="476" y="1138"/>
                      <a:pt x="468" y="1141"/>
                    </a:cubicBezTo>
                    <a:cubicBezTo>
                      <a:pt x="467" y="1141"/>
                      <a:pt x="467" y="1142"/>
                      <a:pt x="468" y="1142"/>
                    </a:cubicBezTo>
                    <a:cubicBezTo>
                      <a:pt x="476" y="1138"/>
                      <a:pt x="484" y="1135"/>
                      <a:pt x="492" y="1131"/>
                    </a:cubicBezTo>
                    <a:cubicBezTo>
                      <a:pt x="492" y="1233"/>
                      <a:pt x="493" y="1334"/>
                      <a:pt x="494" y="1435"/>
                    </a:cubicBezTo>
                    <a:cubicBezTo>
                      <a:pt x="493" y="1435"/>
                      <a:pt x="491" y="1436"/>
                      <a:pt x="490" y="1436"/>
                    </a:cubicBezTo>
                    <a:cubicBezTo>
                      <a:pt x="490" y="1437"/>
                      <a:pt x="490" y="1437"/>
                      <a:pt x="490" y="1437"/>
                    </a:cubicBezTo>
                    <a:cubicBezTo>
                      <a:pt x="492" y="1437"/>
                      <a:pt x="493" y="1436"/>
                      <a:pt x="494" y="1436"/>
                    </a:cubicBezTo>
                    <a:cubicBezTo>
                      <a:pt x="494" y="1445"/>
                      <a:pt x="494" y="1453"/>
                      <a:pt x="495" y="1462"/>
                    </a:cubicBezTo>
                    <a:cubicBezTo>
                      <a:pt x="482" y="1466"/>
                      <a:pt x="469" y="1470"/>
                      <a:pt x="456" y="1474"/>
                    </a:cubicBezTo>
                    <a:cubicBezTo>
                      <a:pt x="452" y="1289"/>
                      <a:pt x="453" y="1103"/>
                      <a:pt x="451" y="918"/>
                    </a:cubicBezTo>
                    <a:close/>
                    <a:moveTo>
                      <a:pt x="457" y="1512"/>
                    </a:moveTo>
                    <a:cubicBezTo>
                      <a:pt x="456" y="1500"/>
                      <a:pt x="456" y="1488"/>
                      <a:pt x="456" y="1475"/>
                    </a:cubicBezTo>
                    <a:cubicBezTo>
                      <a:pt x="469" y="1471"/>
                      <a:pt x="482" y="1467"/>
                      <a:pt x="495" y="1463"/>
                    </a:cubicBezTo>
                    <a:cubicBezTo>
                      <a:pt x="495" y="1476"/>
                      <a:pt x="495" y="1489"/>
                      <a:pt x="495" y="1502"/>
                    </a:cubicBezTo>
                    <a:cubicBezTo>
                      <a:pt x="482" y="1505"/>
                      <a:pt x="470" y="1509"/>
                      <a:pt x="457" y="1512"/>
                    </a:cubicBezTo>
                    <a:close/>
                    <a:moveTo>
                      <a:pt x="535" y="1450"/>
                    </a:moveTo>
                    <a:cubicBezTo>
                      <a:pt x="523" y="1454"/>
                      <a:pt x="510" y="1457"/>
                      <a:pt x="497" y="1461"/>
                    </a:cubicBezTo>
                    <a:cubicBezTo>
                      <a:pt x="497" y="1453"/>
                      <a:pt x="497" y="1444"/>
                      <a:pt x="497" y="1435"/>
                    </a:cubicBezTo>
                    <a:cubicBezTo>
                      <a:pt x="510" y="1432"/>
                      <a:pt x="523" y="1428"/>
                      <a:pt x="536" y="1424"/>
                    </a:cubicBezTo>
                    <a:cubicBezTo>
                      <a:pt x="535" y="1433"/>
                      <a:pt x="535" y="1441"/>
                      <a:pt x="535" y="1450"/>
                    </a:cubicBezTo>
                    <a:close/>
                    <a:moveTo>
                      <a:pt x="536" y="1421"/>
                    </a:moveTo>
                    <a:cubicBezTo>
                      <a:pt x="523" y="1425"/>
                      <a:pt x="510" y="1429"/>
                      <a:pt x="497" y="1434"/>
                    </a:cubicBezTo>
                    <a:cubicBezTo>
                      <a:pt x="495" y="1333"/>
                      <a:pt x="495" y="1231"/>
                      <a:pt x="494" y="1130"/>
                    </a:cubicBezTo>
                    <a:cubicBezTo>
                      <a:pt x="508" y="1124"/>
                      <a:pt x="522" y="1117"/>
                      <a:pt x="535" y="1111"/>
                    </a:cubicBezTo>
                    <a:cubicBezTo>
                      <a:pt x="536" y="1152"/>
                      <a:pt x="536" y="1192"/>
                      <a:pt x="536" y="1233"/>
                    </a:cubicBezTo>
                    <a:cubicBezTo>
                      <a:pt x="537" y="1296"/>
                      <a:pt x="536" y="1358"/>
                      <a:pt x="536" y="1421"/>
                    </a:cubicBezTo>
                    <a:close/>
                    <a:moveTo>
                      <a:pt x="535" y="872"/>
                    </a:moveTo>
                    <a:cubicBezTo>
                      <a:pt x="548" y="865"/>
                      <a:pt x="561" y="858"/>
                      <a:pt x="574" y="851"/>
                    </a:cubicBezTo>
                    <a:cubicBezTo>
                      <a:pt x="574" y="852"/>
                      <a:pt x="574" y="854"/>
                      <a:pt x="574" y="856"/>
                    </a:cubicBezTo>
                    <a:cubicBezTo>
                      <a:pt x="575" y="921"/>
                      <a:pt x="575" y="987"/>
                      <a:pt x="575" y="1052"/>
                    </a:cubicBezTo>
                    <a:cubicBezTo>
                      <a:pt x="563" y="1059"/>
                      <a:pt x="550" y="1067"/>
                      <a:pt x="537" y="1074"/>
                    </a:cubicBezTo>
                    <a:cubicBezTo>
                      <a:pt x="537" y="1007"/>
                      <a:pt x="536" y="939"/>
                      <a:pt x="535" y="872"/>
                    </a:cubicBezTo>
                    <a:close/>
                    <a:moveTo>
                      <a:pt x="537" y="1076"/>
                    </a:moveTo>
                    <a:cubicBezTo>
                      <a:pt x="550" y="1068"/>
                      <a:pt x="563" y="1061"/>
                      <a:pt x="575" y="1054"/>
                    </a:cubicBezTo>
                    <a:cubicBezTo>
                      <a:pt x="575" y="1066"/>
                      <a:pt x="575" y="1078"/>
                      <a:pt x="575" y="1090"/>
                    </a:cubicBezTo>
                    <a:cubicBezTo>
                      <a:pt x="563" y="1096"/>
                      <a:pt x="550" y="1103"/>
                      <a:pt x="537" y="1109"/>
                    </a:cubicBezTo>
                    <a:cubicBezTo>
                      <a:pt x="537" y="1098"/>
                      <a:pt x="537" y="1087"/>
                      <a:pt x="537" y="1076"/>
                    </a:cubicBezTo>
                    <a:close/>
                    <a:moveTo>
                      <a:pt x="578" y="1408"/>
                    </a:moveTo>
                    <a:cubicBezTo>
                      <a:pt x="564" y="1412"/>
                      <a:pt x="551" y="1416"/>
                      <a:pt x="538" y="1420"/>
                    </a:cubicBezTo>
                    <a:cubicBezTo>
                      <a:pt x="538" y="1317"/>
                      <a:pt x="538" y="1213"/>
                      <a:pt x="537" y="1110"/>
                    </a:cubicBezTo>
                    <a:cubicBezTo>
                      <a:pt x="550" y="1104"/>
                      <a:pt x="563" y="1098"/>
                      <a:pt x="575" y="1092"/>
                    </a:cubicBezTo>
                    <a:cubicBezTo>
                      <a:pt x="576" y="1197"/>
                      <a:pt x="577" y="1303"/>
                      <a:pt x="578" y="1408"/>
                    </a:cubicBezTo>
                    <a:close/>
                    <a:moveTo>
                      <a:pt x="577" y="1051"/>
                    </a:moveTo>
                    <a:cubicBezTo>
                      <a:pt x="577" y="984"/>
                      <a:pt x="577" y="916"/>
                      <a:pt x="577" y="849"/>
                    </a:cubicBezTo>
                    <a:cubicBezTo>
                      <a:pt x="594" y="840"/>
                      <a:pt x="610" y="831"/>
                      <a:pt x="627" y="822"/>
                    </a:cubicBezTo>
                    <a:cubicBezTo>
                      <a:pt x="627" y="828"/>
                      <a:pt x="627" y="834"/>
                      <a:pt x="627" y="841"/>
                    </a:cubicBezTo>
                    <a:cubicBezTo>
                      <a:pt x="628" y="900"/>
                      <a:pt x="628" y="960"/>
                      <a:pt x="628" y="1020"/>
                    </a:cubicBezTo>
                    <a:cubicBezTo>
                      <a:pt x="611" y="1030"/>
                      <a:pt x="594" y="1041"/>
                      <a:pt x="577" y="1051"/>
                    </a:cubicBezTo>
                    <a:close/>
                    <a:moveTo>
                      <a:pt x="629" y="757"/>
                    </a:moveTo>
                    <a:cubicBezTo>
                      <a:pt x="648" y="745"/>
                      <a:pt x="668" y="732"/>
                      <a:pt x="687" y="719"/>
                    </a:cubicBezTo>
                    <a:cubicBezTo>
                      <a:pt x="688" y="718"/>
                      <a:pt x="686" y="717"/>
                      <a:pt x="686" y="717"/>
                    </a:cubicBezTo>
                    <a:cubicBezTo>
                      <a:pt x="667" y="730"/>
                      <a:pt x="648" y="743"/>
                      <a:pt x="629" y="755"/>
                    </a:cubicBezTo>
                    <a:cubicBezTo>
                      <a:pt x="627" y="652"/>
                      <a:pt x="625" y="549"/>
                      <a:pt x="623" y="445"/>
                    </a:cubicBezTo>
                    <a:cubicBezTo>
                      <a:pt x="623" y="432"/>
                      <a:pt x="623" y="418"/>
                      <a:pt x="623" y="404"/>
                    </a:cubicBezTo>
                    <a:cubicBezTo>
                      <a:pt x="625" y="403"/>
                      <a:pt x="627" y="402"/>
                      <a:pt x="629" y="401"/>
                    </a:cubicBezTo>
                    <a:cubicBezTo>
                      <a:pt x="629" y="401"/>
                      <a:pt x="628" y="399"/>
                      <a:pt x="628" y="400"/>
                    </a:cubicBezTo>
                    <a:cubicBezTo>
                      <a:pt x="626" y="401"/>
                      <a:pt x="624" y="402"/>
                      <a:pt x="623" y="403"/>
                    </a:cubicBezTo>
                    <a:cubicBezTo>
                      <a:pt x="622" y="316"/>
                      <a:pt x="622" y="229"/>
                      <a:pt x="620" y="142"/>
                    </a:cubicBezTo>
                    <a:cubicBezTo>
                      <a:pt x="637" y="130"/>
                      <a:pt x="654" y="118"/>
                      <a:pt x="672" y="106"/>
                    </a:cubicBezTo>
                    <a:cubicBezTo>
                      <a:pt x="672" y="106"/>
                      <a:pt x="671" y="104"/>
                      <a:pt x="671" y="105"/>
                    </a:cubicBezTo>
                    <a:cubicBezTo>
                      <a:pt x="654" y="116"/>
                      <a:pt x="637" y="128"/>
                      <a:pt x="620" y="140"/>
                    </a:cubicBezTo>
                    <a:cubicBezTo>
                      <a:pt x="620" y="138"/>
                      <a:pt x="620" y="135"/>
                      <a:pt x="620" y="133"/>
                    </a:cubicBezTo>
                    <a:cubicBezTo>
                      <a:pt x="639" y="119"/>
                      <a:pt x="659" y="107"/>
                      <a:pt x="677" y="93"/>
                    </a:cubicBezTo>
                    <a:cubicBezTo>
                      <a:pt x="685" y="101"/>
                      <a:pt x="694" y="107"/>
                      <a:pt x="704" y="113"/>
                    </a:cubicBezTo>
                    <a:cubicBezTo>
                      <a:pt x="704" y="117"/>
                      <a:pt x="704" y="120"/>
                      <a:pt x="704" y="124"/>
                    </a:cubicBezTo>
                    <a:cubicBezTo>
                      <a:pt x="694" y="118"/>
                      <a:pt x="684" y="112"/>
                      <a:pt x="675" y="105"/>
                    </a:cubicBezTo>
                    <a:cubicBezTo>
                      <a:pt x="674" y="105"/>
                      <a:pt x="674" y="105"/>
                      <a:pt x="674" y="106"/>
                    </a:cubicBezTo>
                    <a:cubicBezTo>
                      <a:pt x="684" y="113"/>
                      <a:pt x="694" y="120"/>
                      <a:pt x="704" y="127"/>
                    </a:cubicBezTo>
                    <a:cubicBezTo>
                      <a:pt x="709" y="276"/>
                      <a:pt x="709" y="424"/>
                      <a:pt x="711" y="572"/>
                    </a:cubicBezTo>
                    <a:cubicBezTo>
                      <a:pt x="711" y="627"/>
                      <a:pt x="712" y="682"/>
                      <a:pt x="713" y="737"/>
                    </a:cubicBezTo>
                    <a:cubicBezTo>
                      <a:pt x="703" y="732"/>
                      <a:pt x="694" y="727"/>
                      <a:pt x="685" y="723"/>
                    </a:cubicBezTo>
                    <a:cubicBezTo>
                      <a:pt x="684" y="722"/>
                      <a:pt x="684" y="723"/>
                      <a:pt x="684" y="723"/>
                    </a:cubicBezTo>
                    <a:cubicBezTo>
                      <a:pt x="694" y="728"/>
                      <a:pt x="703" y="733"/>
                      <a:pt x="713" y="738"/>
                    </a:cubicBezTo>
                    <a:cubicBezTo>
                      <a:pt x="713" y="740"/>
                      <a:pt x="713" y="742"/>
                      <a:pt x="713" y="744"/>
                    </a:cubicBezTo>
                    <a:cubicBezTo>
                      <a:pt x="704" y="739"/>
                      <a:pt x="694" y="734"/>
                      <a:pt x="684" y="730"/>
                    </a:cubicBezTo>
                    <a:cubicBezTo>
                      <a:pt x="683" y="729"/>
                      <a:pt x="682" y="730"/>
                      <a:pt x="682" y="731"/>
                    </a:cubicBezTo>
                    <a:cubicBezTo>
                      <a:pt x="682" y="731"/>
                      <a:pt x="682" y="731"/>
                      <a:pt x="682" y="731"/>
                    </a:cubicBezTo>
                    <a:cubicBezTo>
                      <a:pt x="664" y="741"/>
                      <a:pt x="646" y="752"/>
                      <a:pt x="629" y="763"/>
                    </a:cubicBezTo>
                    <a:cubicBezTo>
                      <a:pt x="629" y="761"/>
                      <a:pt x="629" y="759"/>
                      <a:pt x="629" y="757"/>
                    </a:cubicBezTo>
                    <a:close/>
                    <a:moveTo>
                      <a:pt x="683" y="790"/>
                    </a:moveTo>
                    <a:cubicBezTo>
                      <a:pt x="684" y="789"/>
                      <a:pt x="684" y="789"/>
                      <a:pt x="685" y="789"/>
                    </a:cubicBezTo>
                    <a:cubicBezTo>
                      <a:pt x="686" y="788"/>
                      <a:pt x="685" y="787"/>
                      <a:pt x="684" y="787"/>
                    </a:cubicBezTo>
                    <a:cubicBezTo>
                      <a:pt x="666" y="798"/>
                      <a:pt x="648" y="808"/>
                      <a:pt x="630" y="818"/>
                    </a:cubicBezTo>
                    <a:cubicBezTo>
                      <a:pt x="629" y="816"/>
                      <a:pt x="629" y="813"/>
                      <a:pt x="629" y="810"/>
                    </a:cubicBezTo>
                    <a:cubicBezTo>
                      <a:pt x="646" y="801"/>
                      <a:pt x="662" y="792"/>
                      <a:pt x="678" y="782"/>
                    </a:cubicBezTo>
                    <a:cubicBezTo>
                      <a:pt x="680" y="781"/>
                      <a:pt x="677" y="777"/>
                      <a:pt x="675" y="778"/>
                    </a:cubicBezTo>
                    <a:cubicBezTo>
                      <a:pt x="660" y="785"/>
                      <a:pt x="644" y="792"/>
                      <a:pt x="629" y="800"/>
                    </a:cubicBezTo>
                    <a:cubicBezTo>
                      <a:pt x="629" y="792"/>
                      <a:pt x="629" y="784"/>
                      <a:pt x="629" y="775"/>
                    </a:cubicBezTo>
                    <a:cubicBezTo>
                      <a:pt x="649" y="763"/>
                      <a:pt x="668" y="750"/>
                      <a:pt x="686" y="736"/>
                    </a:cubicBezTo>
                    <a:cubicBezTo>
                      <a:pt x="686" y="736"/>
                      <a:pt x="686" y="736"/>
                      <a:pt x="687" y="735"/>
                    </a:cubicBezTo>
                    <a:cubicBezTo>
                      <a:pt x="695" y="740"/>
                      <a:pt x="704" y="745"/>
                      <a:pt x="713" y="750"/>
                    </a:cubicBezTo>
                    <a:cubicBezTo>
                      <a:pt x="713" y="762"/>
                      <a:pt x="713" y="773"/>
                      <a:pt x="713" y="785"/>
                    </a:cubicBezTo>
                    <a:cubicBezTo>
                      <a:pt x="706" y="782"/>
                      <a:pt x="698" y="778"/>
                      <a:pt x="691" y="775"/>
                    </a:cubicBezTo>
                    <a:cubicBezTo>
                      <a:pt x="686" y="773"/>
                      <a:pt x="685" y="779"/>
                      <a:pt x="689" y="781"/>
                    </a:cubicBezTo>
                    <a:cubicBezTo>
                      <a:pt x="697" y="786"/>
                      <a:pt x="705" y="791"/>
                      <a:pt x="714" y="795"/>
                    </a:cubicBezTo>
                    <a:cubicBezTo>
                      <a:pt x="714" y="798"/>
                      <a:pt x="714" y="800"/>
                      <a:pt x="714" y="803"/>
                    </a:cubicBezTo>
                    <a:cubicBezTo>
                      <a:pt x="704" y="798"/>
                      <a:pt x="694" y="794"/>
                      <a:pt x="683" y="790"/>
                    </a:cubicBezTo>
                    <a:close/>
                    <a:moveTo>
                      <a:pt x="713" y="572"/>
                    </a:moveTo>
                    <a:cubicBezTo>
                      <a:pt x="712" y="425"/>
                      <a:pt x="711" y="277"/>
                      <a:pt x="706" y="129"/>
                    </a:cubicBezTo>
                    <a:cubicBezTo>
                      <a:pt x="714" y="134"/>
                      <a:pt x="721" y="139"/>
                      <a:pt x="728" y="144"/>
                    </a:cubicBezTo>
                    <a:cubicBezTo>
                      <a:pt x="728" y="174"/>
                      <a:pt x="728" y="204"/>
                      <a:pt x="728" y="235"/>
                    </a:cubicBezTo>
                    <a:cubicBezTo>
                      <a:pt x="724" y="232"/>
                      <a:pt x="719" y="229"/>
                      <a:pt x="715" y="227"/>
                    </a:cubicBezTo>
                    <a:cubicBezTo>
                      <a:pt x="714" y="226"/>
                      <a:pt x="714" y="227"/>
                      <a:pt x="715" y="228"/>
                    </a:cubicBezTo>
                    <a:cubicBezTo>
                      <a:pt x="719" y="230"/>
                      <a:pt x="724" y="233"/>
                      <a:pt x="728" y="236"/>
                    </a:cubicBezTo>
                    <a:cubicBezTo>
                      <a:pt x="728" y="347"/>
                      <a:pt x="729" y="459"/>
                      <a:pt x="731" y="570"/>
                    </a:cubicBezTo>
                    <a:cubicBezTo>
                      <a:pt x="731" y="575"/>
                      <a:pt x="731" y="580"/>
                      <a:pt x="731" y="585"/>
                    </a:cubicBezTo>
                    <a:cubicBezTo>
                      <a:pt x="730" y="584"/>
                      <a:pt x="729" y="583"/>
                      <a:pt x="728" y="583"/>
                    </a:cubicBezTo>
                    <a:cubicBezTo>
                      <a:pt x="727" y="582"/>
                      <a:pt x="727" y="583"/>
                      <a:pt x="727" y="584"/>
                    </a:cubicBezTo>
                    <a:cubicBezTo>
                      <a:pt x="729" y="585"/>
                      <a:pt x="730" y="585"/>
                      <a:pt x="731" y="586"/>
                    </a:cubicBezTo>
                    <a:cubicBezTo>
                      <a:pt x="732" y="594"/>
                      <a:pt x="732" y="601"/>
                      <a:pt x="732" y="609"/>
                    </a:cubicBezTo>
                    <a:cubicBezTo>
                      <a:pt x="726" y="606"/>
                      <a:pt x="721" y="602"/>
                      <a:pt x="715" y="599"/>
                    </a:cubicBezTo>
                    <a:cubicBezTo>
                      <a:pt x="714" y="599"/>
                      <a:pt x="714" y="599"/>
                      <a:pt x="715" y="600"/>
                    </a:cubicBezTo>
                    <a:cubicBezTo>
                      <a:pt x="720" y="603"/>
                      <a:pt x="726" y="607"/>
                      <a:pt x="732" y="610"/>
                    </a:cubicBezTo>
                    <a:cubicBezTo>
                      <a:pt x="732" y="623"/>
                      <a:pt x="732" y="636"/>
                      <a:pt x="733" y="648"/>
                    </a:cubicBezTo>
                    <a:cubicBezTo>
                      <a:pt x="730" y="647"/>
                      <a:pt x="727" y="645"/>
                      <a:pt x="725" y="644"/>
                    </a:cubicBezTo>
                    <a:cubicBezTo>
                      <a:pt x="724" y="644"/>
                      <a:pt x="724" y="644"/>
                      <a:pt x="724" y="645"/>
                    </a:cubicBezTo>
                    <a:cubicBezTo>
                      <a:pt x="727" y="646"/>
                      <a:pt x="730" y="647"/>
                      <a:pt x="733" y="649"/>
                    </a:cubicBezTo>
                    <a:cubicBezTo>
                      <a:pt x="733" y="682"/>
                      <a:pt x="734" y="715"/>
                      <a:pt x="735" y="749"/>
                    </a:cubicBezTo>
                    <a:cubicBezTo>
                      <a:pt x="728" y="745"/>
                      <a:pt x="722" y="742"/>
                      <a:pt x="715" y="738"/>
                    </a:cubicBezTo>
                    <a:cubicBezTo>
                      <a:pt x="714" y="683"/>
                      <a:pt x="714" y="628"/>
                      <a:pt x="713" y="572"/>
                    </a:cubicBezTo>
                    <a:close/>
                    <a:moveTo>
                      <a:pt x="715" y="740"/>
                    </a:moveTo>
                    <a:cubicBezTo>
                      <a:pt x="722" y="743"/>
                      <a:pt x="728" y="747"/>
                      <a:pt x="735" y="750"/>
                    </a:cubicBezTo>
                    <a:cubicBezTo>
                      <a:pt x="735" y="752"/>
                      <a:pt x="735" y="755"/>
                      <a:pt x="735" y="757"/>
                    </a:cubicBezTo>
                    <a:cubicBezTo>
                      <a:pt x="729" y="753"/>
                      <a:pt x="722" y="749"/>
                      <a:pt x="715" y="745"/>
                    </a:cubicBezTo>
                    <a:cubicBezTo>
                      <a:pt x="715" y="743"/>
                      <a:pt x="715" y="742"/>
                      <a:pt x="715" y="740"/>
                    </a:cubicBezTo>
                    <a:close/>
                    <a:moveTo>
                      <a:pt x="715" y="751"/>
                    </a:moveTo>
                    <a:cubicBezTo>
                      <a:pt x="722" y="755"/>
                      <a:pt x="729" y="759"/>
                      <a:pt x="736" y="763"/>
                    </a:cubicBezTo>
                    <a:cubicBezTo>
                      <a:pt x="736" y="774"/>
                      <a:pt x="736" y="784"/>
                      <a:pt x="736" y="795"/>
                    </a:cubicBezTo>
                    <a:cubicBezTo>
                      <a:pt x="729" y="792"/>
                      <a:pt x="723" y="789"/>
                      <a:pt x="716" y="786"/>
                    </a:cubicBezTo>
                    <a:cubicBezTo>
                      <a:pt x="715" y="774"/>
                      <a:pt x="715" y="763"/>
                      <a:pt x="715" y="751"/>
                    </a:cubicBezTo>
                    <a:close/>
                    <a:moveTo>
                      <a:pt x="716" y="804"/>
                    </a:moveTo>
                    <a:cubicBezTo>
                      <a:pt x="716" y="801"/>
                      <a:pt x="716" y="799"/>
                      <a:pt x="716" y="796"/>
                    </a:cubicBezTo>
                    <a:cubicBezTo>
                      <a:pt x="723" y="800"/>
                      <a:pt x="730" y="804"/>
                      <a:pt x="737" y="807"/>
                    </a:cubicBezTo>
                    <a:cubicBezTo>
                      <a:pt x="737" y="809"/>
                      <a:pt x="737" y="812"/>
                      <a:pt x="737" y="814"/>
                    </a:cubicBezTo>
                    <a:cubicBezTo>
                      <a:pt x="730" y="810"/>
                      <a:pt x="723" y="807"/>
                      <a:pt x="716" y="804"/>
                    </a:cubicBezTo>
                    <a:close/>
                    <a:moveTo>
                      <a:pt x="735" y="650"/>
                    </a:moveTo>
                    <a:cubicBezTo>
                      <a:pt x="745" y="655"/>
                      <a:pt x="755" y="661"/>
                      <a:pt x="764" y="666"/>
                    </a:cubicBezTo>
                    <a:cubicBezTo>
                      <a:pt x="765" y="699"/>
                      <a:pt x="765" y="732"/>
                      <a:pt x="765" y="765"/>
                    </a:cubicBezTo>
                    <a:cubicBezTo>
                      <a:pt x="756" y="760"/>
                      <a:pt x="747" y="755"/>
                      <a:pt x="737" y="750"/>
                    </a:cubicBezTo>
                    <a:cubicBezTo>
                      <a:pt x="737" y="717"/>
                      <a:pt x="736" y="683"/>
                      <a:pt x="735" y="650"/>
                    </a:cubicBezTo>
                    <a:close/>
                    <a:moveTo>
                      <a:pt x="737" y="752"/>
                    </a:moveTo>
                    <a:cubicBezTo>
                      <a:pt x="747" y="757"/>
                      <a:pt x="756" y="762"/>
                      <a:pt x="766" y="767"/>
                    </a:cubicBezTo>
                    <a:cubicBezTo>
                      <a:pt x="766" y="769"/>
                      <a:pt x="766" y="772"/>
                      <a:pt x="766" y="774"/>
                    </a:cubicBezTo>
                    <a:cubicBezTo>
                      <a:pt x="756" y="769"/>
                      <a:pt x="747" y="763"/>
                      <a:pt x="738" y="758"/>
                    </a:cubicBezTo>
                    <a:cubicBezTo>
                      <a:pt x="738" y="756"/>
                      <a:pt x="738" y="754"/>
                      <a:pt x="737" y="752"/>
                    </a:cubicBezTo>
                    <a:close/>
                    <a:moveTo>
                      <a:pt x="738" y="764"/>
                    </a:moveTo>
                    <a:cubicBezTo>
                      <a:pt x="747" y="769"/>
                      <a:pt x="756" y="775"/>
                      <a:pt x="766" y="780"/>
                    </a:cubicBezTo>
                    <a:cubicBezTo>
                      <a:pt x="766" y="790"/>
                      <a:pt x="766" y="799"/>
                      <a:pt x="766" y="809"/>
                    </a:cubicBezTo>
                    <a:cubicBezTo>
                      <a:pt x="757" y="805"/>
                      <a:pt x="748" y="800"/>
                      <a:pt x="739" y="796"/>
                    </a:cubicBezTo>
                    <a:cubicBezTo>
                      <a:pt x="738" y="786"/>
                      <a:pt x="738" y="775"/>
                      <a:pt x="738" y="764"/>
                    </a:cubicBezTo>
                    <a:close/>
                    <a:moveTo>
                      <a:pt x="739" y="815"/>
                    </a:moveTo>
                    <a:cubicBezTo>
                      <a:pt x="739" y="813"/>
                      <a:pt x="739" y="811"/>
                      <a:pt x="739" y="808"/>
                    </a:cubicBezTo>
                    <a:cubicBezTo>
                      <a:pt x="748" y="813"/>
                      <a:pt x="757" y="818"/>
                      <a:pt x="766" y="822"/>
                    </a:cubicBezTo>
                    <a:cubicBezTo>
                      <a:pt x="766" y="824"/>
                      <a:pt x="766" y="826"/>
                      <a:pt x="766" y="828"/>
                    </a:cubicBezTo>
                    <a:cubicBezTo>
                      <a:pt x="757" y="824"/>
                      <a:pt x="748" y="819"/>
                      <a:pt x="739" y="815"/>
                    </a:cubicBezTo>
                    <a:close/>
                    <a:moveTo>
                      <a:pt x="765" y="667"/>
                    </a:moveTo>
                    <a:cubicBezTo>
                      <a:pt x="773" y="672"/>
                      <a:pt x="781" y="676"/>
                      <a:pt x="788" y="681"/>
                    </a:cubicBezTo>
                    <a:cubicBezTo>
                      <a:pt x="789" y="713"/>
                      <a:pt x="790" y="746"/>
                      <a:pt x="790" y="778"/>
                    </a:cubicBezTo>
                    <a:cubicBezTo>
                      <a:pt x="783" y="774"/>
                      <a:pt x="775" y="770"/>
                      <a:pt x="767" y="766"/>
                    </a:cubicBezTo>
                    <a:cubicBezTo>
                      <a:pt x="767" y="733"/>
                      <a:pt x="766" y="700"/>
                      <a:pt x="765" y="667"/>
                    </a:cubicBezTo>
                    <a:close/>
                    <a:moveTo>
                      <a:pt x="768" y="768"/>
                    </a:moveTo>
                    <a:cubicBezTo>
                      <a:pt x="775" y="772"/>
                      <a:pt x="783" y="776"/>
                      <a:pt x="790" y="781"/>
                    </a:cubicBezTo>
                    <a:cubicBezTo>
                      <a:pt x="790" y="784"/>
                      <a:pt x="791" y="787"/>
                      <a:pt x="791" y="790"/>
                    </a:cubicBezTo>
                    <a:cubicBezTo>
                      <a:pt x="783" y="785"/>
                      <a:pt x="775" y="780"/>
                      <a:pt x="768" y="776"/>
                    </a:cubicBezTo>
                    <a:cubicBezTo>
                      <a:pt x="768" y="773"/>
                      <a:pt x="768" y="771"/>
                      <a:pt x="768" y="768"/>
                    </a:cubicBezTo>
                    <a:close/>
                    <a:moveTo>
                      <a:pt x="768" y="781"/>
                    </a:moveTo>
                    <a:cubicBezTo>
                      <a:pt x="775" y="786"/>
                      <a:pt x="783" y="790"/>
                      <a:pt x="791" y="795"/>
                    </a:cubicBezTo>
                    <a:cubicBezTo>
                      <a:pt x="791" y="804"/>
                      <a:pt x="791" y="813"/>
                      <a:pt x="791" y="822"/>
                    </a:cubicBezTo>
                    <a:cubicBezTo>
                      <a:pt x="784" y="818"/>
                      <a:pt x="776" y="814"/>
                      <a:pt x="768" y="810"/>
                    </a:cubicBezTo>
                    <a:cubicBezTo>
                      <a:pt x="768" y="801"/>
                      <a:pt x="768" y="791"/>
                      <a:pt x="768" y="781"/>
                    </a:cubicBezTo>
                    <a:close/>
                    <a:moveTo>
                      <a:pt x="769" y="823"/>
                    </a:moveTo>
                    <a:cubicBezTo>
                      <a:pt x="776" y="827"/>
                      <a:pt x="784" y="831"/>
                      <a:pt x="792" y="834"/>
                    </a:cubicBezTo>
                    <a:cubicBezTo>
                      <a:pt x="792" y="837"/>
                      <a:pt x="792" y="839"/>
                      <a:pt x="792" y="841"/>
                    </a:cubicBezTo>
                    <a:cubicBezTo>
                      <a:pt x="784" y="837"/>
                      <a:pt x="776" y="833"/>
                      <a:pt x="769" y="830"/>
                    </a:cubicBezTo>
                    <a:cubicBezTo>
                      <a:pt x="769" y="828"/>
                      <a:pt x="769" y="825"/>
                      <a:pt x="769" y="823"/>
                    </a:cubicBezTo>
                    <a:close/>
                    <a:moveTo>
                      <a:pt x="769" y="834"/>
                    </a:moveTo>
                    <a:cubicBezTo>
                      <a:pt x="777" y="838"/>
                      <a:pt x="784" y="841"/>
                      <a:pt x="792" y="845"/>
                    </a:cubicBezTo>
                    <a:cubicBezTo>
                      <a:pt x="792" y="872"/>
                      <a:pt x="793" y="898"/>
                      <a:pt x="794" y="925"/>
                    </a:cubicBezTo>
                    <a:cubicBezTo>
                      <a:pt x="792" y="924"/>
                      <a:pt x="790" y="924"/>
                      <a:pt x="789" y="923"/>
                    </a:cubicBezTo>
                    <a:cubicBezTo>
                      <a:pt x="788" y="923"/>
                      <a:pt x="788" y="924"/>
                      <a:pt x="789" y="924"/>
                    </a:cubicBezTo>
                    <a:cubicBezTo>
                      <a:pt x="790" y="925"/>
                      <a:pt x="792" y="925"/>
                      <a:pt x="794" y="926"/>
                    </a:cubicBezTo>
                    <a:cubicBezTo>
                      <a:pt x="794" y="935"/>
                      <a:pt x="795" y="944"/>
                      <a:pt x="795" y="953"/>
                    </a:cubicBezTo>
                    <a:cubicBezTo>
                      <a:pt x="787" y="950"/>
                      <a:pt x="779" y="947"/>
                      <a:pt x="771" y="944"/>
                    </a:cubicBezTo>
                    <a:cubicBezTo>
                      <a:pt x="770" y="907"/>
                      <a:pt x="770" y="870"/>
                      <a:pt x="769" y="834"/>
                    </a:cubicBezTo>
                    <a:close/>
                    <a:moveTo>
                      <a:pt x="771" y="975"/>
                    </a:moveTo>
                    <a:cubicBezTo>
                      <a:pt x="771" y="965"/>
                      <a:pt x="771" y="955"/>
                      <a:pt x="771" y="945"/>
                    </a:cubicBezTo>
                    <a:cubicBezTo>
                      <a:pt x="779" y="948"/>
                      <a:pt x="787" y="951"/>
                      <a:pt x="795" y="954"/>
                    </a:cubicBezTo>
                    <a:cubicBezTo>
                      <a:pt x="795" y="965"/>
                      <a:pt x="795" y="975"/>
                      <a:pt x="796" y="985"/>
                    </a:cubicBezTo>
                    <a:cubicBezTo>
                      <a:pt x="788" y="982"/>
                      <a:pt x="779" y="978"/>
                      <a:pt x="771" y="975"/>
                    </a:cubicBezTo>
                    <a:close/>
                    <a:moveTo>
                      <a:pt x="794" y="846"/>
                    </a:moveTo>
                    <a:cubicBezTo>
                      <a:pt x="802" y="851"/>
                      <a:pt x="811" y="855"/>
                      <a:pt x="819" y="859"/>
                    </a:cubicBezTo>
                    <a:cubicBezTo>
                      <a:pt x="820" y="885"/>
                      <a:pt x="820" y="910"/>
                      <a:pt x="821" y="935"/>
                    </a:cubicBezTo>
                    <a:cubicBezTo>
                      <a:pt x="813" y="932"/>
                      <a:pt x="804" y="929"/>
                      <a:pt x="796" y="926"/>
                    </a:cubicBezTo>
                    <a:cubicBezTo>
                      <a:pt x="795" y="899"/>
                      <a:pt x="795" y="873"/>
                      <a:pt x="794" y="846"/>
                    </a:cubicBezTo>
                    <a:close/>
                    <a:moveTo>
                      <a:pt x="796" y="927"/>
                    </a:moveTo>
                    <a:cubicBezTo>
                      <a:pt x="804" y="930"/>
                      <a:pt x="813" y="933"/>
                      <a:pt x="821" y="937"/>
                    </a:cubicBezTo>
                    <a:cubicBezTo>
                      <a:pt x="821" y="946"/>
                      <a:pt x="821" y="955"/>
                      <a:pt x="821" y="965"/>
                    </a:cubicBezTo>
                    <a:cubicBezTo>
                      <a:pt x="813" y="961"/>
                      <a:pt x="805" y="958"/>
                      <a:pt x="797" y="954"/>
                    </a:cubicBezTo>
                    <a:cubicBezTo>
                      <a:pt x="797" y="945"/>
                      <a:pt x="796" y="936"/>
                      <a:pt x="796" y="927"/>
                    </a:cubicBezTo>
                    <a:close/>
                    <a:moveTo>
                      <a:pt x="798" y="986"/>
                    </a:moveTo>
                    <a:cubicBezTo>
                      <a:pt x="798" y="976"/>
                      <a:pt x="797" y="966"/>
                      <a:pt x="797" y="955"/>
                    </a:cubicBezTo>
                    <a:cubicBezTo>
                      <a:pt x="805" y="959"/>
                      <a:pt x="813" y="962"/>
                      <a:pt x="821" y="966"/>
                    </a:cubicBezTo>
                    <a:cubicBezTo>
                      <a:pt x="821" y="976"/>
                      <a:pt x="822" y="987"/>
                      <a:pt x="822" y="997"/>
                    </a:cubicBezTo>
                    <a:cubicBezTo>
                      <a:pt x="814" y="993"/>
                      <a:pt x="806" y="990"/>
                      <a:pt x="798" y="986"/>
                    </a:cubicBezTo>
                    <a:close/>
                    <a:moveTo>
                      <a:pt x="822" y="860"/>
                    </a:moveTo>
                    <a:cubicBezTo>
                      <a:pt x="829" y="864"/>
                      <a:pt x="837" y="868"/>
                      <a:pt x="844" y="872"/>
                    </a:cubicBezTo>
                    <a:cubicBezTo>
                      <a:pt x="845" y="897"/>
                      <a:pt x="845" y="921"/>
                      <a:pt x="846" y="946"/>
                    </a:cubicBezTo>
                    <a:cubicBezTo>
                      <a:pt x="838" y="943"/>
                      <a:pt x="831" y="939"/>
                      <a:pt x="823" y="936"/>
                    </a:cubicBezTo>
                    <a:cubicBezTo>
                      <a:pt x="823" y="911"/>
                      <a:pt x="822" y="886"/>
                      <a:pt x="822" y="860"/>
                    </a:cubicBezTo>
                    <a:close/>
                    <a:moveTo>
                      <a:pt x="823" y="966"/>
                    </a:moveTo>
                    <a:cubicBezTo>
                      <a:pt x="823" y="956"/>
                      <a:pt x="823" y="947"/>
                      <a:pt x="823" y="938"/>
                    </a:cubicBezTo>
                    <a:cubicBezTo>
                      <a:pt x="831" y="941"/>
                      <a:pt x="838" y="944"/>
                      <a:pt x="846" y="948"/>
                    </a:cubicBezTo>
                    <a:cubicBezTo>
                      <a:pt x="846" y="958"/>
                      <a:pt x="847" y="967"/>
                      <a:pt x="847" y="977"/>
                    </a:cubicBezTo>
                    <a:cubicBezTo>
                      <a:pt x="839" y="973"/>
                      <a:pt x="831" y="969"/>
                      <a:pt x="823" y="966"/>
                    </a:cubicBezTo>
                    <a:close/>
                    <a:moveTo>
                      <a:pt x="870" y="957"/>
                    </a:moveTo>
                    <a:cubicBezTo>
                      <a:pt x="863" y="954"/>
                      <a:pt x="856" y="951"/>
                      <a:pt x="848" y="947"/>
                    </a:cubicBezTo>
                    <a:cubicBezTo>
                      <a:pt x="848" y="923"/>
                      <a:pt x="847" y="898"/>
                      <a:pt x="847" y="873"/>
                    </a:cubicBezTo>
                    <a:cubicBezTo>
                      <a:pt x="855" y="878"/>
                      <a:pt x="863" y="882"/>
                      <a:pt x="870" y="886"/>
                    </a:cubicBezTo>
                    <a:cubicBezTo>
                      <a:pt x="870" y="910"/>
                      <a:pt x="870" y="934"/>
                      <a:pt x="870" y="957"/>
                    </a:cubicBezTo>
                    <a:close/>
                    <a:moveTo>
                      <a:pt x="870" y="884"/>
                    </a:moveTo>
                    <a:cubicBezTo>
                      <a:pt x="863" y="879"/>
                      <a:pt x="855" y="875"/>
                      <a:pt x="847" y="871"/>
                    </a:cubicBezTo>
                    <a:cubicBezTo>
                      <a:pt x="847" y="867"/>
                      <a:pt x="847" y="864"/>
                      <a:pt x="847" y="861"/>
                    </a:cubicBezTo>
                    <a:cubicBezTo>
                      <a:pt x="855" y="864"/>
                      <a:pt x="863" y="868"/>
                      <a:pt x="870" y="872"/>
                    </a:cubicBezTo>
                    <a:lnTo>
                      <a:pt x="870" y="884"/>
                    </a:lnTo>
                    <a:close/>
                    <a:moveTo>
                      <a:pt x="870" y="866"/>
                    </a:moveTo>
                    <a:cubicBezTo>
                      <a:pt x="863" y="861"/>
                      <a:pt x="855" y="856"/>
                      <a:pt x="847" y="851"/>
                    </a:cubicBezTo>
                    <a:cubicBezTo>
                      <a:pt x="846" y="844"/>
                      <a:pt x="846" y="837"/>
                      <a:pt x="846" y="829"/>
                    </a:cubicBezTo>
                    <a:cubicBezTo>
                      <a:pt x="854" y="834"/>
                      <a:pt x="862" y="839"/>
                      <a:pt x="871" y="844"/>
                    </a:cubicBezTo>
                    <a:cubicBezTo>
                      <a:pt x="871" y="851"/>
                      <a:pt x="871" y="858"/>
                      <a:pt x="870" y="866"/>
                    </a:cubicBezTo>
                    <a:close/>
                    <a:moveTo>
                      <a:pt x="846" y="824"/>
                    </a:moveTo>
                    <a:cubicBezTo>
                      <a:pt x="846" y="820"/>
                      <a:pt x="846" y="817"/>
                      <a:pt x="846" y="814"/>
                    </a:cubicBezTo>
                    <a:cubicBezTo>
                      <a:pt x="854" y="819"/>
                      <a:pt x="862" y="824"/>
                      <a:pt x="870" y="829"/>
                    </a:cubicBezTo>
                    <a:cubicBezTo>
                      <a:pt x="870" y="832"/>
                      <a:pt x="871" y="835"/>
                      <a:pt x="871" y="838"/>
                    </a:cubicBezTo>
                    <a:cubicBezTo>
                      <a:pt x="862" y="833"/>
                      <a:pt x="854" y="829"/>
                      <a:pt x="846" y="82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8" name="is1ide-Freeform 785"/>
              <p:cNvSpPr/>
              <p:nvPr/>
            </p:nvSpPr>
            <p:spPr bwMode="auto">
              <a:xfrm>
                <a:off x="2550" y="1716"/>
                <a:ext cx="446" cy="264"/>
              </a:xfrm>
              <a:custGeom>
                <a:avLst/>
                <a:gdLst>
                  <a:gd name="T0" fmla="*/ 402 w 405"/>
                  <a:gd name="T1" fmla="*/ 128 h 240"/>
                  <a:gd name="T2" fmla="*/ 371 w 405"/>
                  <a:gd name="T3" fmla="*/ 91 h 240"/>
                  <a:gd name="T4" fmla="*/ 372 w 405"/>
                  <a:gd name="T5" fmla="*/ 20 h 240"/>
                  <a:gd name="T6" fmla="*/ 371 w 405"/>
                  <a:gd name="T7" fmla="*/ 15 h 240"/>
                  <a:gd name="T8" fmla="*/ 343 w 405"/>
                  <a:gd name="T9" fmla="*/ 10 h 240"/>
                  <a:gd name="T10" fmla="*/ 284 w 405"/>
                  <a:gd name="T11" fmla="*/ 4 h 240"/>
                  <a:gd name="T12" fmla="*/ 235 w 405"/>
                  <a:gd name="T13" fmla="*/ 17 h 240"/>
                  <a:gd name="T14" fmla="*/ 145 w 405"/>
                  <a:gd name="T15" fmla="*/ 55 h 240"/>
                  <a:gd name="T16" fmla="*/ 61 w 405"/>
                  <a:gd name="T17" fmla="*/ 86 h 240"/>
                  <a:gd name="T18" fmla="*/ 35 w 405"/>
                  <a:gd name="T19" fmla="*/ 101 h 240"/>
                  <a:gd name="T20" fmla="*/ 32 w 405"/>
                  <a:gd name="T21" fmla="*/ 165 h 240"/>
                  <a:gd name="T22" fmla="*/ 3 w 405"/>
                  <a:gd name="T23" fmla="*/ 207 h 240"/>
                  <a:gd name="T24" fmla="*/ 35 w 405"/>
                  <a:gd name="T25" fmla="*/ 199 h 240"/>
                  <a:gd name="T26" fmla="*/ 63 w 405"/>
                  <a:gd name="T27" fmla="*/ 223 h 240"/>
                  <a:gd name="T28" fmla="*/ 255 w 405"/>
                  <a:gd name="T29" fmla="*/ 174 h 240"/>
                  <a:gd name="T30" fmla="*/ 313 w 405"/>
                  <a:gd name="T31" fmla="*/ 165 h 240"/>
                  <a:gd name="T32" fmla="*/ 342 w 405"/>
                  <a:gd name="T33" fmla="*/ 167 h 240"/>
                  <a:gd name="T34" fmla="*/ 371 w 405"/>
                  <a:gd name="T35" fmla="*/ 169 h 240"/>
                  <a:gd name="T36" fmla="*/ 61 w 405"/>
                  <a:gd name="T37" fmla="*/ 120 h 240"/>
                  <a:gd name="T38" fmla="*/ 61 w 405"/>
                  <a:gd name="T39" fmla="*/ 154 h 240"/>
                  <a:gd name="T40" fmla="*/ 61 w 405"/>
                  <a:gd name="T41" fmla="*/ 157 h 240"/>
                  <a:gd name="T42" fmla="*/ 312 w 405"/>
                  <a:gd name="T43" fmla="*/ 44 h 240"/>
                  <a:gd name="T44" fmla="*/ 257 w 405"/>
                  <a:gd name="T45" fmla="*/ 52 h 240"/>
                  <a:gd name="T46" fmla="*/ 183 w 405"/>
                  <a:gd name="T47" fmla="*/ 44 h 240"/>
                  <a:gd name="T48" fmla="*/ 233 w 405"/>
                  <a:gd name="T49" fmla="*/ 61 h 240"/>
                  <a:gd name="T50" fmla="*/ 159 w 405"/>
                  <a:gd name="T51" fmla="*/ 123 h 240"/>
                  <a:gd name="T52" fmla="*/ 133 w 405"/>
                  <a:gd name="T53" fmla="*/ 163 h 240"/>
                  <a:gd name="T54" fmla="*/ 110 w 405"/>
                  <a:gd name="T55" fmla="*/ 73 h 240"/>
                  <a:gd name="T56" fmla="*/ 131 w 405"/>
                  <a:gd name="T57" fmla="*/ 130 h 240"/>
                  <a:gd name="T58" fmla="*/ 108 w 405"/>
                  <a:gd name="T59" fmla="*/ 73 h 240"/>
                  <a:gd name="T60" fmla="*/ 109 w 405"/>
                  <a:gd name="T61" fmla="*/ 138 h 240"/>
                  <a:gd name="T62" fmla="*/ 65 w 405"/>
                  <a:gd name="T63" fmla="*/ 189 h 240"/>
                  <a:gd name="T64" fmla="*/ 65 w 405"/>
                  <a:gd name="T65" fmla="*/ 156 h 240"/>
                  <a:gd name="T66" fmla="*/ 108 w 405"/>
                  <a:gd name="T67" fmla="*/ 206 h 240"/>
                  <a:gd name="T68" fmla="*/ 111 w 405"/>
                  <a:gd name="T69" fmla="*/ 140 h 240"/>
                  <a:gd name="T70" fmla="*/ 133 w 405"/>
                  <a:gd name="T71" fmla="*/ 168 h 240"/>
                  <a:gd name="T72" fmla="*/ 140 w 405"/>
                  <a:gd name="T73" fmla="*/ 127 h 240"/>
                  <a:gd name="T74" fmla="*/ 136 w 405"/>
                  <a:gd name="T75" fmla="*/ 90 h 240"/>
                  <a:gd name="T76" fmla="*/ 136 w 405"/>
                  <a:gd name="T77" fmla="*/ 90 h 240"/>
                  <a:gd name="T78" fmla="*/ 180 w 405"/>
                  <a:gd name="T79" fmla="*/ 184 h 240"/>
                  <a:gd name="T80" fmla="*/ 180 w 405"/>
                  <a:gd name="T81" fmla="*/ 80 h 240"/>
                  <a:gd name="T82" fmla="*/ 180 w 405"/>
                  <a:gd name="T83" fmla="*/ 74 h 240"/>
                  <a:gd name="T84" fmla="*/ 229 w 405"/>
                  <a:gd name="T85" fmla="*/ 137 h 240"/>
                  <a:gd name="T86" fmla="*/ 229 w 405"/>
                  <a:gd name="T87" fmla="*/ 133 h 240"/>
                  <a:gd name="T88" fmla="*/ 253 w 405"/>
                  <a:gd name="T89" fmla="*/ 164 h 240"/>
                  <a:gd name="T90" fmla="*/ 254 w 405"/>
                  <a:gd name="T91" fmla="*/ 90 h 240"/>
                  <a:gd name="T92" fmla="*/ 255 w 405"/>
                  <a:gd name="T93" fmla="*/ 53 h 240"/>
                  <a:gd name="T94" fmla="*/ 255 w 405"/>
                  <a:gd name="T95" fmla="*/ 48 h 240"/>
                  <a:gd name="T96" fmla="*/ 255 w 405"/>
                  <a:gd name="T97" fmla="*/ 163 h 240"/>
                  <a:gd name="T98" fmla="*/ 257 w 405"/>
                  <a:gd name="T99" fmla="*/ 89 h 240"/>
                  <a:gd name="T100" fmla="*/ 285 w 405"/>
                  <a:gd name="T101" fmla="*/ 120 h 240"/>
                  <a:gd name="T102" fmla="*/ 312 w 405"/>
                  <a:gd name="T103" fmla="*/ 42 h 240"/>
                  <a:gd name="T104" fmla="*/ 276 w 405"/>
                  <a:gd name="T105" fmla="*/ 39 h 240"/>
                  <a:gd name="T106" fmla="*/ 283 w 405"/>
                  <a:gd name="T107" fmla="*/ 4 h 240"/>
                  <a:gd name="T108" fmla="*/ 344 w 405"/>
                  <a:gd name="T109" fmla="*/ 46 h 240"/>
                  <a:gd name="T110" fmla="*/ 369 w 405"/>
                  <a:gd name="T111" fmla="*/ 90 h 240"/>
                  <a:gd name="T112" fmla="*/ 369 w 405"/>
                  <a:gd name="T113" fmla="*/ 121 h 240"/>
                  <a:gd name="T114" fmla="*/ 340 w 405"/>
                  <a:gd name="T115" fmla="*/ 123 h 240"/>
                  <a:gd name="T116" fmla="*/ 340 w 405"/>
                  <a:gd name="T117" fmla="*/ 89 h 240"/>
                  <a:gd name="T118" fmla="*/ 315 w 405"/>
                  <a:gd name="T119" fmla="*/ 45 h 240"/>
                  <a:gd name="T120" fmla="*/ 314 w 405"/>
                  <a:gd name="T121" fmla="*/ 10 h 240"/>
                  <a:gd name="T122" fmla="*/ 369 w 405"/>
                  <a:gd name="T123" fmla="*/ 125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05" h="240">
                    <a:moveTo>
                      <a:pt x="403" y="170"/>
                    </a:moveTo>
                    <a:cubicBezTo>
                      <a:pt x="393" y="168"/>
                      <a:pt x="382" y="167"/>
                      <a:pt x="371" y="165"/>
                    </a:cubicBezTo>
                    <a:cubicBezTo>
                      <a:pt x="371" y="152"/>
                      <a:pt x="371" y="139"/>
                      <a:pt x="371" y="126"/>
                    </a:cubicBezTo>
                    <a:cubicBezTo>
                      <a:pt x="381" y="127"/>
                      <a:pt x="391" y="128"/>
                      <a:pt x="402" y="130"/>
                    </a:cubicBezTo>
                    <a:cubicBezTo>
                      <a:pt x="403" y="130"/>
                      <a:pt x="403" y="128"/>
                      <a:pt x="402" y="128"/>
                    </a:cubicBezTo>
                    <a:cubicBezTo>
                      <a:pt x="392" y="126"/>
                      <a:pt x="382" y="123"/>
                      <a:pt x="371" y="122"/>
                    </a:cubicBezTo>
                    <a:cubicBezTo>
                      <a:pt x="371" y="112"/>
                      <a:pt x="371" y="103"/>
                      <a:pt x="371" y="93"/>
                    </a:cubicBezTo>
                    <a:cubicBezTo>
                      <a:pt x="382" y="95"/>
                      <a:pt x="393" y="97"/>
                      <a:pt x="403" y="98"/>
                    </a:cubicBezTo>
                    <a:cubicBezTo>
                      <a:pt x="405" y="98"/>
                      <a:pt x="405" y="96"/>
                      <a:pt x="403" y="96"/>
                    </a:cubicBezTo>
                    <a:cubicBezTo>
                      <a:pt x="393" y="94"/>
                      <a:pt x="382" y="92"/>
                      <a:pt x="371" y="91"/>
                    </a:cubicBezTo>
                    <a:cubicBezTo>
                      <a:pt x="371" y="78"/>
                      <a:pt x="372" y="66"/>
                      <a:pt x="372" y="53"/>
                    </a:cubicBezTo>
                    <a:cubicBezTo>
                      <a:pt x="381" y="55"/>
                      <a:pt x="391" y="56"/>
                      <a:pt x="400" y="58"/>
                    </a:cubicBezTo>
                    <a:cubicBezTo>
                      <a:pt x="401" y="58"/>
                      <a:pt x="401" y="56"/>
                      <a:pt x="400" y="56"/>
                    </a:cubicBezTo>
                    <a:cubicBezTo>
                      <a:pt x="391" y="54"/>
                      <a:pt x="381" y="52"/>
                      <a:pt x="372" y="51"/>
                    </a:cubicBezTo>
                    <a:cubicBezTo>
                      <a:pt x="372" y="40"/>
                      <a:pt x="372" y="30"/>
                      <a:pt x="372" y="20"/>
                    </a:cubicBezTo>
                    <a:cubicBezTo>
                      <a:pt x="381" y="21"/>
                      <a:pt x="390" y="23"/>
                      <a:pt x="398" y="25"/>
                    </a:cubicBezTo>
                    <a:cubicBezTo>
                      <a:pt x="400" y="25"/>
                      <a:pt x="399" y="23"/>
                      <a:pt x="398" y="23"/>
                    </a:cubicBezTo>
                    <a:cubicBezTo>
                      <a:pt x="390" y="20"/>
                      <a:pt x="381" y="18"/>
                      <a:pt x="372" y="16"/>
                    </a:cubicBezTo>
                    <a:cubicBezTo>
                      <a:pt x="372" y="16"/>
                      <a:pt x="372" y="16"/>
                      <a:pt x="372" y="16"/>
                    </a:cubicBezTo>
                    <a:cubicBezTo>
                      <a:pt x="372" y="15"/>
                      <a:pt x="371" y="15"/>
                      <a:pt x="371" y="15"/>
                    </a:cubicBezTo>
                    <a:cubicBezTo>
                      <a:pt x="371" y="15"/>
                      <a:pt x="371" y="16"/>
                      <a:pt x="371" y="16"/>
                    </a:cubicBezTo>
                    <a:cubicBezTo>
                      <a:pt x="362" y="14"/>
                      <a:pt x="353" y="12"/>
                      <a:pt x="344" y="10"/>
                    </a:cubicBezTo>
                    <a:cubicBezTo>
                      <a:pt x="344" y="10"/>
                      <a:pt x="344" y="9"/>
                      <a:pt x="344" y="9"/>
                    </a:cubicBezTo>
                    <a:cubicBezTo>
                      <a:pt x="344" y="8"/>
                      <a:pt x="343" y="8"/>
                      <a:pt x="343" y="9"/>
                    </a:cubicBezTo>
                    <a:cubicBezTo>
                      <a:pt x="343" y="9"/>
                      <a:pt x="343" y="10"/>
                      <a:pt x="343" y="10"/>
                    </a:cubicBezTo>
                    <a:cubicBezTo>
                      <a:pt x="333" y="9"/>
                      <a:pt x="323" y="7"/>
                      <a:pt x="314" y="6"/>
                    </a:cubicBezTo>
                    <a:cubicBezTo>
                      <a:pt x="314" y="6"/>
                      <a:pt x="314" y="6"/>
                      <a:pt x="314" y="6"/>
                    </a:cubicBezTo>
                    <a:cubicBezTo>
                      <a:pt x="314" y="5"/>
                      <a:pt x="313" y="5"/>
                      <a:pt x="313" y="5"/>
                    </a:cubicBezTo>
                    <a:cubicBezTo>
                      <a:pt x="313" y="6"/>
                      <a:pt x="313" y="6"/>
                      <a:pt x="313" y="6"/>
                    </a:cubicBezTo>
                    <a:cubicBezTo>
                      <a:pt x="303" y="5"/>
                      <a:pt x="294" y="4"/>
                      <a:pt x="284" y="4"/>
                    </a:cubicBezTo>
                    <a:cubicBezTo>
                      <a:pt x="285" y="3"/>
                      <a:pt x="286" y="3"/>
                      <a:pt x="287" y="3"/>
                    </a:cubicBezTo>
                    <a:cubicBezTo>
                      <a:pt x="288" y="2"/>
                      <a:pt x="287" y="0"/>
                      <a:pt x="286" y="0"/>
                    </a:cubicBezTo>
                    <a:cubicBezTo>
                      <a:pt x="269" y="6"/>
                      <a:pt x="253" y="13"/>
                      <a:pt x="236" y="19"/>
                    </a:cubicBezTo>
                    <a:cubicBezTo>
                      <a:pt x="236" y="19"/>
                      <a:pt x="236" y="18"/>
                      <a:pt x="236" y="18"/>
                    </a:cubicBezTo>
                    <a:cubicBezTo>
                      <a:pt x="236" y="17"/>
                      <a:pt x="235" y="16"/>
                      <a:pt x="235" y="17"/>
                    </a:cubicBezTo>
                    <a:cubicBezTo>
                      <a:pt x="235" y="18"/>
                      <a:pt x="235" y="19"/>
                      <a:pt x="235" y="20"/>
                    </a:cubicBezTo>
                    <a:cubicBezTo>
                      <a:pt x="210" y="30"/>
                      <a:pt x="185" y="40"/>
                      <a:pt x="160" y="49"/>
                    </a:cubicBezTo>
                    <a:cubicBezTo>
                      <a:pt x="160" y="49"/>
                      <a:pt x="159" y="49"/>
                      <a:pt x="159" y="50"/>
                    </a:cubicBezTo>
                    <a:cubicBezTo>
                      <a:pt x="159" y="50"/>
                      <a:pt x="159" y="50"/>
                      <a:pt x="159" y="50"/>
                    </a:cubicBezTo>
                    <a:cubicBezTo>
                      <a:pt x="154" y="52"/>
                      <a:pt x="150" y="53"/>
                      <a:pt x="145" y="55"/>
                    </a:cubicBezTo>
                    <a:cubicBezTo>
                      <a:pt x="142" y="57"/>
                      <a:pt x="138" y="58"/>
                      <a:pt x="135" y="59"/>
                    </a:cubicBezTo>
                    <a:cubicBezTo>
                      <a:pt x="135" y="59"/>
                      <a:pt x="135" y="59"/>
                      <a:pt x="135" y="59"/>
                    </a:cubicBezTo>
                    <a:cubicBezTo>
                      <a:pt x="135" y="59"/>
                      <a:pt x="134" y="58"/>
                      <a:pt x="134" y="59"/>
                    </a:cubicBezTo>
                    <a:cubicBezTo>
                      <a:pt x="134" y="59"/>
                      <a:pt x="134" y="59"/>
                      <a:pt x="134" y="59"/>
                    </a:cubicBezTo>
                    <a:cubicBezTo>
                      <a:pt x="110" y="68"/>
                      <a:pt x="86" y="77"/>
                      <a:pt x="61" y="86"/>
                    </a:cubicBezTo>
                    <a:cubicBezTo>
                      <a:pt x="61" y="85"/>
                      <a:pt x="60" y="85"/>
                      <a:pt x="60" y="86"/>
                    </a:cubicBezTo>
                    <a:cubicBezTo>
                      <a:pt x="60" y="86"/>
                      <a:pt x="60" y="86"/>
                      <a:pt x="60" y="87"/>
                    </a:cubicBezTo>
                    <a:cubicBezTo>
                      <a:pt x="41" y="93"/>
                      <a:pt x="23" y="101"/>
                      <a:pt x="6" y="109"/>
                    </a:cubicBezTo>
                    <a:cubicBezTo>
                      <a:pt x="5" y="109"/>
                      <a:pt x="5" y="110"/>
                      <a:pt x="6" y="110"/>
                    </a:cubicBezTo>
                    <a:cubicBezTo>
                      <a:pt x="15" y="107"/>
                      <a:pt x="25" y="104"/>
                      <a:pt x="35" y="101"/>
                    </a:cubicBezTo>
                    <a:cubicBezTo>
                      <a:pt x="34" y="111"/>
                      <a:pt x="34" y="122"/>
                      <a:pt x="33" y="132"/>
                    </a:cubicBezTo>
                    <a:cubicBezTo>
                      <a:pt x="23" y="136"/>
                      <a:pt x="13" y="141"/>
                      <a:pt x="3" y="145"/>
                    </a:cubicBezTo>
                    <a:cubicBezTo>
                      <a:pt x="2" y="146"/>
                      <a:pt x="3" y="148"/>
                      <a:pt x="4" y="147"/>
                    </a:cubicBezTo>
                    <a:cubicBezTo>
                      <a:pt x="13" y="143"/>
                      <a:pt x="23" y="139"/>
                      <a:pt x="33" y="135"/>
                    </a:cubicBezTo>
                    <a:cubicBezTo>
                      <a:pt x="33" y="145"/>
                      <a:pt x="32" y="155"/>
                      <a:pt x="32" y="165"/>
                    </a:cubicBezTo>
                    <a:cubicBezTo>
                      <a:pt x="22" y="169"/>
                      <a:pt x="11" y="173"/>
                      <a:pt x="1" y="178"/>
                    </a:cubicBezTo>
                    <a:cubicBezTo>
                      <a:pt x="0" y="178"/>
                      <a:pt x="1" y="179"/>
                      <a:pt x="1" y="179"/>
                    </a:cubicBezTo>
                    <a:cubicBezTo>
                      <a:pt x="12" y="175"/>
                      <a:pt x="22" y="172"/>
                      <a:pt x="32" y="168"/>
                    </a:cubicBezTo>
                    <a:cubicBezTo>
                      <a:pt x="32" y="178"/>
                      <a:pt x="32" y="188"/>
                      <a:pt x="32" y="197"/>
                    </a:cubicBezTo>
                    <a:cubicBezTo>
                      <a:pt x="22" y="201"/>
                      <a:pt x="13" y="204"/>
                      <a:pt x="3" y="207"/>
                    </a:cubicBezTo>
                    <a:cubicBezTo>
                      <a:pt x="1" y="208"/>
                      <a:pt x="3" y="210"/>
                      <a:pt x="4" y="210"/>
                    </a:cubicBezTo>
                    <a:cubicBezTo>
                      <a:pt x="13" y="206"/>
                      <a:pt x="23" y="203"/>
                      <a:pt x="32" y="200"/>
                    </a:cubicBezTo>
                    <a:cubicBezTo>
                      <a:pt x="32" y="208"/>
                      <a:pt x="32" y="216"/>
                      <a:pt x="33" y="224"/>
                    </a:cubicBezTo>
                    <a:cubicBezTo>
                      <a:pt x="33" y="225"/>
                      <a:pt x="34" y="226"/>
                      <a:pt x="34" y="225"/>
                    </a:cubicBezTo>
                    <a:cubicBezTo>
                      <a:pt x="34" y="216"/>
                      <a:pt x="34" y="208"/>
                      <a:pt x="35" y="199"/>
                    </a:cubicBezTo>
                    <a:cubicBezTo>
                      <a:pt x="44" y="196"/>
                      <a:pt x="52" y="194"/>
                      <a:pt x="61" y="191"/>
                    </a:cubicBezTo>
                    <a:cubicBezTo>
                      <a:pt x="62" y="200"/>
                      <a:pt x="62" y="210"/>
                      <a:pt x="62" y="220"/>
                    </a:cubicBezTo>
                    <a:cubicBezTo>
                      <a:pt x="43" y="226"/>
                      <a:pt x="24" y="231"/>
                      <a:pt x="5" y="237"/>
                    </a:cubicBezTo>
                    <a:cubicBezTo>
                      <a:pt x="4" y="238"/>
                      <a:pt x="5" y="240"/>
                      <a:pt x="6" y="239"/>
                    </a:cubicBezTo>
                    <a:cubicBezTo>
                      <a:pt x="25" y="234"/>
                      <a:pt x="44" y="228"/>
                      <a:pt x="63" y="223"/>
                    </a:cubicBezTo>
                    <a:cubicBezTo>
                      <a:pt x="63" y="223"/>
                      <a:pt x="64" y="223"/>
                      <a:pt x="64" y="222"/>
                    </a:cubicBezTo>
                    <a:cubicBezTo>
                      <a:pt x="64" y="222"/>
                      <a:pt x="64" y="222"/>
                      <a:pt x="64" y="222"/>
                    </a:cubicBezTo>
                    <a:cubicBezTo>
                      <a:pt x="127" y="204"/>
                      <a:pt x="190" y="185"/>
                      <a:pt x="253" y="168"/>
                    </a:cubicBezTo>
                    <a:cubicBezTo>
                      <a:pt x="253" y="170"/>
                      <a:pt x="253" y="172"/>
                      <a:pt x="253" y="174"/>
                    </a:cubicBezTo>
                    <a:cubicBezTo>
                      <a:pt x="253" y="174"/>
                      <a:pt x="255" y="175"/>
                      <a:pt x="255" y="174"/>
                    </a:cubicBezTo>
                    <a:cubicBezTo>
                      <a:pt x="255" y="172"/>
                      <a:pt x="255" y="170"/>
                      <a:pt x="255" y="167"/>
                    </a:cubicBezTo>
                    <a:cubicBezTo>
                      <a:pt x="262" y="165"/>
                      <a:pt x="270" y="163"/>
                      <a:pt x="278" y="161"/>
                    </a:cubicBezTo>
                    <a:cubicBezTo>
                      <a:pt x="278" y="161"/>
                      <a:pt x="278" y="161"/>
                      <a:pt x="278" y="161"/>
                    </a:cubicBezTo>
                    <a:cubicBezTo>
                      <a:pt x="290" y="162"/>
                      <a:pt x="301" y="163"/>
                      <a:pt x="313" y="164"/>
                    </a:cubicBezTo>
                    <a:cubicBezTo>
                      <a:pt x="313" y="164"/>
                      <a:pt x="313" y="165"/>
                      <a:pt x="313" y="165"/>
                    </a:cubicBezTo>
                    <a:cubicBezTo>
                      <a:pt x="313" y="166"/>
                      <a:pt x="314" y="167"/>
                      <a:pt x="314" y="166"/>
                    </a:cubicBezTo>
                    <a:cubicBezTo>
                      <a:pt x="314" y="165"/>
                      <a:pt x="314" y="165"/>
                      <a:pt x="314" y="164"/>
                    </a:cubicBezTo>
                    <a:cubicBezTo>
                      <a:pt x="323" y="165"/>
                      <a:pt x="332" y="165"/>
                      <a:pt x="341" y="166"/>
                    </a:cubicBezTo>
                    <a:cubicBezTo>
                      <a:pt x="341" y="167"/>
                      <a:pt x="341" y="167"/>
                      <a:pt x="341" y="167"/>
                    </a:cubicBezTo>
                    <a:cubicBezTo>
                      <a:pt x="341" y="168"/>
                      <a:pt x="342" y="168"/>
                      <a:pt x="342" y="167"/>
                    </a:cubicBezTo>
                    <a:cubicBezTo>
                      <a:pt x="342" y="167"/>
                      <a:pt x="342" y="167"/>
                      <a:pt x="342" y="166"/>
                    </a:cubicBezTo>
                    <a:cubicBezTo>
                      <a:pt x="351" y="167"/>
                      <a:pt x="360" y="168"/>
                      <a:pt x="369" y="169"/>
                    </a:cubicBezTo>
                    <a:cubicBezTo>
                      <a:pt x="369" y="170"/>
                      <a:pt x="369" y="172"/>
                      <a:pt x="369" y="174"/>
                    </a:cubicBezTo>
                    <a:cubicBezTo>
                      <a:pt x="369" y="175"/>
                      <a:pt x="371" y="176"/>
                      <a:pt x="371" y="174"/>
                    </a:cubicBezTo>
                    <a:cubicBezTo>
                      <a:pt x="371" y="172"/>
                      <a:pt x="371" y="171"/>
                      <a:pt x="371" y="169"/>
                    </a:cubicBezTo>
                    <a:cubicBezTo>
                      <a:pt x="382" y="170"/>
                      <a:pt x="393" y="171"/>
                      <a:pt x="404" y="172"/>
                    </a:cubicBezTo>
                    <a:cubicBezTo>
                      <a:pt x="405" y="172"/>
                      <a:pt x="405" y="170"/>
                      <a:pt x="403" y="170"/>
                    </a:cubicBezTo>
                    <a:close/>
                    <a:moveTo>
                      <a:pt x="36" y="101"/>
                    </a:moveTo>
                    <a:cubicBezTo>
                      <a:pt x="44" y="98"/>
                      <a:pt x="52" y="95"/>
                      <a:pt x="60" y="92"/>
                    </a:cubicBezTo>
                    <a:cubicBezTo>
                      <a:pt x="60" y="101"/>
                      <a:pt x="61" y="111"/>
                      <a:pt x="61" y="120"/>
                    </a:cubicBezTo>
                    <a:cubicBezTo>
                      <a:pt x="52" y="124"/>
                      <a:pt x="44" y="127"/>
                      <a:pt x="35" y="131"/>
                    </a:cubicBezTo>
                    <a:cubicBezTo>
                      <a:pt x="36" y="121"/>
                      <a:pt x="36" y="111"/>
                      <a:pt x="36" y="101"/>
                    </a:cubicBezTo>
                    <a:close/>
                    <a:moveTo>
                      <a:pt x="35" y="134"/>
                    </a:moveTo>
                    <a:cubicBezTo>
                      <a:pt x="44" y="130"/>
                      <a:pt x="52" y="127"/>
                      <a:pt x="61" y="123"/>
                    </a:cubicBezTo>
                    <a:cubicBezTo>
                      <a:pt x="61" y="134"/>
                      <a:pt x="61" y="144"/>
                      <a:pt x="61" y="154"/>
                    </a:cubicBezTo>
                    <a:cubicBezTo>
                      <a:pt x="52" y="157"/>
                      <a:pt x="44" y="161"/>
                      <a:pt x="35" y="164"/>
                    </a:cubicBezTo>
                    <a:cubicBezTo>
                      <a:pt x="35" y="154"/>
                      <a:pt x="35" y="144"/>
                      <a:pt x="35" y="134"/>
                    </a:cubicBezTo>
                    <a:close/>
                    <a:moveTo>
                      <a:pt x="35" y="196"/>
                    </a:moveTo>
                    <a:cubicBezTo>
                      <a:pt x="35" y="187"/>
                      <a:pt x="35" y="177"/>
                      <a:pt x="35" y="167"/>
                    </a:cubicBezTo>
                    <a:cubicBezTo>
                      <a:pt x="44" y="164"/>
                      <a:pt x="52" y="161"/>
                      <a:pt x="61" y="157"/>
                    </a:cubicBezTo>
                    <a:cubicBezTo>
                      <a:pt x="61" y="167"/>
                      <a:pt x="61" y="177"/>
                      <a:pt x="61" y="187"/>
                    </a:cubicBezTo>
                    <a:cubicBezTo>
                      <a:pt x="52" y="190"/>
                      <a:pt x="44" y="193"/>
                      <a:pt x="35" y="196"/>
                    </a:cubicBezTo>
                    <a:close/>
                    <a:moveTo>
                      <a:pt x="257" y="52"/>
                    </a:moveTo>
                    <a:cubicBezTo>
                      <a:pt x="265" y="49"/>
                      <a:pt x="274" y="45"/>
                      <a:pt x="282" y="42"/>
                    </a:cubicBezTo>
                    <a:cubicBezTo>
                      <a:pt x="292" y="42"/>
                      <a:pt x="302" y="43"/>
                      <a:pt x="312" y="44"/>
                    </a:cubicBezTo>
                    <a:cubicBezTo>
                      <a:pt x="311" y="57"/>
                      <a:pt x="311" y="69"/>
                      <a:pt x="311" y="82"/>
                    </a:cubicBezTo>
                    <a:cubicBezTo>
                      <a:pt x="302" y="81"/>
                      <a:pt x="292" y="79"/>
                      <a:pt x="282" y="78"/>
                    </a:cubicBezTo>
                    <a:cubicBezTo>
                      <a:pt x="283" y="78"/>
                      <a:pt x="282" y="76"/>
                      <a:pt x="281" y="76"/>
                    </a:cubicBezTo>
                    <a:cubicBezTo>
                      <a:pt x="273" y="79"/>
                      <a:pt x="265" y="82"/>
                      <a:pt x="257" y="85"/>
                    </a:cubicBezTo>
                    <a:cubicBezTo>
                      <a:pt x="257" y="74"/>
                      <a:pt x="257" y="63"/>
                      <a:pt x="257" y="52"/>
                    </a:cubicBezTo>
                    <a:close/>
                    <a:moveTo>
                      <a:pt x="183" y="44"/>
                    </a:moveTo>
                    <a:cubicBezTo>
                      <a:pt x="200" y="37"/>
                      <a:pt x="217" y="30"/>
                      <a:pt x="234" y="24"/>
                    </a:cubicBezTo>
                    <a:cubicBezTo>
                      <a:pt x="234" y="34"/>
                      <a:pt x="233" y="45"/>
                      <a:pt x="233" y="55"/>
                    </a:cubicBezTo>
                    <a:cubicBezTo>
                      <a:pt x="216" y="61"/>
                      <a:pt x="199" y="67"/>
                      <a:pt x="183" y="73"/>
                    </a:cubicBezTo>
                    <a:cubicBezTo>
                      <a:pt x="183" y="63"/>
                      <a:pt x="183" y="53"/>
                      <a:pt x="183" y="44"/>
                    </a:cubicBezTo>
                    <a:close/>
                    <a:moveTo>
                      <a:pt x="233" y="61"/>
                    </a:moveTo>
                    <a:cubicBezTo>
                      <a:pt x="232" y="72"/>
                      <a:pt x="231" y="83"/>
                      <a:pt x="231" y="94"/>
                    </a:cubicBezTo>
                    <a:cubicBezTo>
                      <a:pt x="215" y="100"/>
                      <a:pt x="198" y="106"/>
                      <a:pt x="182" y="112"/>
                    </a:cubicBezTo>
                    <a:cubicBezTo>
                      <a:pt x="182" y="101"/>
                      <a:pt x="182" y="90"/>
                      <a:pt x="183" y="79"/>
                    </a:cubicBezTo>
                    <a:cubicBezTo>
                      <a:pt x="199" y="73"/>
                      <a:pt x="216" y="67"/>
                      <a:pt x="233" y="61"/>
                    </a:cubicBezTo>
                    <a:close/>
                    <a:moveTo>
                      <a:pt x="159" y="123"/>
                    </a:moveTo>
                    <a:cubicBezTo>
                      <a:pt x="166" y="121"/>
                      <a:pt x="173" y="118"/>
                      <a:pt x="179" y="116"/>
                    </a:cubicBezTo>
                    <a:cubicBezTo>
                      <a:pt x="179" y="127"/>
                      <a:pt x="179" y="138"/>
                      <a:pt x="179" y="148"/>
                    </a:cubicBezTo>
                    <a:cubicBezTo>
                      <a:pt x="172" y="151"/>
                      <a:pt x="166" y="153"/>
                      <a:pt x="159" y="155"/>
                    </a:cubicBezTo>
                    <a:cubicBezTo>
                      <a:pt x="159" y="144"/>
                      <a:pt x="159" y="134"/>
                      <a:pt x="159" y="123"/>
                    </a:cubicBezTo>
                    <a:close/>
                    <a:moveTo>
                      <a:pt x="135" y="131"/>
                    </a:moveTo>
                    <a:cubicBezTo>
                      <a:pt x="137" y="131"/>
                      <a:pt x="139" y="130"/>
                      <a:pt x="141" y="129"/>
                    </a:cubicBezTo>
                    <a:cubicBezTo>
                      <a:pt x="146" y="127"/>
                      <a:pt x="151" y="126"/>
                      <a:pt x="156" y="124"/>
                    </a:cubicBezTo>
                    <a:cubicBezTo>
                      <a:pt x="156" y="135"/>
                      <a:pt x="156" y="145"/>
                      <a:pt x="156" y="156"/>
                    </a:cubicBezTo>
                    <a:cubicBezTo>
                      <a:pt x="148" y="159"/>
                      <a:pt x="141" y="161"/>
                      <a:pt x="133" y="163"/>
                    </a:cubicBezTo>
                    <a:cubicBezTo>
                      <a:pt x="134" y="153"/>
                      <a:pt x="134" y="142"/>
                      <a:pt x="135" y="131"/>
                    </a:cubicBezTo>
                    <a:close/>
                    <a:moveTo>
                      <a:pt x="134" y="63"/>
                    </a:moveTo>
                    <a:cubicBezTo>
                      <a:pt x="133" y="72"/>
                      <a:pt x="133" y="82"/>
                      <a:pt x="132" y="91"/>
                    </a:cubicBezTo>
                    <a:cubicBezTo>
                      <a:pt x="125" y="94"/>
                      <a:pt x="118" y="97"/>
                      <a:pt x="111" y="100"/>
                    </a:cubicBezTo>
                    <a:cubicBezTo>
                      <a:pt x="110" y="91"/>
                      <a:pt x="110" y="82"/>
                      <a:pt x="110" y="73"/>
                    </a:cubicBezTo>
                    <a:cubicBezTo>
                      <a:pt x="110" y="73"/>
                      <a:pt x="110" y="73"/>
                      <a:pt x="110" y="72"/>
                    </a:cubicBezTo>
                    <a:cubicBezTo>
                      <a:pt x="118" y="69"/>
                      <a:pt x="126" y="66"/>
                      <a:pt x="134" y="63"/>
                    </a:cubicBezTo>
                    <a:close/>
                    <a:moveTo>
                      <a:pt x="111" y="105"/>
                    </a:moveTo>
                    <a:cubicBezTo>
                      <a:pt x="118" y="102"/>
                      <a:pt x="125" y="100"/>
                      <a:pt x="132" y="97"/>
                    </a:cubicBezTo>
                    <a:cubicBezTo>
                      <a:pt x="132" y="108"/>
                      <a:pt x="131" y="119"/>
                      <a:pt x="131" y="130"/>
                    </a:cubicBezTo>
                    <a:cubicBezTo>
                      <a:pt x="124" y="132"/>
                      <a:pt x="117" y="135"/>
                      <a:pt x="111" y="137"/>
                    </a:cubicBezTo>
                    <a:cubicBezTo>
                      <a:pt x="111" y="126"/>
                      <a:pt x="111" y="115"/>
                      <a:pt x="111" y="105"/>
                    </a:cubicBezTo>
                    <a:close/>
                    <a:moveTo>
                      <a:pt x="63" y="119"/>
                    </a:moveTo>
                    <a:cubicBezTo>
                      <a:pt x="63" y="110"/>
                      <a:pt x="63" y="100"/>
                      <a:pt x="62" y="91"/>
                    </a:cubicBezTo>
                    <a:cubicBezTo>
                      <a:pt x="78" y="85"/>
                      <a:pt x="93" y="79"/>
                      <a:pt x="108" y="73"/>
                    </a:cubicBezTo>
                    <a:cubicBezTo>
                      <a:pt x="109" y="82"/>
                      <a:pt x="109" y="91"/>
                      <a:pt x="109" y="100"/>
                    </a:cubicBezTo>
                    <a:cubicBezTo>
                      <a:pt x="94" y="106"/>
                      <a:pt x="79" y="113"/>
                      <a:pt x="63" y="119"/>
                    </a:cubicBezTo>
                    <a:close/>
                    <a:moveTo>
                      <a:pt x="64" y="122"/>
                    </a:moveTo>
                    <a:cubicBezTo>
                      <a:pt x="79" y="116"/>
                      <a:pt x="94" y="111"/>
                      <a:pt x="109" y="105"/>
                    </a:cubicBezTo>
                    <a:cubicBezTo>
                      <a:pt x="109" y="116"/>
                      <a:pt x="109" y="127"/>
                      <a:pt x="109" y="138"/>
                    </a:cubicBezTo>
                    <a:cubicBezTo>
                      <a:pt x="94" y="143"/>
                      <a:pt x="79" y="148"/>
                      <a:pt x="65" y="153"/>
                    </a:cubicBezTo>
                    <a:cubicBezTo>
                      <a:pt x="64" y="143"/>
                      <a:pt x="64" y="132"/>
                      <a:pt x="64" y="122"/>
                    </a:cubicBezTo>
                    <a:close/>
                    <a:moveTo>
                      <a:pt x="106" y="206"/>
                    </a:moveTo>
                    <a:cubicBezTo>
                      <a:pt x="92" y="210"/>
                      <a:pt x="78" y="215"/>
                      <a:pt x="64" y="219"/>
                    </a:cubicBezTo>
                    <a:cubicBezTo>
                      <a:pt x="64" y="209"/>
                      <a:pt x="65" y="199"/>
                      <a:pt x="65" y="189"/>
                    </a:cubicBezTo>
                    <a:cubicBezTo>
                      <a:pt x="79" y="185"/>
                      <a:pt x="93" y="180"/>
                      <a:pt x="107" y="176"/>
                    </a:cubicBezTo>
                    <a:cubicBezTo>
                      <a:pt x="107" y="186"/>
                      <a:pt x="106" y="196"/>
                      <a:pt x="106" y="206"/>
                    </a:cubicBezTo>
                    <a:cubicBezTo>
                      <a:pt x="106" y="206"/>
                      <a:pt x="106" y="206"/>
                      <a:pt x="106" y="206"/>
                    </a:cubicBezTo>
                    <a:close/>
                    <a:moveTo>
                      <a:pt x="65" y="186"/>
                    </a:moveTo>
                    <a:cubicBezTo>
                      <a:pt x="65" y="176"/>
                      <a:pt x="65" y="166"/>
                      <a:pt x="65" y="156"/>
                    </a:cubicBezTo>
                    <a:cubicBezTo>
                      <a:pt x="79" y="151"/>
                      <a:pt x="94" y="146"/>
                      <a:pt x="109" y="140"/>
                    </a:cubicBezTo>
                    <a:cubicBezTo>
                      <a:pt x="108" y="151"/>
                      <a:pt x="108" y="161"/>
                      <a:pt x="107" y="172"/>
                    </a:cubicBezTo>
                    <a:cubicBezTo>
                      <a:pt x="93" y="177"/>
                      <a:pt x="79" y="181"/>
                      <a:pt x="65" y="186"/>
                    </a:cubicBezTo>
                    <a:close/>
                    <a:moveTo>
                      <a:pt x="129" y="199"/>
                    </a:moveTo>
                    <a:cubicBezTo>
                      <a:pt x="122" y="201"/>
                      <a:pt x="115" y="203"/>
                      <a:pt x="108" y="206"/>
                    </a:cubicBezTo>
                    <a:cubicBezTo>
                      <a:pt x="108" y="195"/>
                      <a:pt x="109" y="185"/>
                      <a:pt x="109" y="175"/>
                    </a:cubicBezTo>
                    <a:cubicBezTo>
                      <a:pt x="116" y="173"/>
                      <a:pt x="123" y="171"/>
                      <a:pt x="130" y="168"/>
                    </a:cubicBezTo>
                    <a:cubicBezTo>
                      <a:pt x="130" y="179"/>
                      <a:pt x="129" y="189"/>
                      <a:pt x="129" y="199"/>
                    </a:cubicBezTo>
                    <a:close/>
                    <a:moveTo>
                      <a:pt x="110" y="171"/>
                    </a:moveTo>
                    <a:cubicBezTo>
                      <a:pt x="110" y="161"/>
                      <a:pt x="110" y="150"/>
                      <a:pt x="111" y="140"/>
                    </a:cubicBezTo>
                    <a:cubicBezTo>
                      <a:pt x="117" y="137"/>
                      <a:pt x="124" y="135"/>
                      <a:pt x="131" y="133"/>
                    </a:cubicBezTo>
                    <a:cubicBezTo>
                      <a:pt x="131" y="143"/>
                      <a:pt x="130" y="154"/>
                      <a:pt x="130" y="165"/>
                    </a:cubicBezTo>
                    <a:cubicBezTo>
                      <a:pt x="123" y="167"/>
                      <a:pt x="116" y="169"/>
                      <a:pt x="110" y="171"/>
                    </a:cubicBezTo>
                    <a:close/>
                    <a:moveTo>
                      <a:pt x="131" y="198"/>
                    </a:moveTo>
                    <a:cubicBezTo>
                      <a:pt x="131" y="188"/>
                      <a:pt x="132" y="178"/>
                      <a:pt x="133" y="168"/>
                    </a:cubicBezTo>
                    <a:cubicBezTo>
                      <a:pt x="141" y="165"/>
                      <a:pt x="148" y="163"/>
                      <a:pt x="156" y="160"/>
                    </a:cubicBezTo>
                    <a:cubicBezTo>
                      <a:pt x="156" y="170"/>
                      <a:pt x="156" y="180"/>
                      <a:pt x="157" y="191"/>
                    </a:cubicBezTo>
                    <a:cubicBezTo>
                      <a:pt x="148" y="193"/>
                      <a:pt x="139" y="196"/>
                      <a:pt x="131" y="198"/>
                    </a:cubicBezTo>
                    <a:close/>
                    <a:moveTo>
                      <a:pt x="156" y="121"/>
                    </a:moveTo>
                    <a:cubicBezTo>
                      <a:pt x="151" y="123"/>
                      <a:pt x="145" y="125"/>
                      <a:pt x="140" y="127"/>
                    </a:cubicBezTo>
                    <a:cubicBezTo>
                      <a:pt x="138" y="127"/>
                      <a:pt x="137" y="128"/>
                      <a:pt x="135" y="129"/>
                    </a:cubicBezTo>
                    <a:cubicBezTo>
                      <a:pt x="135" y="118"/>
                      <a:pt x="136" y="107"/>
                      <a:pt x="136" y="96"/>
                    </a:cubicBezTo>
                    <a:cubicBezTo>
                      <a:pt x="143" y="93"/>
                      <a:pt x="150" y="91"/>
                      <a:pt x="157" y="88"/>
                    </a:cubicBezTo>
                    <a:cubicBezTo>
                      <a:pt x="157" y="99"/>
                      <a:pt x="156" y="110"/>
                      <a:pt x="156" y="121"/>
                    </a:cubicBezTo>
                    <a:close/>
                    <a:moveTo>
                      <a:pt x="136" y="90"/>
                    </a:moveTo>
                    <a:cubicBezTo>
                      <a:pt x="135" y="81"/>
                      <a:pt x="135" y="72"/>
                      <a:pt x="135" y="62"/>
                    </a:cubicBezTo>
                    <a:cubicBezTo>
                      <a:pt x="139" y="61"/>
                      <a:pt x="143" y="59"/>
                      <a:pt x="146" y="58"/>
                    </a:cubicBezTo>
                    <a:cubicBezTo>
                      <a:pt x="150" y="56"/>
                      <a:pt x="155" y="54"/>
                      <a:pt x="159" y="53"/>
                    </a:cubicBezTo>
                    <a:cubicBezTo>
                      <a:pt x="158" y="63"/>
                      <a:pt x="158" y="72"/>
                      <a:pt x="157" y="82"/>
                    </a:cubicBezTo>
                    <a:cubicBezTo>
                      <a:pt x="150" y="85"/>
                      <a:pt x="143" y="87"/>
                      <a:pt x="136" y="90"/>
                    </a:cubicBezTo>
                    <a:close/>
                    <a:moveTo>
                      <a:pt x="158" y="190"/>
                    </a:moveTo>
                    <a:cubicBezTo>
                      <a:pt x="159" y="180"/>
                      <a:pt x="159" y="169"/>
                      <a:pt x="159" y="159"/>
                    </a:cubicBezTo>
                    <a:cubicBezTo>
                      <a:pt x="166" y="157"/>
                      <a:pt x="172" y="155"/>
                      <a:pt x="179" y="153"/>
                    </a:cubicBezTo>
                    <a:cubicBezTo>
                      <a:pt x="179" y="163"/>
                      <a:pt x="179" y="173"/>
                      <a:pt x="179" y="183"/>
                    </a:cubicBezTo>
                    <a:cubicBezTo>
                      <a:pt x="179" y="183"/>
                      <a:pt x="180" y="184"/>
                      <a:pt x="180" y="184"/>
                    </a:cubicBezTo>
                    <a:cubicBezTo>
                      <a:pt x="173" y="186"/>
                      <a:pt x="165" y="188"/>
                      <a:pt x="158" y="190"/>
                    </a:cubicBezTo>
                    <a:close/>
                    <a:moveTo>
                      <a:pt x="179" y="113"/>
                    </a:moveTo>
                    <a:cubicBezTo>
                      <a:pt x="173" y="115"/>
                      <a:pt x="166" y="118"/>
                      <a:pt x="159" y="120"/>
                    </a:cubicBezTo>
                    <a:cubicBezTo>
                      <a:pt x="159" y="109"/>
                      <a:pt x="159" y="98"/>
                      <a:pt x="160" y="87"/>
                    </a:cubicBezTo>
                    <a:cubicBezTo>
                      <a:pt x="166" y="85"/>
                      <a:pt x="173" y="83"/>
                      <a:pt x="180" y="80"/>
                    </a:cubicBezTo>
                    <a:cubicBezTo>
                      <a:pt x="180" y="91"/>
                      <a:pt x="179" y="102"/>
                      <a:pt x="179" y="113"/>
                    </a:cubicBezTo>
                    <a:close/>
                    <a:moveTo>
                      <a:pt x="160" y="81"/>
                    </a:moveTo>
                    <a:cubicBezTo>
                      <a:pt x="160" y="72"/>
                      <a:pt x="160" y="62"/>
                      <a:pt x="161" y="52"/>
                    </a:cubicBezTo>
                    <a:cubicBezTo>
                      <a:pt x="168" y="49"/>
                      <a:pt x="175" y="47"/>
                      <a:pt x="182" y="44"/>
                    </a:cubicBezTo>
                    <a:cubicBezTo>
                      <a:pt x="181" y="54"/>
                      <a:pt x="181" y="64"/>
                      <a:pt x="180" y="74"/>
                    </a:cubicBezTo>
                    <a:cubicBezTo>
                      <a:pt x="173" y="76"/>
                      <a:pt x="167" y="79"/>
                      <a:pt x="160" y="81"/>
                    </a:cubicBezTo>
                    <a:close/>
                    <a:moveTo>
                      <a:pt x="228" y="170"/>
                    </a:moveTo>
                    <a:cubicBezTo>
                      <a:pt x="212" y="175"/>
                      <a:pt x="197" y="179"/>
                      <a:pt x="181" y="183"/>
                    </a:cubicBezTo>
                    <a:cubicBezTo>
                      <a:pt x="181" y="173"/>
                      <a:pt x="182" y="162"/>
                      <a:pt x="182" y="152"/>
                    </a:cubicBezTo>
                    <a:cubicBezTo>
                      <a:pt x="197" y="147"/>
                      <a:pt x="213" y="142"/>
                      <a:pt x="229" y="137"/>
                    </a:cubicBezTo>
                    <a:cubicBezTo>
                      <a:pt x="229" y="148"/>
                      <a:pt x="228" y="159"/>
                      <a:pt x="228" y="170"/>
                    </a:cubicBezTo>
                    <a:close/>
                    <a:moveTo>
                      <a:pt x="182" y="148"/>
                    </a:moveTo>
                    <a:cubicBezTo>
                      <a:pt x="182" y="137"/>
                      <a:pt x="182" y="126"/>
                      <a:pt x="182" y="115"/>
                    </a:cubicBezTo>
                    <a:cubicBezTo>
                      <a:pt x="198" y="110"/>
                      <a:pt x="215" y="104"/>
                      <a:pt x="231" y="98"/>
                    </a:cubicBezTo>
                    <a:cubicBezTo>
                      <a:pt x="230" y="110"/>
                      <a:pt x="230" y="121"/>
                      <a:pt x="229" y="133"/>
                    </a:cubicBezTo>
                    <a:cubicBezTo>
                      <a:pt x="213" y="138"/>
                      <a:pt x="197" y="143"/>
                      <a:pt x="182" y="148"/>
                    </a:cubicBezTo>
                    <a:close/>
                    <a:moveTo>
                      <a:pt x="230" y="170"/>
                    </a:moveTo>
                    <a:cubicBezTo>
                      <a:pt x="230" y="159"/>
                      <a:pt x="231" y="147"/>
                      <a:pt x="232" y="136"/>
                    </a:cubicBezTo>
                    <a:cubicBezTo>
                      <a:pt x="239" y="133"/>
                      <a:pt x="246" y="131"/>
                      <a:pt x="253" y="129"/>
                    </a:cubicBezTo>
                    <a:cubicBezTo>
                      <a:pt x="253" y="141"/>
                      <a:pt x="253" y="152"/>
                      <a:pt x="253" y="164"/>
                    </a:cubicBezTo>
                    <a:cubicBezTo>
                      <a:pt x="245" y="166"/>
                      <a:pt x="237" y="168"/>
                      <a:pt x="230" y="170"/>
                    </a:cubicBezTo>
                    <a:close/>
                    <a:moveTo>
                      <a:pt x="253" y="125"/>
                    </a:moveTo>
                    <a:cubicBezTo>
                      <a:pt x="246" y="127"/>
                      <a:pt x="239" y="130"/>
                      <a:pt x="232" y="132"/>
                    </a:cubicBezTo>
                    <a:cubicBezTo>
                      <a:pt x="232" y="120"/>
                      <a:pt x="233" y="109"/>
                      <a:pt x="233" y="97"/>
                    </a:cubicBezTo>
                    <a:cubicBezTo>
                      <a:pt x="240" y="95"/>
                      <a:pt x="247" y="92"/>
                      <a:pt x="254" y="90"/>
                    </a:cubicBezTo>
                    <a:cubicBezTo>
                      <a:pt x="253" y="102"/>
                      <a:pt x="253" y="113"/>
                      <a:pt x="253" y="125"/>
                    </a:cubicBezTo>
                    <a:close/>
                    <a:moveTo>
                      <a:pt x="254" y="86"/>
                    </a:moveTo>
                    <a:cubicBezTo>
                      <a:pt x="247" y="89"/>
                      <a:pt x="240" y="91"/>
                      <a:pt x="233" y="93"/>
                    </a:cubicBezTo>
                    <a:cubicBezTo>
                      <a:pt x="234" y="82"/>
                      <a:pt x="234" y="71"/>
                      <a:pt x="235" y="60"/>
                    </a:cubicBezTo>
                    <a:cubicBezTo>
                      <a:pt x="241" y="58"/>
                      <a:pt x="248" y="55"/>
                      <a:pt x="255" y="53"/>
                    </a:cubicBezTo>
                    <a:cubicBezTo>
                      <a:pt x="254" y="64"/>
                      <a:pt x="254" y="75"/>
                      <a:pt x="254" y="86"/>
                    </a:cubicBezTo>
                    <a:close/>
                    <a:moveTo>
                      <a:pt x="235" y="55"/>
                    </a:moveTo>
                    <a:cubicBezTo>
                      <a:pt x="235" y="44"/>
                      <a:pt x="236" y="33"/>
                      <a:pt x="236" y="23"/>
                    </a:cubicBezTo>
                    <a:cubicBezTo>
                      <a:pt x="243" y="20"/>
                      <a:pt x="249" y="18"/>
                      <a:pt x="255" y="15"/>
                    </a:cubicBezTo>
                    <a:cubicBezTo>
                      <a:pt x="255" y="26"/>
                      <a:pt x="255" y="37"/>
                      <a:pt x="255" y="48"/>
                    </a:cubicBezTo>
                    <a:cubicBezTo>
                      <a:pt x="248" y="50"/>
                      <a:pt x="242" y="52"/>
                      <a:pt x="235" y="55"/>
                    </a:cubicBezTo>
                    <a:close/>
                    <a:moveTo>
                      <a:pt x="281" y="160"/>
                    </a:moveTo>
                    <a:cubicBezTo>
                      <a:pt x="282" y="160"/>
                      <a:pt x="283" y="159"/>
                      <a:pt x="284" y="159"/>
                    </a:cubicBezTo>
                    <a:cubicBezTo>
                      <a:pt x="286" y="159"/>
                      <a:pt x="285" y="156"/>
                      <a:pt x="283" y="157"/>
                    </a:cubicBezTo>
                    <a:cubicBezTo>
                      <a:pt x="274" y="159"/>
                      <a:pt x="264" y="161"/>
                      <a:pt x="255" y="163"/>
                    </a:cubicBezTo>
                    <a:cubicBezTo>
                      <a:pt x="255" y="152"/>
                      <a:pt x="256" y="140"/>
                      <a:pt x="256" y="128"/>
                    </a:cubicBezTo>
                    <a:cubicBezTo>
                      <a:pt x="266" y="124"/>
                      <a:pt x="276" y="121"/>
                      <a:pt x="287" y="118"/>
                    </a:cubicBezTo>
                    <a:cubicBezTo>
                      <a:pt x="288" y="117"/>
                      <a:pt x="287" y="115"/>
                      <a:pt x="286" y="115"/>
                    </a:cubicBezTo>
                    <a:cubicBezTo>
                      <a:pt x="276" y="118"/>
                      <a:pt x="266" y="121"/>
                      <a:pt x="256" y="124"/>
                    </a:cubicBezTo>
                    <a:cubicBezTo>
                      <a:pt x="256" y="112"/>
                      <a:pt x="257" y="100"/>
                      <a:pt x="257" y="89"/>
                    </a:cubicBezTo>
                    <a:cubicBezTo>
                      <a:pt x="264" y="86"/>
                      <a:pt x="272" y="83"/>
                      <a:pt x="279" y="79"/>
                    </a:cubicBezTo>
                    <a:cubicBezTo>
                      <a:pt x="279" y="80"/>
                      <a:pt x="280" y="80"/>
                      <a:pt x="280" y="80"/>
                    </a:cubicBezTo>
                    <a:cubicBezTo>
                      <a:pt x="290" y="81"/>
                      <a:pt x="301" y="83"/>
                      <a:pt x="311" y="84"/>
                    </a:cubicBezTo>
                    <a:cubicBezTo>
                      <a:pt x="311" y="95"/>
                      <a:pt x="311" y="107"/>
                      <a:pt x="312" y="118"/>
                    </a:cubicBezTo>
                    <a:cubicBezTo>
                      <a:pt x="302" y="118"/>
                      <a:pt x="294" y="119"/>
                      <a:pt x="285" y="120"/>
                    </a:cubicBezTo>
                    <a:cubicBezTo>
                      <a:pt x="284" y="120"/>
                      <a:pt x="285" y="121"/>
                      <a:pt x="285" y="121"/>
                    </a:cubicBezTo>
                    <a:cubicBezTo>
                      <a:pt x="294" y="121"/>
                      <a:pt x="303" y="121"/>
                      <a:pt x="312" y="121"/>
                    </a:cubicBezTo>
                    <a:cubicBezTo>
                      <a:pt x="312" y="135"/>
                      <a:pt x="312" y="148"/>
                      <a:pt x="313" y="161"/>
                    </a:cubicBezTo>
                    <a:cubicBezTo>
                      <a:pt x="302" y="161"/>
                      <a:pt x="291" y="160"/>
                      <a:pt x="281" y="160"/>
                    </a:cubicBezTo>
                    <a:close/>
                    <a:moveTo>
                      <a:pt x="312" y="42"/>
                    </a:moveTo>
                    <a:cubicBezTo>
                      <a:pt x="303" y="41"/>
                      <a:pt x="294" y="41"/>
                      <a:pt x="286" y="40"/>
                    </a:cubicBezTo>
                    <a:cubicBezTo>
                      <a:pt x="288" y="39"/>
                      <a:pt x="291" y="38"/>
                      <a:pt x="293" y="37"/>
                    </a:cubicBezTo>
                    <a:cubicBezTo>
                      <a:pt x="294" y="36"/>
                      <a:pt x="294" y="35"/>
                      <a:pt x="293" y="35"/>
                    </a:cubicBezTo>
                    <a:cubicBezTo>
                      <a:pt x="288" y="37"/>
                      <a:pt x="284" y="38"/>
                      <a:pt x="279" y="40"/>
                    </a:cubicBezTo>
                    <a:cubicBezTo>
                      <a:pt x="278" y="40"/>
                      <a:pt x="277" y="40"/>
                      <a:pt x="276" y="39"/>
                    </a:cubicBezTo>
                    <a:cubicBezTo>
                      <a:pt x="276" y="39"/>
                      <a:pt x="276" y="40"/>
                      <a:pt x="276" y="41"/>
                    </a:cubicBezTo>
                    <a:cubicBezTo>
                      <a:pt x="270" y="43"/>
                      <a:pt x="263" y="45"/>
                      <a:pt x="257" y="47"/>
                    </a:cubicBezTo>
                    <a:cubicBezTo>
                      <a:pt x="257" y="36"/>
                      <a:pt x="257" y="25"/>
                      <a:pt x="257" y="15"/>
                    </a:cubicBezTo>
                    <a:cubicBezTo>
                      <a:pt x="266" y="11"/>
                      <a:pt x="275" y="8"/>
                      <a:pt x="283" y="4"/>
                    </a:cubicBezTo>
                    <a:cubicBezTo>
                      <a:pt x="283" y="4"/>
                      <a:pt x="283" y="4"/>
                      <a:pt x="283" y="4"/>
                    </a:cubicBezTo>
                    <a:cubicBezTo>
                      <a:pt x="293" y="6"/>
                      <a:pt x="303" y="8"/>
                      <a:pt x="313" y="10"/>
                    </a:cubicBezTo>
                    <a:cubicBezTo>
                      <a:pt x="312" y="20"/>
                      <a:pt x="312" y="31"/>
                      <a:pt x="312" y="42"/>
                    </a:cubicBezTo>
                    <a:close/>
                    <a:moveTo>
                      <a:pt x="371" y="19"/>
                    </a:moveTo>
                    <a:cubicBezTo>
                      <a:pt x="371" y="30"/>
                      <a:pt x="370" y="40"/>
                      <a:pt x="370" y="50"/>
                    </a:cubicBezTo>
                    <a:cubicBezTo>
                      <a:pt x="361" y="49"/>
                      <a:pt x="353" y="47"/>
                      <a:pt x="344" y="46"/>
                    </a:cubicBezTo>
                    <a:cubicBezTo>
                      <a:pt x="344" y="36"/>
                      <a:pt x="344" y="25"/>
                      <a:pt x="344" y="15"/>
                    </a:cubicBezTo>
                    <a:cubicBezTo>
                      <a:pt x="353" y="16"/>
                      <a:pt x="362" y="18"/>
                      <a:pt x="371" y="19"/>
                    </a:cubicBezTo>
                    <a:close/>
                    <a:moveTo>
                      <a:pt x="344" y="49"/>
                    </a:moveTo>
                    <a:cubicBezTo>
                      <a:pt x="353" y="50"/>
                      <a:pt x="361" y="51"/>
                      <a:pt x="370" y="53"/>
                    </a:cubicBezTo>
                    <a:cubicBezTo>
                      <a:pt x="370" y="65"/>
                      <a:pt x="369" y="78"/>
                      <a:pt x="369" y="90"/>
                    </a:cubicBezTo>
                    <a:cubicBezTo>
                      <a:pt x="361" y="89"/>
                      <a:pt x="352" y="88"/>
                      <a:pt x="344" y="86"/>
                    </a:cubicBezTo>
                    <a:cubicBezTo>
                      <a:pt x="344" y="74"/>
                      <a:pt x="344" y="61"/>
                      <a:pt x="344" y="49"/>
                    </a:cubicBezTo>
                    <a:close/>
                    <a:moveTo>
                      <a:pt x="344" y="89"/>
                    </a:moveTo>
                    <a:cubicBezTo>
                      <a:pt x="352" y="90"/>
                      <a:pt x="361" y="92"/>
                      <a:pt x="369" y="93"/>
                    </a:cubicBezTo>
                    <a:cubicBezTo>
                      <a:pt x="369" y="103"/>
                      <a:pt x="369" y="112"/>
                      <a:pt x="369" y="121"/>
                    </a:cubicBezTo>
                    <a:cubicBezTo>
                      <a:pt x="361" y="120"/>
                      <a:pt x="352" y="119"/>
                      <a:pt x="343" y="118"/>
                    </a:cubicBezTo>
                    <a:cubicBezTo>
                      <a:pt x="343" y="109"/>
                      <a:pt x="343" y="99"/>
                      <a:pt x="344" y="89"/>
                    </a:cubicBezTo>
                    <a:close/>
                    <a:moveTo>
                      <a:pt x="314" y="161"/>
                    </a:moveTo>
                    <a:cubicBezTo>
                      <a:pt x="314" y="148"/>
                      <a:pt x="315" y="135"/>
                      <a:pt x="315" y="121"/>
                    </a:cubicBezTo>
                    <a:cubicBezTo>
                      <a:pt x="324" y="122"/>
                      <a:pt x="332" y="122"/>
                      <a:pt x="340" y="123"/>
                    </a:cubicBezTo>
                    <a:cubicBezTo>
                      <a:pt x="340" y="136"/>
                      <a:pt x="341" y="150"/>
                      <a:pt x="341" y="163"/>
                    </a:cubicBezTo>
                    <a:cubicBezTo>
                      <a:pt x="332" y="162"/>
                      <a:pt x="323" y="162"/>
                      <a:pt x="314" y="161"/>
                    </a:cubicBezTo>
                    <a:close/>
                    <a:moveTo>
                      <a:pt x="315" y="118"/>
                    </a:moveTo>
                    <a:cubicBezTo>
                      <a:pt x="315" y="107"/>
                      <a:pt x="315" y="96"/>
                      <a:pt x="315" y="85"/>
                    </a:cubicBezTo>
                    <a:cubicBezTo>
                      <a:pt x="324" y="86"/>
                      <a:pt x="332" y="87"/>
                      <a:pt x="340" y="89"/>
                    </a:cubicBezTo>
                    <a:cubicBezTo>
                      <a:pt x="340" y="98"/>
                      <a:pt x="340" y="108"/>
                      <a:pt x="340" y="118"/>
                    </a:cubicBezTo>
                    <a:cubicBezTo>
                      <a:pt x="332" y="118"/>
                      <a:pt x="323" y="118"/>
                      <a:pt x="315" y="118"/>
                    </a:cubicBezTo>
                    <a:close/>
                    <a:moveTo>
                      <a:pt x="340" y="86"/>
                    </a:moveTo>
                    <a:cubicBezTo>
                      <a:pt x="332" y="85"/>
                      <a:pt x="324" y="84"/>
                      <a:pt x="315" y="82"/>
                    </a:cubicBezTo>
                    <a:cubicBezTo>
                      <a:pt x="315" y="70"/>
                      <a:pt x="315" y="57"/>
                      <a:pt x="315" y="45"/>
                    </a:cubicBezTo>
                    <a:cubicBezTo>
                      <a:pt x="324" y="46"/>
                      <a:pt x="332" y="47"/>
                      <a:pt x="341" y="48"/>
                    </a:cubicBezTo>
                    <a:cubicBezTo>
                      <a:pt x="341" y="61"/>
                      <a:pt x="340" y="73"/>
                      <a:pt x="340" y="86"/>
                    </a:cubicBezTo>
                    <a:close/>
                    <a:moveTo>
                      <a:pt x="341" y="46"/>
                    </a:moveTo>
                    <a:cubicBezTo>
                      <a:pt x="332" y="44"/>
                      <a:pt x="324" y="43"/>
                      <a:pt x="315" y="42"/>
                    </a:cubicBezTo>
                    <a:cubicBezTo>
                      <a:pt x="315" y="31"/>
                      <a:pt x="314" y="21"/>
                      <a:pt x="314" y="10"/>
                    </a:cubicBezTo>
                    <a:cubicBezTo>
                      <a:pt x="323" y="11"/>
                      <a:pt x="333" y="13"/>
                      <a:pt x="343" y="15"/>
                    </a:cubicBezTo>
                    <a:cubicBezTo>
                      <a:pt x="342" y="25"/>
                      <a:pt x="341" y="35"/>
                      <a:pt x="341" y="46"/>
                    </a:cubicBezTo>
                    <a:close/>
                    <a:moveTo>
                      <a:pt x="342" y="163"/>
                    </a:moveTo>
                    <a:cubicBezTo>
                      <a:pt x="343" y="150"/>
                      <a:pt x="343" y="136"/>
                      <a:pt x="343" y="123"/>
                    </a:cubicBezTo>
                    <a:cubicBezTo>
                      <a:pt x="352" y="124"/>
                      <a:pt x="360" y="124"/>
                      <a:pt x="369" y="125"/>
                    </a:cubicBezTo>
                    <a:cubicBezTo>
                      <a:pt x="369" y="139"/>
                      <a:pt x="369" y="152"/>
                      <a:pt x="369" y="165"/>
                    </a:cubicBezTo>
                    <a:cubicBezTo>
                      <a:pt x="360" y="164"/>
                      <a:pt x="351" y="164"/>
                      <a:pt x="342" y="16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9" name="is1ide-Freeform 786"/>
              <p:cNvSpPr/>
              <p:nvPr/>
            </p:nvSpPr>
            <p:spPr bwMode="auto">
              <a:xfrm>
                <a:off x="2859" y="1974"/>
                <a:ext cx="132" cy="55"/>
              </a:xfrm>
              <a:custGeom>
                <a:avLst/>
                <a:gdLst>
                  <a:gd name="T0" fmla="*/ 119 w 120"/>
                  <a:gd name="T1" fmla="*/ 12 h 50"/>
                  <a:gd name="T2" fmla="*/ 1 w 120"/>
                  <a:gd name="T3" fmla="*/ 1 h 50"/>
                  <a:gd name="T4" fmla="*/ 1 w 120"/>
                  <a:gd name="T5" fmla="*/ 2 h 50"/>
                  <a:gd name="T6" fmla="*/ 42 w 120"/>
                  <a:gd name="T7" fmla="*/ 6 h 50"/>
                  <a:gd name="T8" fmla="*/ 41 w 120"/>
                  <a:gd name="T9" fmla="*/ 21 h 50"/>
                  <a:gd name="T10" fmla="*/ 40 w 120"/>
                  <a:gd name="T11" fmla="*/ 21 h 50"/>
                  <a:gd name="T12" fmla="*/ 41 w 120"/>
                  <a:gd name="T13" fmla="*/ 23 h 50"/>
                  <a:gd name="T14" fmla="*/ 41 w 120"/>
                  <a:gd name="T15" fmla="*/ 23 h 50"/>
                  <a:gd name="T16" fmla="*/ 40 w 120"/>
                  <a:gd name="T17" fmla="*/ 43 h 50"/>
                  <a:gd name="T18" fmla="*/ 41 w 120"/>
                  <a:gd name="T19" fmla="*/ 44 h 50"/>
                  <a:gd name="T20" fmla="*/ 43 w 120"/>
                  <a:gd name="T21" fmla="*/ 23 h 50"/>
                  <a:gd name="T22" fmla="*/ 58 w 120"/>
                  <a:gd name="T23" fmla="*/ 24 h 50"/>
                  <a:gd name="T24" fmla="*/ 58 w 120"/>
                  <a:gd name="T25" fmla="*/ 48 h 50"/>
                  <a:gd name="T26" fmla="*/ 60 w 120"/>
                  <a:gd name="T27" fmla="*/ 49 h 50"/>
                  <a:gd name="T28" fmla="*/ 60 w 120"/>
                  <a:gd name="T29" fmla="*/ 25 h 50"/>
                  <a:gd name="T30" fmla="*/ 70 w 120"/>
                  <a:gd name="T31" fmla="*/ 25 h 50"/>
                  <a:gd name="T32" fmla="*/ 70 w 120"/>
                  <a:gd name="T33" fmla="*/ 40 h 50"/>
                  <a:gd name="T34" fmla="*/ 71 w 120"/>
                  <a:gd name="T35" fmla="*/ 40 h 50"/>
                  <a:gd name="T36" fmla="*/ 72 w 120"/>
                  <a:gd name="T37" fmla="*/ 25 h 50"/>
                  <a:gd name="T38" fmla="*/ 83 w 120"/>
                  <a:gd name="T39" fmla="*/ 26 h 50"/>
                  <a:gd name="T40" fmla="*/ 83 w 120"/>
                  <a:gd name="T41" fmla="*/ 33 h 50"/>
                  <a:gd name="T42" fmla="*/ 85 w 120"/>
                  <a:gd name="T43" fmla="*/ 34 h 50"/>
                  <a:gd name="T44" fmla="*/ 85 w 120"/>
                  <a:gd name="T45" fmla="*/ 26 h 50"/>
                  <a:gd name="T46" fmla="*/ 97 w 120"/>
                  <a:gd name="T47" fmla="*/ 26 h 50"/>
                  <a:gd name="T48" fmla="*/ 97 w 120"/>
                  <a:gd name="T49" fmla="*/ 30 h 50"/>
                  <a:gd name="T50" fmla="*/ 98 w 120"/>
                  <a:gd name="T51" fmla="*/ 30 h 50"/>
                  <a:gd name="T52" fmla="*/ 98 w 120"/>
                  <a:gd name="T53" fmla="*/ 26 h 50"/>
                  <a:gd name="T54" fmla="*/ 107 w 120"/>
                  <a:gd name="T55" fmla="*/ 26 h 50"/>
                  <a:gd name="T56" fmla="*/ 107 w 120"/>
                  <a:gd name="T57" fmla="*/ 30 h 50"/>
                  <a:gd name="T58" fmla="*/ 108 w 120"/>
                  <a:gd name="T59" fmla="*/ 30 h 50"/>
                  <a:gd name="T60" fmla="*/ 108 w 120"/>
                  <a:gd name="T61" fmla="*/ 26 h 50"/>
                  <a:gd name="T62" fmla="*/ 114 w 120"/>
                  <a:gd name="T63" fmla="*/ 26 h 50"/>
                  <a:gd name="T64" fmla="*/ 114 w 120"/>
                  <a:gd name="T65" fmla="*/ 24 h 50"/>
                  <a:gd name="T66" fmla="*/ 109 w 120"/>
                  <a:gd name="T67" fmla="*/ 24 h 50"/>
                  <a:gd name="T68" fmla="*/ 110 w 120"/>
                  <a:gd name="T69" fmla="*/ 14 h 50"/>
                  <a:gd name="T70" fmla="*/ 110 w 120"/>
                  <a:gd name="T71" fmla="*/ 13 h 50"/>
                  <a:gd name="T72" fmla="*/ 119 w 120"/>
                  <a:gd name="T73" fmla="*/ 14 h 50"/>
                  <a:gd name="T74" fmla="*/ 119 w 120"/>
                  <a:gd name="T75" fmla="*/ 12 h 50"/>
                  <a:gd name="T76" fmla="*/ 43 w 120"/>
                  <a:gd name="T77" fmla="*/ 21 h 50"/>
                  <a:gd name="T78" fmla="*/ 43 w 120"/>
                  <a:gd name="T79" fmla="*/ 6 h 50"/>
                  <a:gd name="T80" fmla="*/ 57 w 120"/>
                  <a:gd name="T81" fmla="*/ 8 h 50"/>
                  <a:gd name="T82" fmla="*/ 58 w 120"/>
                  <a:gd name="T83" fmla="*/ 22 h 50"/>
                  <a:gd name="T84" fmla="*/ 43 w 120"/>
                  <a:gd name="T85" fmla="*/ 21 h 50"/>
                  <a:gd name="T86" fmla="*/ 59 w 120"/>
                  <a:gd name="T87" fmla="*/ 23 h 50"/>
                  <a:gd name="T88" fmla="*/ 58 w 120"/>
                  <a:gd name="T89" fmla="*/ 8 h 50"/>
                  <a:gd name="T90" fmla="*/ 72 w 120"/>
                  <a:gd name="T91" fmla="*/ 9 h 50"/>
                  <a:gd name="T92" fmla="*/ 70 w 120"/>
                  <a:gd name="T93" fmla="*/ 23 h 50"/>
                  <a:gd name="T94" fmla="*/ 59 w 120"/>
                  <a:gd name="T95" fmla="*/ 23 h 50"/>
                  <a:gd name="T96" fmla="*/ 72 w 120"/>
                  <a:gd name="T97" fmla="*/ 23 h 50"/>
                  <a:gd name="T98" fmla="*/ 73 w 120"/>
                  <a:gd name="T99" fmla="*/ 9 h 50"/>
                  <a:gd name="T100" fmla="*/ 84 w 120"/>
                  <a:gd name="T101" fmla="*/ 10 h 50"/>
                  <a:gd name="T102" fmla="*/ 83 w 120"/>
                  <a:gd name="T103" fmla="*/ 24 h 50"/>
                  <a:gd name="T104" fmla="*/ 72 w 120"/>
                  <a:gd name="T105" fmla="*/ 23 h 50"/>
                  <a:gd name="T106" fmla="*/ 98 w 120"/>
                  <a:gd name="T107" fmla="*/ 24 h 50"/>
                  <a:gd name="T108" fmla="*/ 98 w 120"/>
                  <a:gd name="T109" fmla="*/ 17 h 50"/>
                  <a:gd name="T110" fmla="*/ 97 w 120"/>
                  <a:gd name="T111" fmla="*/ 17 h 50"/>
                  <a:gd name="T112" fmla="*/ 97 w 120"/>
                  <a:gd name="T113" fmla="*/ 24 h 50"/>
                  <a:gd name="T114" fmla="*/ 85 w 120"/>
                  <a:gd name="T115" fmla="*/ 24 h 50"/>
                  <a:gd name="T116" fmla="*/ 86 w 120"/>
                  <a:gd name="T117" fmla="*/ 10 h 50"/>
                  <a:gd name="T118" fmla="*/ 108 w 120"/>
                  <a:gd name="T119" fmla="*/ 13 h 50"/>
                  <a:gd name="T120" fmla="*/ 108 w 120"/>
                  <a:gd name="T121" fmla="*/ 13 h 50"/>
                  <a:gd name="T122" fmla="*/ 107 w 120"/>
                  <a:gd name="T123" fmla="*/ 24 h 50"/>
                  <a:gd name="T124" fmla="*/ 98 w 120"/>
                  <a:gd name="T125" fmla="*/ 24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20" h="50">
                    <a:moveTo>
                      <a:pt x="119" y="12"/>
                    </a:moveTo>
                    <a:cubicBezTo>
                      <a:pt x="81" y="5"/>
                      <a:pt x="40" y="0"/>
                      <a:pt x="1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14" y="4"/>
                      <a:pt x="28" y="5"/>
                      <a:pt x="42" y="6"/>
                    </a:cubicBezTo>
                    <a:cubicBezTo>
                      <a:pt x="42" y="11"/>
                      <a:pt x="41" y="16"/>
                      <a:pt x="41" y="21"/>
                    </a:cubicBezTo>
                    <a:cubicBezTo>
                      <a:pt x="41" y="21"/>
                      <a:pt x="41" y="21"/>
                      <a:pt x="40" y="21"/>
                    </a:cubicBezTo>
                    <a:cubicBezTo>
                      <a:pt x="39" y="21"/>
                      <a:pt x="40" y="23"/>
                      <a:pt x="41" y="23"/>
                    </a:cubicBezTo>
                    <a:cubicBezTo>
                      <a:pt x="41" y="23"/>
                      <a:pt x="41" y="23"/>
                      <a:pt x="41" y="23"/>
                    </a:cubicBezTo>
                    <a:cubicBezTo>
                      <a:pt x="41" y="30"/>
                      <a:pt x="41" y="36"/>
                      <a:pt x="40" y="43"/>
                    </a:cubicBezTo>
                    <a:cubicBezTo>
                      <a:pt x="40" y="44"/>
                      <a:pt x="41" y="44"/>
                      <a:pt x="41" y="44"/>
                    </a:cubicBezTo>
                    <a:cubicBezTo>
                      <a:pt x="42" y="37"/>
                      <a:pt x="43" y="30"/>
                      <a:pt x="43" y="23"/>
                    </a:cubicBezTo>
                    <a:cubicBezTo>
                      <a:pt x="48" y="24"/>
                      <a:pt x="53" y="24"/>
                      <a:pt x="58" y="24"/>
                    </a:cubicBezTo>
                    <a:cubicBezTo>
                      <a:pt x="58" y="32"/>
                      <a:pt x="58" y="40"/>
                      <a:pt x="58" y="48"/>
                    </a:cubicBezTo>
                    <a:cubicBezTo>
                      <a:pt x="58" y="49"/>
                      <a:pt x="60" y="50"/>
                      <a:pt x="60" y="49"/>
                    </a:cubicBezTo>
                    <a:cubicBezTo>
                      <a:pt x="60" y="41"/>
                      <a:pt x="60" y="33"/>
                      <a:pt x="60" y="25"/>
                    </a:cubicBezTo>
                    <a:cubicBezTo>
                      <a:pt x="63" y="25"/>
                      <a:pt x="67" y="25"/>
                      <a:pt x="70" y="25"/>
                    </a:cubicBezTo>
                    <a:cubicBezTo>
                      <a:pt x="70" y="30"/>
                      <a:pt x="70" y="35"/>
                      <a:pt x="70" y="40"/>
                    </a:cubicBezTo>
                    <a:cubicBezTo>
                      <a:pt x="70" y="41"/>
                      <a:pt x="71" y="41"/>
                      <a:pt x="71" y="40"/>
                    </a:cubicBezTo>
                    <a:cubicBezTo>
                      <a:pt x="71" y="35"/>
                      <a:pt x="72" y="30"/>
                      <a:pt x="72" y="25"/>
                    </a:cubicBezTo>
                    <a:cubicBezTo>
                      <a:pt x="76" y="25"/>
                      <a:pt x="79" y="26"/>
                      <a:pt x="83" y="26"/>
                    </a:cubicBezTo>
                    <a:cubicBezTo>
                      <a:pt x="83" y="28"/>
                      <a:pt x="83" y="31"/>
                      <a:pt x="83" y="33"/>
                    </a:cubicBezTo>
                    <a:cubicBezTo>
                      <a:pt x="83" y="34"/>
                      <a:pt x="85" y="35"/>
                      <a:pt x="85" y="34"/>
                    </a:cubicBezTo>
                    <a:cubicBezTo>
                      <a:pt x="85" y="31"/>
                      <a:pt x="85" y="28"/>
                      <a:pt x="85" y="26"/>
                    </a:cubicBezTo>
                    <a:cubicBezTo>
                      <a:pt x="89" y="26"/>
                      <a:pt x="93" y="26"/>
                      <a:pt x="97" y="26"/>
                    </a:cubicBezTo>
                    <a:cubicBezTo>
                      <a:pt x="97" y="27"/>
                      <a:pt x="97" y="29"/>
                      <a:pt x="97" y="30"/>
                    </a:cubicBezTo>
                    <a:cubicBezTo>
                      <a:pt x="97" y="31"/>
                      <a:pt x="98" y="31"/>
                      <a:pt x="98" y="30"/>
                    </a:cubicBezTo>
                    <a:cubicBezTo>
                      <a:pt x="98" y="29"/>
                      <a:pt x="98" y="27"/>
                      <a:pt x="98" y="26"/>
                    </a:cubicBezTo>
                    <a:cubicBezTo>
                      <a:pt x="101" y="26"/>
                      <a:pt x="104" y="26"/>
                      <a:pt x="107" y="26"/>
                    </a:cubicBezTo>
                    <a:cubicBezTo>
                      <a:pt x="107" y="27"/>
                      <a:pt x="107" y="29"/>
                      <a:pt x="107" y="30"/>
                    </a:cubicBezTo>
                    <a:cubicBezTo>
                      <a:pt x="107" y="31"/>
                      <a:pt x="108" y="31"/>
                      <a:pt x="108" y="30"/>
                    </a:cubicBezTo>
                    <a:cubicBezTo>
                      <a:pt x="108" y="29"/>
                      <a:pt x="108" y="28"/>
                      <a:pt x="108" y="26"/>
                    </a:cubicBezTo>
                    <a:cubicBezTo>
                      <a:pt x="110" y="26"/>
                      <a:pt x="112" y="26"/>
                      <a:pt x="114" y="26"/>
                    </a:cubicBezTo>
                    <a:cubicBezTo>
                      <a:pt x="116" y="26"/>
                      <a:pt x="115" y="24"/>
                      <a:pt x="114" y="24"/>
                    </a:cubicBezTo>
                    <a:cubicBezTo>
                      <a:pt x="112" y="24"/>
                      <a:pt x="110" y="24"/>
                      <a:pt x="109" y="24"/>
                    </a:cubicBezTo>
                    <a:cubicBezTo>
                      <a:pt x="109" y="21"/>
                      <a:pt x="110" y="17"/>
                      <a:pt x="110" y="14"/>
                    </a:cubicBezTo>
                    <a:cubicBezTo>
                      <a:pt x="110" y="13"/>
                      <a:pt x="110" y="13"/>
                      <a:pt x="110" y="13"/>
                    </a:cubicBezTo>
                    <a:cubicBezTo>
                      <a:pt x="113" y="14"/>
                      <a:pt x="116" y="14"/>
                      <a:pt x="119" y="14"/>
                    </a:cubicBezTo>
                    <a:cubicBezTo>
                      <a:pt x="120" y="15"/>
                      <a:pt x="120" y="13"/>
                      <a:pt x="119" y="12"/>
                    </a:cubicBezTo>
                    <a:close/>
                    <a:moveTo>
                      <a:pt x="43" y="21"/>
                    </a:moveTo>
                    <a:cubicBezTo>
                      <a:pt x="43" y="16"/>
                      <a:pt x="43" y="11"/>
                      <a:pt x="43" y="6"/>
                    </a:cubicBezTo>
                    <a:cubicBezTo>
                      <a:pt x="48" y="7"/>
                      <a:pt x="52" y="7"/>
                      <a:pt x="57" y="8"/>
                    </a:cubicBezTo>
                    <a:cubicBezTo>
                      <a:pt x="57" y="13"/>
                      <a:pt x="57" y="18"/>
                      <a:pt x="58" y="22"/>
                    </a:cubicBezTo>
                    <a:cubicBezTo>
                      <a:pt x="53" y="22"/>
                      <a:pt x="48" y="22"/>
                      <a:pt x="43" y="21"/>
                    </a:cubicBezTo>
                    <a:close/>
                    <a:moveTo>
                      <a:pt x="59" y="23"/>
                    </a:moveTo>
                    <a:cubicBezTo>
                      <a:pt x="59" y="18"/>
                      <a:pt x="59" y="13"/>
                      <a:pt x="58" y="8"/>
                    </a:cubicBezTo>
                    <a:cubicBezTo>
                      <a:pt x="63" y="8"/>
                      <a:pt x="67" y="8"/>
                      <a:pt x="72" y="9"/>
                    </a:cubicBezTo>
                    <a:cubicBezTo>
                      <a:pt x="71" y="14"/>
                      <a:pt x="70" y="18"/>
                      <a:pt x="70" y="23"/>
                    </a:cubicBezTo>
                    <a:cubicBezTo>
                      <a:pt x="67" y="23"/>
                      <a:pt x="63" y="23"/>
                      <a:pt x="59" y="23"/>
                    </a:cubicBezTo>
                    <a:close/>
                    <a:moveTo>
                      <a:pt x="72" y="23"/>
                    </a:moveTo>
                    <a:cubicBezTo>
                      <a:pt x="72" y="19"/>
                      <a:pt x="72" y="14"/>
                      <a:pt x="73" y="9"/>
                    </a:cubicBezTo>
                    <a:cubicBezTo>
                      <a:pt x="77" y="9"/>
                      <a:pt x="80" y="10"/>
                      <a:pt x="84" y="10"/>
                    </a:cubicBezTo>
                    <a:cubicBezTo>
                      <a:pt x="84" y="15"/>
                      <a:pt x="83" y="19"/>
                      <a:pt x="83" y="24"/>
                    </a:cubicBezTo>
                    <a:cubicBezTo>
                      <a:pt x="79" y="24"/>
                      <a:pt x="76" y="23"/>
                      <a:pt x="72" y="23"/>
                    </a:cubicBezTo>
                    <a:close/>
                    <a:moveTo>
                      <a:pt x="98" y="24"/>
                    </a:moveTo>
                    <a:cubicBezTo>
                      <a:pt x="98" y="22"/>
                      <a:pt x="98" y="19"/>
                      <a:pt x="98" y="17"/>
                    </a:cubicBezTo>
                    <a:cubicBezTo>
                      <a:pt x="98" y="16"/>
                      <a:pt x="97" y="15"/>
                      <a:pt x="97" y="17"/>
                    </a:cubicBezTo>
                    <a:cubicBezTo>
                      <a:pt x="97" y="19"/>
                      <a:pt x="97" y="22"/>
                      <a:pt x="97" y="24"/>
                    </a:cubicBezTo>
                    <a:cubicBezTo>
                      <a:pt x="93" y="24"/>
                      <a:pt x="89" y="24"/>
                      <a:pt x="85" y="24"/>
                    </a:cubicBezTo>
                    <a:cubicBezTo>
                      <a:pt x="85" y="19"/>
                      <a:pt x="86" y="15"/>
                      <a:pt x="86" y="10"/>
                    </a:cubicBezTo>
                    <a:cubicBezTo>
                      <a:pt x="94" y="11"/>
                      <a:pt x="101" y="12"/>
                      <a:pt x="108" y="13"/>
                    </a:cubicBezTo>
                    <a:cubicBezTo>
                      <a:pt x="108" y="13"/>
                      <a:pt x="108" y="13"/>
                      <a:pt x="108" y="13"/>
                    </a:cubicBezTo>
                    <a:cubicBezTo>
                      <a:pt x="108" y="17"/>
                      <a:pt x="108" y="20"/>
                      <a:pt x="107" y="24"/>
                    </a:cubicBezTo>
                    <a:cubicBezTo>
                      <a:pt x="104" y="24"/>
                      <a:pt x="101" y="24"/>
                      <a:pt x="98" y="2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0" name="is1ide-Freeform 787"/>
              <p:cNvSpPr/>
              <p:nvPr/>
            </p:nvSpPr>
            <p:spPr bwMode="auto">
              <a:xfrm>
                <a:off x="2717" y="2296"/>
                <a:ext cx="765" cy="168"/>
              </a:xfrm>
              <a:custGeom>
                <a:avLst/>
                <a:gdLst>
                  <a:gd name="T0" fmla="*/ 529 w 694"/>
                  <a:gd name="T1" fmla="*/ 13 h 153"/>
                  <a:gd name="T2" fmla="*/ 528 w 694"/>
                  <a:gd name="T3" fmla="*/ 13 h 153"/>
                  <a:gd name="T4" fmla="*/ 498 w 694"/>
                  <a:gd name="T5" fmla="*/ 11 h 153"/>
                  <a:gd name="T6" fmla="*/ 442 w 694"/>
                  <a:gd name="T7" fmla="*/ 6 h 153"/>
                  <a:gd name="T8" fmla="*/ 375 w 694"/>
                  <a:gd name="T9" fmla="*/ 2 h 153"/>
                  <a:gd name="T10" fmla="*/ 300 w 694"/>
                  <a:gd name="T11" fmla="*/ 1 h 153"/>
                  <a:gd name="T12" fmla="*/ 264 w 694"/>
                  <a:gd name="T13" fmla="*/ 3 h 153"/>
                  <a:gd name="T14" fmla="*/ 262 w 694"/>
                  <a:gd name="T15" fmla="*/ 3 h 153"/>
                  <a:gd name="T16" fmla="*/ 119 w 694"/>
                  <a:gd name="T17" fmla="*/ 2 h 153"/>
                  <a:gd name="T18" fmla="*/ 1 w 694"/>
                  <a:gd name="T19" fmla="*/ 6 h 153"/>
                  <a:gd name="T20" fmla="*/ 79 w 694"/>
                  <a:gd name="T21" fmla="*/ 117 h 153"/>
                  <a:gd name="T22" fmla="*/ 120 w 694"/>
                  <a:gd name="T23" fmla="*/ 141 h 153"/>
                  <a:gd name="T24" fmla="*/ 120 w 694"/>
                  <a:gd name="T25" fmla="*/ 146 h 153"/>
                  <a:gd name="T26" fmla="*/ 122 w 694"/>
                  <a:gd name="T27" fmla="*/ 146 h 153"/>
                  <a:gd name="T28" fmla="*/ 366 w 694"/>
                  <a:gd name="T29" fmla="*/ 146 h 153"/>
                  <a:gd name="T30" fmla="*/ 122 w 694"/>
                  <a:gd name="T31" fmla="*/ 119 h 153"/>
                  <a:gd name="T32" fmla="*/ 160 w 694"/>
                  <a:gd name="T33" fmla="*/ 139 h 153"/>
                  <a:gd name="T34" fmla="*/ 197 w 694"/>
                  <a:gd name="T35" fmla="*/ 136 h 153"/>
                  <a:gd name="T36" fmla="*/ 229 w 694"/>
                  <a:gd name="T37" fmla="*/ 119 h 153"/>
                  <a:gd name="T38" fmla="*/ 232 w 694"/>
                  <a:gd name="T39" fmla="*/ 119 h 153"/>
                  <a:gd name="T40" fmla="*/ 262 w 694"/>
                  <a:gd name="T41" fmla="*/ 129 h 153"/>
                  <a:gd name="T42" fmla="*/ 297 w 694"/>
                  <a:gd name="T43" fmla="*/ 120 h 153"/>
                  <a:gd name="T44" fmla="*/ 299 w 694"/>
                  <a:gd name="T45" fmla="*/ 120 h 153"/>
                  <a:gd name="T46" fmla="*/ 411 w 694"/>
                  <a:gd name="T47" fmla="*/ 121 h 153"/>
                  <a:gd name="T48" fmla="*/ 413 w 694"/>
                  <a:gd name="T49" fmla="*/ 121 h 153"/>
                  <a:gd name="T50" fmla="*/ 566 w 694"/>
                  <a:gd name="T51" fmla="*/ 133 h 153"/>
                  <a:gd name="T52" fmla="*/ 652 w 694"/>
                  <a:gd name="T53" fmla="*/ 125 h 153"/>
                  <a:gd name="T54" fmla="*/ 654 w 694"/>
                  <a:gd name="T55" fmla="*/ 124 h 153"/>
                  <a:gd name="T56" fmla="*/ 654 w 694"/>
                  <a:gd name="T57" fmla="*/ 120 h 153"/>
                  <a:gd name="T58" fmla="*/ 692 w 694"/>
                  <a:gd name="T59" fmla="*/ 24 h 153"/>
                  <a:gd name="T60" fmla="*/ 158 w 694"/>
                  <a:gd name="T61" fmla="*/ 9 h 153"/>
                  <a:gd name="T62" fmla="*/ 229 w 694"/>
                  <a:gd name="T63" fmla="*/ 116 h 153"/>
                  <a:gd name="T64" fmla="*/ 200 w 694"/>
                  <a:gd name="T65" fmla="*/ 9 h 153"/>
                  <a:gd name="T66" fmla="*/ 160 w 694"/>
                  <a:gd name="T67" fmla="*/ 69 h 153"/>
                  <a:gd name="T68" fmla="*/ 229 w 694"/>
                  <a:gd name="T69" fmla="*/ 116 h 153"/>
                  <a:gd name="T70" fmla="*/ 232 w 694"/>
                  <a:gd name="T71" fmla="*/ 116 h 153"/>
                  <a:gd name="T72" fmla="*/ 262 w 694"/>
                  <a:gd name="T73" fmla="*/ 115 h 153"/>
                  <a:gd name="T74" fmla="*/ 264 w 694"/>
                  <a:gd name="T75" fmla="*/ 7 h 153"/>
                  <a:gd name="T76" fmla="*/ 299 w 694"/>
                  <a:gd name="T77" fmla="*/ 115 h 153"/>
                  <a:gd name="T78" fmla="*/ 331 w 694"/>
                  <a:gd name="T79" fmla="*/ 115 h 153"/>
                  <a:gd name="T80" fmla="*/ 378 w 694"/>
                  <a:gd name="T81" fmla="*/ 115 h 153"/>
                  <a:gd name="T82" fmla="*/ 332 w 694"/>
                  <a:gd name="T83" fmla="*/ 115 h 153"/>
                  <a:gd name="T84" fmla="*/ 374 w 694"/>
                  <a:gd name="T85" fmla="*/ 4 h 153"/>
                  <a:gd name="T86" fmla="*/ 528 w 694"/>
                  <a:gd name="T87" fmla="*/ 123 h 153"/>
                  <a:gd name="T88" fmla="*/ 465 w 694"/>
                  <a:gd name="T89" fmla="*/ 14 h 153"/>
                  <a:gd name="T90" fmla="*/ 464 w 694"/>
                  <a:gd name="T91" fmla="*/ 120 h 153"/>
                  <a:gd name="T92" fmla="*/ 441 w 694"/>
                  <a:gd name="T93" fmla="*/ 10 h 153"/>
                  <a:gd name="T94" fmla="*/ 442 w 694"/>
                  <a:gd name="T95" fmla="*/ 10 h 153"/>
                  <a:gd name="T96" fmla="*/ 499 w 694"/>
                  <a:gd name="T97" fmla="*/ 116 h 153"/>
                  <a:gd name="T98" fmla="*/ 527 w 694"/>
                  <a:gd name="T99" fmla="*/ 122 h 153"/>
                  <a:gd name="T100" fmla="*/ 567 w 694"/>
                  <a:gd name="T101" fmla="*/ 123 h 153"/>
                  <a:gd name="T102" fmla="*/ 565 w 694"/>
                  <a:gd name="T103" fmla="*/ 123 h 153"/>
                  <a:gd name="T104" fmla="*/ 529 w 694"/>
                  <a:gd name="T105" fmla="*/ 123 h 153"/>
                  <a:gd name="T106" fmla="*/ 598 w 694"/>
                  <a:gd name="T107" fmla="*/ 101 h 153"/>
                  <a:gd name="T108" fmla="*/ 651 w 694"/>
                  <a:gd name="T109" fmla="*/ 24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694" h="153">
                    <a:moveTo>
                      <a:pt x="692" y="24"/>
                    </a:moveTo>
                    <a:cubicBezTo>
                      <a:pt x="643" y="15"/>
                      <a:pt x="592" y="16"/>
                      <a:pt x="542" y="13"/>
                    </a:cubicBezTo>
                    <a:cubicBezTo>
                      <a:pt x="538" y="13"/>
                      <a:pt x="533" y="13"/>
                      <a:pt x="529" y="13"/>
                    </a:cubicBezTo>
                    <a:cubicBezTo>
                      <a:pt x="529" y="12"/>
                      <a:pt x="529" y="11"/>
                      <a:pt x="529" y="11"/>
                    </a:cubicBezTo>
                    <a:cubicBezTo>
                      <a:pt x="529" y="10"/>
                      <a:pt x="528" y="10"/>
                      <a:pt x="528" y="11"/>
                    </a:cubicBezTo>
                    <a:cubicBezTo>
                      <a:pt x="528" y="11"/>
                      <a:pt x="528" y="12"/>
                      <a:pt x="528" y="13"/>
                    </a:cubicBezTo>
                    <a:cubicBezTo>
                      <a:pt x="518" y="12"/>
                      <a:pt x="508" y="12"/>
                      <a:pt x="499" y="11"/>
                    </a:cubicBezTo>
                    <a:cubicBezTo>
                      <a:pt x="499" y="11"/>
                      <a:pt x="499" y="11"/>
                      <a:pt x="499" y="11"/>
                    </a:cubicBezTo>
                    <a:cubicBezTo>
                      <a:pt x="499" y="11"/>
                      <a:pt x="498" y="11"/>
                      <a:pt x="498" y="11"/>
                    </a:cubicBezTo>
                    <a:cubicBezTo>
                      <a:pt x="498" y="11"/>
                      <a:pt x="498" y="11"/>
                      <a:pt x="498" y="11"/>
                    </a:cubicBezTo>
                    <a:cubicBezTo>
                      <a:pt x="480" y="10"/>
                      <a:pt x="461" y="9"/>
                      <a:pt x="442" y="8"/>
                    </a:cubicBezTo>
                    <a:cubicBezTo>
                      <a:pt x="442" y="7"/>
                      <a:pt x="442" y="6"/>
                      <a:pt x="442" y="6"/>
                    </a:cubicBezTo>
                    <a:cubicBezTo>
                      <a:pt x="442" y="5"/>
                      <a:pt x="441" y="5"/>
                      <a:pt x="441" y="6"/>
                    </a:cubicBezTo>
                    <a:cubicBezTo>
                      <a:pt x="441" y="6"/>
                      <a:pt x="441" y="7"/>
                      <a:pt x="441" y="8"/>
                    </a:cubicBezTo>
                    <a:cubicBezTo>
                      <a:pt x="419" y="6"/>
                      <a:pt x="397" y="4"/>
                      <a:pt x="375" y="2"/>
                    </a:cubicBezTo>
                    <a:cubicBezTo>
                      <a:pt x="374" y="1"/>
                      <a:pt x="374" y="1"/>
                      <a:pt x="373" y="1"/>
                    </a:cubicBezTo>
                    <a:cubicBezTo>
                      <a:pt x="349" y="1"/>
                      <a:pt x="325" y="2"/>
                      <a:pt x="300" y="2"/>
                    </a:cubicBezTo>
                    <a:cubicBezTo>
                      <a:pt x="300" y="2"/>
                      <a:pt x="300" y="1"/>
                      <a:pt x="300" y="1"/>
                    </a:cubicBezTo>
                    <a:cubicBezTo>
                      <a:pt x="300" y="0"/>
                      <a:pt x="299" y="0"/>
                      <a:pt x="299" y="1"/>
                    </a:cubicBezTo>
                    <a:cubicBezTo>
                      <a:pt x="299" y="1"/>
                      <a:pt x="299" y="2"/>
                      <a:pt x="299" y="2"/>
                    </a:cubicBezTo>
                    <a:cubicBezTo>
                      <a:pt x="288" y="2"/>
                      <a:pt x="276" y="3"/>
                      <a:pt x="264" y="3"/>
                    </a:cubicBezTo>
                    <a:cubicBezTo>
                      <a:pt x="264" y="3"/>
                      <a:pt x="264" y="3"/>
                      <a:pt x="264" y="3"/>
                    </a:cubicBezTo>
                    <a:cubicBezTo>
                      <a:pt x="264" y="2"/>
                      <a:pt x="262" y="1"/>
                      <a:pt x="262" y="2"/>
                    </a:cubicBezTo>
                    <a:cubicBezTo>
                      <a:pt x="262" y="2"/>
                      <a:pt x="262" y="3"/>
                      <a:pt x="262" y="3"/>
                    </a:cubicBezTo>
                    <a:cubicBezTo>
                      <a:pt x="215" y="4"/>
                      <a:pt x="168" y="5"/>
                      <a:pt x="121" y="5"/>
                    </a:cubicBezTo>
                    <a:cubicBezTo>
                      <a:pt x="121" y="5"/>
                      <a:pt x="121" y="4"/>
                      <a:pt x="121" y="3"/>
                    </a:cubicBezTo>
                    <a:cubicBezTo>
                      <a:pt x="121" y="2"/>
                      <a:pt x="119" y="1"/>
                      <a:pt x="119" y="2"/>
                    </a:cubicBezTo>
                    <a:cubicBezTo>
                      <a:pt x="119" y="3"/>
                      <a:pt x="119" y="4"/>
                      <a:pt x="119" y="5"/>
                    </a:cubicBezTo>
                    <a:cubicBezTo>
                      <a:pt x="79" y="6"/>
                      <a:pt x="40" y="6"/>
                      <a:pt x="1" y="5"/>
                    </a:cubicBezTo>
                    <a:cubicBezTo>
                      <a:pt x="0" y="5"/>
                      <a:pt x="0" y="6"/>
                      <a:pt x="1" y="6"/>
                    </a:cubicBezTo>
                    <a:cubicBezTo>
                      <a:pt x="40" y="9"/>
                      <a:pt x="79" y="10"/>
                      <a:pt x="119" y="9"/>
                    </a:cubicBezTo>
                    <a:cubicBezTo>
                      <a:pt x="118" y="45"/>
                      <a:pt x="118" y="80"/>
                      <a:pt x="119" y="116"/>
                    </a:cubicBezTo>
                    <a:cubicBezTo>
                      <a:pt x="106" y="116"/>
                      <a:pt x="93" y="116"/>
                      <a:pt x="79" y="117"/>
                    </a:cubicBezTo>
                    <a:cubicBezTo>
                      <a:pt x="78" y="117"/>
                      <a:pt x="79" y="118"/>
                      <a:pt x="80" y="118"/>
                    </a:cubicBezTo>
                    <a:cubicBezTo>
                      <a:pt x="93" y="119"/>
                      <a:pt x="106" y="119"/>
                      <a:pt x="119" y="119"/>
                    </a:cubicBezTo>
                    <a:cubicBezTo>
                      <a:pt x="119" y="126"/>
                      <a:pt x="120" y="134"/>
                      <a:pt x="120" y="141"/>
                    </a:cubicBezTo>
                    <a:cubicBezTo>
                      <a:pt x="107" y="141"/>
                      <a:pt x="95" y="141"/>
                      <a:pt x="83" y="142"/>
                    </a:cubicBezTo>
                    <a:cubicBezTo>
                      <a:pt x="82" y="142"/>
                      <a:pt x="82" y="143"/>
                      <a:pt x="83" y="143"/>
                    </a:cubicBezTo>
                    <a:cubicBezTo>
                      <a:pt x="95" y="145"/>
                      <a:pt x="108" y="146"/>
                      <a:pt x="120" y="146"/>
                    </a:cubicBezTo>
                    <a:cubicBezTo>
                      <a:pt x="120" y="148"/>
                      <a:pt x="120" y="149"/>
                      <a:pt x="120" y="151"/>
                    </a:cubicBezTo>
                    <a:cubicBezTo>
                      <a:pt x="120" y="152"/>
                      <a:pt x="122" y="153"/>
                      <a:pt x="122" y="151"/>
                    </a:cubicBezTo>
                    <a:cubicBezTo>
                      <a:pt x="122" y="150"/>
                      <a:pt x="122" y="148"/>
                      <a:pt x="122" y="146"/>
                    </a:cubicBezTo>
                    <a:cubicBezTo>
                      <a:pt x="155" y="148"/>
                      <a:pt x="189" y="146"/>
                      <a:pt x="221" y="146"/>
                    </a:cubicBezTo>
                    <a:cubicBezTo>
                      <a:pt x="270" y="146"/>
                      <a:pt x="318" y="147"/>
                      <a:pt x="367" y="149"/>
                    </a:cubicBezTo>
                    <a:cubicBezTo>
                      <a:pt x="369" y="150"/>
                      <a:pt x="368" y="146"/>
                      <a:pt x="366" y="146"/>
                    </a:cubicBezTo>
                    <a:cubicBezTo>
                      <a:pt x="320" y="143"/>
                      <a:pt x="274" y="143"/>
                      <a:pt x="228" y="143"/>
                    </a:cubicBezTo>
                    <a:cubicBezTo>
                      <a:pt x="193" y="143"/>
                      <a:pt x="157" y="140"/>
                      <a:pt x="122" y="141"/>
                    </a:cubicBezTo>
                    <a:cubicBezTo>
                      <a:pt x="122" y="134"/>
                      <a:pt x="122" y="126"/>
                      <a:pt x="122" y="119"/>
                    </a:cubicBezTo>
                    <a:cubicBezTo>
                      <a:pt x="134" y="120"/>
                      <a:pt x="146" y="120"/>
                      <a:pt x="158" y="119"/>
                    </a:cubicBezTo>
                    <a:cubicBezTo>
                      <a:pt x="159" y="126"/>
                      <a:pt x="159" y="133"/>
                      <a:pt x="159" y="139"/>
                    </a:cubicBezTo>
                    <a:cubicBezTo>
                      <a:pt x="159" y="140"/>
                      <a:pt x="160" y="141"/>
                      <a:pt x="160" y="139"/>
                    </a:cubicBezTo>
                    <a:cubicBezTo>
                      <a:pt x="161" y="133"/>
                      <a:pt x="161" y="126"/>
                      <a:pt x="161" y="119"/>
                    </a:cubicBezTo>
                    <a:cubicBezTo>
                      <a:pt x="173" y="119"/>
                      <a:pt x="185" y="119"/>
                      <a:pt x="196" y="119"/>
                    </a:cubicBezTo>
                    <a:cubicBezTo>
                      <a:pt x="197" y="125"/>
                      <a:pt x="197" y="130"/>
                      <a:pt x="197" y="136"/>
                    </a:cubicBezTo>
                    <a:cubicBezTo>
                      <a:pt x="197" y="137"/>
                      <a:pt x="199" y="137"/>
                      <a:pt x="199" y="136"/>
                    </a:cubicBezTo>
                    <a:cubicBezTo>
                      <a:pt x="199" y="130"/>
                      <a:pt x="199" y="125"/>
                      <a:pt x="199" y="119"/>
                    </a:cubicBezTo>
                    <a:cubicBezTo>
                      <a:pt x="209" y="119"/>
                      <a:pt x="219" y="119"/>
                      <a:pt x="229" y="119"/>
                    </a:cubicBezTo>
                    <a:cubicBezTo>
                      <a:pt x="229" y="126"/>
                      <a:pt x="229" y="133"/>
                      <a:pt x="229" y="141"/>
                    </a:cubicBezTo>
                    <a:cubicBezTo>
                      <a:pt x="229" y="142"/>
                      <a:pt x="231" y="142"/>
                      <a:pt x="231" y="141"/>
                    </a:cubicBezTo>
                    <a:cubicBezTo>
                      <a:pt x="231" y="134"/>
                      <a:pt x="231" y="126"/>
                      <a:pt x="232" y="119"/>
                    </a:cubicBezTo>
                    <a:cubicBezTo>
                      <a:pt x="233" y="119"/>
                      <a:pt x="235" y="119"/>
                      <a:pt x="236" y="119"/>
                    </a:cubicBezTo>
                    <a:cubicBezTo>
                      <a:pt x="245" y="119"/>
                      <a:pt x="254" y="119"/>
                      <a:pt x="262" y="119"/>
                    </a:cubicBezTo>
                    <a:cubicBezTo>
                      <a:pt x="262" y="122"/>
                      <a:pt x="262" y="126"/>
                      <a:pt x="262" y="129"/>
                    </a:cubicBezTo>
                    <a:cubicBezTo>
                      <a:pt x="262" y="130"/>
                      <a:pt x="264" y="130"/>
                      <a:pt x="264" y="129"/>
                    </a:cubicBezTo>
                    <a:cubicBezTo>
                      <a:pt x="264" y="126"/>
                      <a:pt x="264" y="123"/>
                      <a:pt x="265" y="119"/>
                    </a:cubicBezTo>
                    <a:cubicBezTo>
                      <a:pt x="275" y="119"/>
                      <a:pt x="286" y="119"/>
                      <a:pt x="297" y="120"/>
                    </a:cubicBezTo>
                    <a:cubicBezTo>
                      <a:pt x="297" y="121"/>
                      <a:pt x="297" y="121"/>
                      <a:pt x="297" y="122"/>
                    </a:cubicBezTo>
                    <a:cubicBezTo>
                      <a:pt x="297" y="123"/>
                      <a:pt x="299" y="124"/>
                      <a:pt x="299" y="123"/>
                    </a:cubicBezTo>
                    <a:cubicBezTo>
                      <a:pt x="299" y="122"/>
                      <a:pt x="299" y="121"/>
                      <a:pt x="299" y="120"/>
                    </a:cubicBezTo>
                    <a:cubicBezTo>
                      <a:pt x="330" y="120"/>
                      <a:pt x="361" y="121"/>
                      <a:pt x="392" y="121"/>
                    </a:cubicBezTo>
                    <a:cubicBezTo>
                      <a:pt x="394" y="121"/>
                      <a:pt x="394" y="120"/>
                      <a:pt x="393" y="119"/>
                    </a:cubicBezTo>
                    <a:cubicBezTo>
                      <a:pt x="399" y="119"/>
                      <a:pt x="405" y="120"/>
                      <a:pt x="411" y="121"/>
                    </a:cubicBezTo>
                    <a:cubicBezTo>
                      <a:pt x="411" y="122"/>
                      <a:pt x="411" y="124"/>
                      <a:pt x="411" y="126"/>
                    </a:cubicBezTo>
                    <a:cubicBezTo>
                      <a:pt x="411" y="127"/>
                      <a:pt x="412" y="127"/>
                      <a:pt x="412" y="126"/>
                    </a:cubicBezTo>
                    <a:cubicBezTo>
                      <a:pt x="412" y="124"/>
                      <a:pt x="413" y="123"/>
                      <a:pt x="413" y="121"/>
                    </a:cubicBezTo>
                    <a:cubicBezTo>
                      <a:pt x="449" y="124"/>
                      <a:pt x="487" y="125"/>
                      <a:pt x="523" y="126"/>
                    </a:cubicBezTo>
                    <a:cubicBezTo>
                      <a:pt x="537" y="127"/>
                      <a:pt x="551" y="127"/>
                      <a:pt x="566" y="127"/>
                    </a:cubicBezTo>
                    <a:cubicBezTo>
                      <a:pt x="566" y="129"/>
                      <a:pt x="566" y="131"/>
                      <a:pt x="566" y="133"/>
                    </a:cubicBezTo>
                    <a:cubicBezTo>
                      <a:pt x="566" y="134"/>
                      <a:pt x="568" y="134"/>
                      <a:pt x="568" y="133"/>
                    </a:cubicBezTo>
                    <a:cubicBezTo>
                      <a:pt x="567" y="131"/>
                      <a:pt x="567" y="129"/>
                      <a:pt x="567" y="127"/>
                    </a:cubicBezTo>
                    <a:cubicBezTo>
                      <a:pt x="596" y="127"/>
                      <a:pt x="624" y="126"/>
                      <a:pt x="652" y="125"/>
                    </a:cubicBezTo>
                    <a:cubicBezTo>
                      <a:pt x="652" y="127"/>
                      <a:pt x="653" y="130"/>
                      <a:pt x="653" y="133"/>
                    </a:cubicBezTo>
                    <a:cubicBezTo>
                      <a:pt x="653" y="134"/>
                      <a:pt x="654" y="134"/>
                      <a:pt x="654" y="133"/>
                    </a:cubicBezTo>
                    <a:cubicBezTo>
                      <a:pt x="654" y="130"/>
                      <a:pt x="654" y="127"/>
                      <a:pt x="654" y="124"/>
                    </a:cubicBezTo>
                    <a:cubicBezTo>
                      <a:pt x="662" y="124"/>
                      <a:pt x="669" y="123"/>
                      <a:pt x="676" y="123"/>
                    </a:cubicBezTo>
                    <a:cubicBezTo>
                      <a:pt x="678" y="123"/>
                      <a:pt x="677" y="119"/>
                      <a:pt x="675" y="119"/>
                    </a:cubicBezTo>
                    <a:cubicBezTo>
                      <a:pt x="668" y="120"/>
                      <a:pt x="661" y="120"/>
                      <a:pt x="654" y="120"/>
                    </a:cubicBezTo>
                    <a:cubicBezTo>
                      <a:pt x="654" y="88"/>
                      <a:pt x="653" y="56"/>
                      <a:pt x="653" y="24"/>
                    </a:cubicBezTo>
                    <a:cubicBezTo>
                      <a:pt x="666" y="25"/>
                      <a:pt x="679" y="26"/>
                      <a:pt x="692" y="27"/>
                    </a:cubicBezTo>
                    <a:cubicBezTo>
                      <a:pt x="694" y="27"/>
                      <a:pt x="693" y="25"/>
                      <a:pt x="692" y="24"/>
                    </a:cubicBezTo>
                    <a:close/>
                    <a:moveTo>
                      <a:pt x="122" y="116"/>
                    </a:moveTo>
                    <a:cubicBezTo>
                      <a:pt x="121" y="80"/>
                      <a:pt x="121" y="45"/>
                      <a:pt x="121" y="9"/>
                    </a:cubicBezTo>
                    <a:cubicBezTo>
                      <a:pt x="133" y="9"/>
                      <a:pt x="145" y="9"/>
                      <a:pt x="158" y="9"/>
                    </a:cubicBezTo>
                    <a:cubicBezTo>
                      <a:pt x="156" y="44"/>
                      <a:pt x="157" y="80"/>
                      <a:pt x="158" y="115"/>
                    </a:cubicBezTo>
                    <a:cubicBezTo>
                      <a:pt x="146" y="115"/>
                      <a:pt x="134" y="115"/>
                      <a:pt x="122" y="116"/>
                    </a:cubicBezTo>
                    <a:close/>
                    <a:moveTo>
                      <a:pt x="229" y="116"/>
                    </a:moveTo>
                    <a:cubicBezTo>
                      <a:pt x="219" y="116"/>
                      <a:pt x="209" y="115"/>
                      <a:pt x="199" y="115"/>
                    </a:cubicBezTo>
                    <a:cubicBezTo>
                      <a:pt x="199" y="80"/>
                      <a:pt x="201" y="45"/>
                      <a:pt x="200" y="9"/>
                    </a:cubicBezTo>
                    <a:cubicBezTo>
                      <a:pt x="200" y="9"/>
                      <a:pt x="200" y="9"/>
                      <a:pt x="200" y="9"/>
                    </a:cubicBezTo>
                    <a:cubicBezTo>
                      <a:pt x="196" y="44"/>
                      <a:pt x="195" y="80"/>
                      <a:pt x="196" y="115"/>
                    </a:cubicBezTo>
                    <a:cubicBezTo>
                      <a:pt x="184" y="115"/>
                      <a:pt x="173" y="115"/>
                      <a:pt x="161" y="115"/>
                    </a:cubicBezTo>
                    <a:cubicBezTo>
                      <a:pt x="161" y="100"/>
                      <a:pt x="161" y="84"/>
                      <a:pt x="160" y="69"/>
                    </a:cubicBezTo>
                    <a:cubicBezTo>
                      <a:pt x="160" y="49"/>
                      <a:pt x="162" y="28"/>
                      <a:pt x="158" y="9"/>
                    </a:cubicBezTo>
                    <a:cubicBezTo>
                      <a:pt x="183" y="9"/>
                      <a:pt x="207" y="8"/>
                      <a:pt x="231" y="8"/>
                    </a:cubicBezTo>
                    <a:cubicBezTo>
                      <a:pt x="229" y="43"/>
                      <a:pt x="229" y="80"/>
                      <a:pt x="229" y="116"/>
                    </a:cubicBezTo>
                    <a:close/>
                    <a:moveTo>
                      <a:pt x="262" y="115"/>
                    </a:moveTo>
                    <a:cubicBezTo>
                      <a:pt x="254" y="115"/>
                      <a:pt x="245" y="116"/>
                      <a:pt x="236" y="116"/>
                    </a:cubicBezTo>
                    <a:cubicBezTo>
                      <a:pt x="235" y="116"/>
                      <a:pt x="233" y="116"/>
                      <a:pt x="232" y="116"/>
                    </a:cubicBezTo>
                    <a:cubicBezTo>
                      <a:pt x="234" y="80"/>
                      <a:pt x="234" y="43"/>
                      <a:pt x="232" y="8"/>
                    </a:cubicBezTo>
                    <a:cubicBezTo>
                      <a:pt x="242" y="7"/>
                      <a:pt x="252" y="7"/>
                      <a:pt x="262" y="7"/>
                    </a:cubicBezTo>
                    <a:cubicBezTo>
                      <a:pt x="263" y="43"/>
                      <a:pt x="262" y="79"/>
                      <a:pt x="262" y="115"/>
                    </a:cubicBezTo>
                    <a:close/>
                    <a:moveTo>
                      <a:pt x="297" y="115"/>
                    </a:moveTo>
                    <a:cubicBezTo>
                      <a:pt x="286" y="115"/>
                      <a:pt x="276" y="115"/>
                      <a:pt x="265" y="115"/>
                    </a:cubicBezTo>
                    <a:cubicBezTo>
                      <a:pt x="267" y="79"/>
                      <a:pt x="266" y="43"/>
                      <a:pt x="264" y="7"/>
                    </a:cubicBezTo>
                    <a:cubicBezTo>
                      <a:pt x="276" y="6"/>
                      <a:pt x="288" y="6"/>
                      <a:pt x="299" y="6"/>
                    </a:cubicBezTo>
                    <a:cubicBezTo>
                      <a:pt x="298" y="42"/>
                      <a:pt x="297" y="79"/>
                      <a:pt x="297" y="115"/>
                    </a:cubicBezTo>
                    <a:close/>
                    <a:moveTo>
                      <a:pt x="299" y="115"/>
                    </a:moveTo>
                    <a:cubicBezTo>
                      <a:pt x="300" y="79"/>
                      <a:pt x="301" y="42"/>
                      <a:pt x="300" y="6"/>
                    </a:cubicBezTo>
                    <a:cubicBezTo>
                      <a:pt x="312" y="5"/>
                      <a:pt x="323" y="5"/>
                      <a:pt x="334" y="5"/>
                    </a:cubicBezTo>
                    <a:cubicBezTo>
                      <a:pt x="332" y="42"/>
                      <a:pt x="331" y="79"/>
                      <a:pt x="331" y="115"/>
                    </a:cubicBezTo>
                    <a:cubicBezTo>
                      <a:pt x="320" y="115"/>
                      <a:pt x="310" y="115"/>
                      <a:pt x="299" y="115"/>
                    </a:cubicBezTo>
                    <a:close/>
                    <a:moveTo>
                      <a:pt x="411" y="116"/>
                    </a:moveTo>
                    <a:cubicBezTo>
                      <a:pt x="400" y="116"/>
                      <a:pt x="389" y="116"/>
                      <a:pt x="378" y="115"/>
                    </a:cubicBezTo>
                    <a:cubicBezTo>
                      <a:pt x="378" y="115"/>
                      <a:pt x="378" y="116"/>
                      <a:pt x="378" y="116"/>
                    </a:cubicBezTo>
                    <a:cubicBezTo>
                      <a:pt x="379" y="116"/>
                      <a:pt x="380" y="117"/>
                      <a:pt x="380" y="117"/>
                    </a:cubicBezTo>
                    <a:cubicBezTo>
                      <a:pt x="364" y="116"/>
                      <a:pt x="349" y="116"/>
                      <a:pt x="332" y="115"/>
                    </a:cubicBezTo>
                    <a:cubicBezTo>
                      <a:pt x="333" y="79"/>
                      <a:pt x="334" y="42"/>
                      <a:pt x="335" y="5"/>
                    </a:cubicBezTo>
                    <a:cubicBezTo>
                      <a:pt x="348" y="5"/>
                      <a:pt x="361" y="4"/>
                      <a:pt x="374" y="4"/>
                    </a:cubicBezTo>
                    <a:cubicBezTo>
                      <a:pt x="374" y="4"/>
                      <a:pt x="374" y="4"/>
                      <a:pt x="374" y="4"/>
                    </a:cubicBezTo>
                    <a:cubicBezTo>
                      <a:pt x="386" y="5"/>
                      <a:pt x="399" y="7"/>
                      <a:pt x="411" y="8"/>
                    </a:cubicBezTo>
                    <a:cubicBezTo>
                      <a:pt x="412" y="44"/>
                      <a:pt x="412" y="80"/>
                      <a:pt x="411" y="116"/>
                    </a:cubicBezTo>
                    <a:close/>
                    <a:moveTo>
                      <a:pt x="528" y="123"/>
                    </a:moveTo>
                    <a:cubicBezTo>
                      <a:pt x="507" y="122"/>
                      <a:pt x="486" y="121"/>
                      <a:pt x="466" y="120"/>
                    </a:cubicBezTo>
                    <a:cubicBezTo>
                      <a:pt x="466" y="120"/>
                      <a:pt x="466" y="120"/>
                      <a:pt x="466" y="119"/>
                    </a:cubicBezTo>
                    <a:cubicBezTo>
                      <a:pt x="464" y="84"/>
                      <a:pt x="464" y="50"/>
                      <a:pt x="465" y="14"/>
                    </a:cubicBezTo>
                    <a:cubicBezTo>
                      <a:pt x="465" y="14"/>
                      <a:pt x="465" y="14"/>
                      <a:pt x="465" y="14"/>
                    </a:cubicBezTo>
                    <a:cubicBezTo>
                      <a:pt x="460" y="48"/>
                      <a:pt x="460" y="85"/>
                      <a:pt x="464" y="119"/>
                    </a:cubicBezTo>
                    <a:cubicBezTo>
                      <a:pt x="464" y="119"/>
                      <a:pt x="464" y="120"/>
                      <a:pt x="464" y="120"/>
                    </a:cubicBezTo>
                    <a:cubicBezTo>
                      <a:pt x="447" y="118"/>
                      <a:pt x="430" y="117"/>
                      <a:pt x="413" y="117"/>
                    </a:cubicBezTo>
                    <a:cubicBezTo>
                      <a:pt x="415" y="80"/>
                      <a:pt x="414" y="44"/>
                      <a:pt x="413" y="8"/>
                    </a:cubicBezTo>
                    <a:cubicBezTo>
                      <a:pt x="422" y="9"/>
                      <a:pt x="432" y="10"/>
                      <a:pt x="441" y="10"/>
                    </a:cubicBezTo>
                    <a:cubicBezTo>
                      <a:pt x="441" y="45"/>
                      <a:pt x="441" y="81"/>
                      <a:pt x="441" y="116"/>
                    </a:cubicBezTo>
                    <a:cubicBezTo>
                      <a:pt x="441" y="116"/>
                      <a:pt x="442" y="117"/>
                      <a:pt x="442" y="116"/>
                    </a:cubicBezTo>
                    <a:cubicBezTo>
                      <a:pt x="443" y="81"/>
                      <a:pt x="442" y="46"/>
                      <a:pt x="442" y="10"/>
                    </a:cubicBezTo>
                    <a:cubicBezTo>
                      <a:pt x="461" y="12"/>
                      <a:pt x="479" y="13"/>
                      <a:pt x="498" y="14"/>
                    </a:cubicBezTo>
                    <a:cubicBezTo>
                      <a:pt x="495" y="48"/>
                      <a:pt x="496" y="82"/>
                      <a:pt x="498" y="116"/>
                    </a:cubicBezTo>
                    <a:cubicBezTo>
                      <a:pt x="498" y="117"/>
                      <a:pt x="499" y="117"/>
                      <a:pt x="499" y="116"/>
                    </a:cubicBezTo>
                    <a:cubicBezTo>
                      <a:pt x="498" y="82"/>
                      <a:pt x="498" y="48"/>
                      <a:pt x="499" y="14"/>
                    </a:cubicBezTo>
                    <a:cubicBezTo>
                      <a:pt x="508" y="15"/>
                      <a:pt x="518" y="15"/>
                      <a:pt x="528" y="16"/>
                    </a:cubicBezTo>
                    <a:cubicBezTo>
                      <a:pt x="529" y="51"/>
                      <a:pt x="529" y="87"/>
                      <a:pt x="527" y="122"/>
                    </a:cubicBezTo>
                    <a:cubicBezTo>
                      <a:pt x="527" y="123"/>
                      <a:pt x="528" y="123"/>
                      <a:pt x="528" y="123"/>
                    </a:cubicBezTo>
                    <a:close/>
                    <a:moveTo>
                      <a:pt x="652" y="121"/>
                    </a:moveTo>
                    <a:cubicBezTo>
                      <a:pt x="624" y="122"/>
                      <a:pt x="595" y="123"/>
                      <a:pt x="567" y="123"/>
                    </a:cubicBezTo>
                    <a:cubicBezTo>
                      <a:pt x="565" y="89"/>
                      <a:pt x="564" y="54"/>
                      <a:pt x="563" y="19"/>
                    </a:cubicBezTo>
                    <a:cubicBezTo>
                      <a:pt x="563" y="18"/>
                      <a:pt x="561" y="18"/>
                      <a:pt x="561" y="19"/>
                    </a:cubicBezTo>
                    <a:cubicBezTo>
                      <a:pt x="562" y="54"/>
                      <a:pt x="563" y="89"/>
                      <a:pt x="565" y="123"/>
                    </a:cubicBezTo>
                    <a:cubicBezTo>
                      <a:pt x="554" y="123"/>
                      <a:pt x="542" y="123"/>
                      <a:pt x="530" y="123"/>
                    </a:cubicBezTo>
                    <a:cubicBezTo>
                      <a:pt x="530" y="123"/>
                      <a:pt x="530" y="123"/>
                      <a:pt x="529" y="123"/>
                    </a:cubicBezTo>
                    <a:cubicBezTo>
                      <a:pt x="529" y="123"/>
                      <a:pt x="529" y="123"/>
                      <a:pt x="529" y="123"/>
                    </a:cubicBezTo>
                    <a:cubicBezTo>
                      <a:pt x="531" y="87"/>
                      <a:pt x="531" y="51"/>
                      <a:pt x="529" y="16"/>
                    </a:cubicBezTo>
                    <a:cubicBezTo>
                      <a:pt x="552" y="17"/>
                      <a:pt x="574" y="18"/>
                      <a:pt x="596" y="20"/>
                    </a:cubicBezTo>
                    <a:cubicBezTo>
                      <a:pt x="597" y="47"/>
                      <a:pt x="598" y="74"/>
                      <a:pt x="598" y="101"/>
                    </a:cubicBezTo>
                    <a:cubicBezTo>
                      <a:pt x="598" y="102"/>
                      <a:pt x="599" y="102"/>
                      <a:pt x="599" y="101"/>
                    </a:cubicBezTo>
                    <a:cubicBezTo>
                      <a:pt x="599" y="74"/>
                      <a:pt x="598" y="47"/>
                      <a:pt x="597" y="20"/>
                    </a:cubicBezTo>
                    <a:cubicBezTo>
                      <a:pt x="615" y="21"/>
                      <a:pt x="633" y="22"/>
                      <a:pt x="651" y="24"/>
                    </a:cubicBezTo>
                    <a:cubicBezTo>
                      <a:pt x="651" y="56"/>
                      <a:pt x="650" y="88"/>
                      <a:pt x="652" y="12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1" name="is1ide-Freeform 788"/>
              <p:cNvSpPr/>
              <p:nvPr/>
            </p:nvSpPr>
            <p:spPr bwMode="auto">
              <a:xfrm>
                <a:off x="2812" y="2558"/>
                <a:ext cx="650" cy="89"/>
              </a:xfrm>
              <a:custGeom>
                <a:avLst/>
                <a:gdLst>
                  <a:gd name="T0" fmla="*/ 567 w 590"/>
                  <a:gd name="T1" fmla="*/ 28 h 81"/>
                  <a:gd name="T2" fmla="*/ 518 w 590"/>
                  <a:gd name="T3" fmla="*/ 28 h 81"/>
                  <a:gd name="T4" fmla="*/ 517 w 590"/>
                  <a:gd name="T5" fmla="*/ 28 h 81"/>
                  <a:gd name="T6" fmla="*/ 461 w 590"/>
                  <a:gd name="T7" fmla="*/ 30 h 81"/>
                  <a:gd name="T8" fmla="*/ 460 w 590"/>
                  <a:gd name="T9" fmla="*/ 31 h 81"/>
                  <a:gd name="T10" fmla="*/ 330 w 590"/>
                  <a:gd name="T11" fmla="*/ 37 h 81"/>
                  <a:gd name="T12" fmla="*/ 328 w 590"/>
                  <a:gd name="T13" fmla="*/ 36 h 81"/>
                  <a:gd name="T14" fmla="*/ 302 w 590"/>
                  <a:gd name="T15" fmla="*/ 41 h 81"/>
                  <a:gd name="T16" fmla="*/ 228 w 590"/>
                  <a:gd name="T17" fmla="*/ 31 h 81"/>
                  <a:gd name="T18" fmla="*/ 227 w 590"/>
                  <a:gd name="T19" fmla="*/ 28 h 81"/>
                  <a:gd name="T20" fmla="*/ 198 w 590"/>
                  <a:gd name="T21" fmla="*/ 26 h 81"/>
                  <a:gd name="T22" fmla="*/ 163 w 590"/>
                  <a:gd name="T23" fmla="*/ 21 h 81"/>
                  <a:gd name="T24" fmla="*/ 161 w 590"/>
                  <a:gd name="T25" fmla="*/ 20 h 81"/>
                  <a:gd name="T26" fmla="*/ 130 w 590"/>
                  <a:gd name="T27" fmla="*/ 16 h 81"/>
                  <a:gd name="T28" fmla="*/ 128 w 590"/>
                  <a:gd name="T29" fmla="*/ 13 h 81"/>
                  <a:gd name="T30" fmla="*/ 96 w 590"/>
                  <a:gd name="T31" fmla="*/ 11 h 81"/>
                  <a:gd name="T32" fmla="*/ 95 w 590"/>
                  <a:gd name="T33" fmla="*/ 10 h 81"/>
                  <a:gd name="T34" fmla="*/ 62 w 590"/>
                  <a:gd name="T35" fmla="*/ 6 h 81"/>
                  <a:gd name="T36" fmla="*/ 2 w 590"/>
                  <a:gd name="T37" fmla="*/ 0 h 81"/>
                  <a:gd name="T38" fmla="*/ 28 w 590"/>
                  <a:gd name="T39" fmla="*/ 6 h 81"/>
                  <a:gd name="T40" fmla="*/ 31 w 590"/>
                  <a:gd name="T41" fmla="*/ 73 h 81"/>
                  <a:gd name="T42" fmla="*/ 62 w 590"/>
                  <a:gd name="T43" fmla="*/ 10 h 81"/>
                  <a:gd name="T44" fmla="*/ 64 w 590"/>
                  <a:gd name="T45" fmla="*/ 80 h 81"/>
                  <a:gd name="T46" fmla="*/ 94 w 590"/>
                  <a:gd name="T47" fmla="*/ 15 h 81"/>
                  <a:gd name="T48" fmla="*/ 96 w 590"/>
                  <a:gd name="T49" fmla="*/ 75 h 81"/>
                  <a:gd name="T50" fmla="*/ 128 w 590"/>
                  <a:gd name="T51" fmla="*/ 21 h 81"/>
                  <a:gd name="T52" fmla="*/ 131 w 590"/>
                  <a:gd name="T53" fmla="*/ 66 h 81"/>
                  <a:gd name="T54" fmla="*/ 161 w 590"/>
                  <a:gd name="T55" fmla="*/ 27 h 81"/>
                  <a:gd name="T56" fmla="*/ 163 w 590"/>
                  <a:gd name="T57" fmla="*/ 73 h 81"/>
                  <a:gd name="T58" fmla="*/ 196 w 590"/>
                  <a:gd name="T59" fmla="*/ 32 h 81"/>
                  <a:gd name="T60" fmla="*/ 196 w 590"/>
                  <a:gd name="T61" fmla="*/ 73 h 81"/>
                  <a:gd name="T62" fmla="*/ 227 w 590"/>
                  <a:gd name="T63" fmla="*/ 36 h 81"/>
                  <a:gd name="T64" fmla="*/ 229 w 590"/>
                  <a:gd name="T65" fmla="*/ 70 h 81"/>
                  <a:gd name="T66" fmla="*/ 292 w 590"/>
                  <a:gd name="T67" fmla="*/ 43 h 81"/>
                  <a:gd name="T68" fmla="*/ 292 w 590"/>
                  <a:gd name="T69" fmla="*/ 43 h 81"/>
                  <a:gd name="T70" fmla="*/ 328 w 590"/>
                  <a:gd name="T71" fmla="*/ 76 h 81"/>
                  <a:gd name="T72" fmla="*/ 330 w 590"/>
                  <a:gd name="T73" fmla="*/ 43 h 81"/>
                  <a:gd name="T74" fmla="*/ 360 w 590"/>
                  <a:gd name="T75" fmla="*/ 60 h 81"/>
                  <a:gd name="T76" fmla="*/ 362 w 590"/>
                  <a:gd name="T77" fmla="*/ 41 h 81"/>
                  <a:gd name="T78" fmla="*/ 392 w 590"/>
                  <a:gd name="T79" fmla="*/ 66 h 81"/>
                  <a:gd name="T80" fmla="*/ 390 w 590"/>
                  <a:gd name="T81" fmla="*/ 39 h 81"/>
                  <a:gd name="T82" fmla="*/ 427 w 590"/>
                  <a:gd name="T83" fmla="*/ 65 h 81"/>
                  <a:gd name="T84" fmla="*/ 428 w 590"/>
                  <a:gd name="T85" fmla="*/ 36 h 81"/>
                  <a:gd name="T86" fmla="*/ 460 w 590"/>
                  <a:gd name="T87" fmla="*/ 35 h 81"/>
                  <a:gd name="T88" fmla="*/ 463 w 590"/>
                  <a:gd name="T89" fmla="*/ 68 h 81"/>
                  <a:gd name="T90" fmla="*/ 517 w 590"/>
                  <a:gd name="T91" fmla="*/ 33 h 81"/>
                  <a:gd name="T92" fmla="*/ 518 w 590"/>
                  <a:gd name="T93" fmla="*/ 53 h 81"/>
                  <a:gd name="T94" fmla="*/ 540 w 590"/>
                  <a:gd name="T95" fmla="*/ 33 h 81"/>
                  <a:gd name="T96" fmla="*/ 542 w 590"/>
                  <a:gd name="T97" fmla="*/ 50 h 81"/>
                  <a:gd name="T98" fmla="*/ 565 w 590"/>
                  <a:gd name="T99" fmla="*/ 32 h 81"/>
                  <a:gd name="T100" fmla="*/ 567 w 590"/>
                  <a:gd name="T101" fmla="*/ 58 h 81"/>
                  <a:gd name="T102" fmla="*/ 588 w 590"/>
                  <a:gd name="T103" fmla="*/ 3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590" h="81">
                    <a:moveTo>
                      <a:pt x="587" y="28"/>
                    </a:moveTo>
                    <a:cubicBezTo>
                      <a:pt x="580" y="28"/>
                      <a:pt x="574" y="28"/>
                      <a:pt x="567" y="28"/>
                    </a:cubicBezTo>
                    <a:cubicBezTo>
                      <a:pt x="566" y="27"/>
                      <a:pt x="565" y="27"/>
                      <a:pt x="565" y="28"/>
                    </a:cubicBezTo>
                    <a:cubicBezTo>
                      <a:pt x="550" y="28"/>
                      <a:pt x="534" y="28"/>
                      <a:pt x="518" y="28"/>
                    </a:cubicBezTo>
                    <a:cubicBezTo>
                      <a:pt x="518" y="27"/>
                      <a:pt x="517" y="27"/>
                      <a:pt x="517" y="28"/>
                    </a:cubicBezTo>
                    <a:cubicBezTo>
                      <a:pt x="517" y="28"/>
                      <a:pt x="517" y="28"/>
                      <a:pt x="517" y="28"/>
                    </a:cubicBezTo>
                    <a:cubicBezTo>
                      <a:pt x="498" y="29"/>
                      <a:pt x="480" y="30"/>
                      <a:pt x="461" y="31"/>
                    </a:cubicBezTo>
                    <a:cubicBezTo>
                      <a:pt x="461" y="30"/>
                      <a:pt x="461" y="30"/>
                      <a:pt x="461" y="30"/>
                    </a:cubicBezTo>
                    <a:cubicBezTo>
                      <a:pt x="461" y="29"/>
                      <a:pt x="460" y="29"/>
                      <a:pt x="460" y="30"/>
                    </a:cubicBezTo>
                    <a:cubicBezTo>
                      <a:pt x="460" y="30"/>
                      <a:pt x="460" y="30"/>
                      <a:pt x="460" y="31"/>
                    </a:cubicBezTo>
                    <a:cubicBezTo>
                      <a:pt x="452" y="31"/>
                      <a:pt x="444" y="31"/>
                      <a:pt x="437" y="32"/>
                    </a:cubicBezTo>
                    <a:cubicBezTo>
                      <a:pt x="402" y="33"/>
                      <a:pt x="365" y="33"/>
                      <a:pt x="330" y="37"/>
                    </a:cubicBezTo>
                    <a:cubicBezTo>
                      <a:pt x="330" y="37"/>
                      <a:pt x="330" y="37"/>
                      <a:pt x="330" y="37"/>
                    </a:cubicBezTo>
                    <a:cubicBezTo>
                      <a:pt x="330" y="36"/>
                      <a:pt x="328" y="35"/>
                      <a:pt x="328" y="36"/>
                    </a:cubicBezTo>
                    <a:cubicBezTo>
                      <a:pt x="328" y="37"/>
                      <a:pt x="328" y="37"/>
                      <a:pt x="328" y="37"/>
                    </a:cubicBezTo>
                    <a:cubicBezTo>
                      <a:pt x="319" y="38"/>
                      <a:pt x="311" y="39"/>
                      <a:pt x="302" y="41"/>
                    </a:cubicBezTo>
                    <a:cubicBezTo>
                      <a:pt x="302" y="40"/>
                      <a:pt x="301" y="40"/>
                      <a:pt x="300" y="40"/>
                    </a:cubicBezTo>
                    <a:cubicBezTo>
                      <a:pt x="276" y="37"/>
                      <a:pt x="252" y="34"/>
                      <a:pt x="228" y="31"/>
                    </a:cubicBezTo>
                    <a:cubicBezTo>
                      <a:pt x="228" y="30"/>
                      <a:pt x="228" y="29"/>
                      <a:pt x="228" y="28"/>
                    </a:cubicBezTo>
                    <a:cubicBezTo>
                      <a:pt x="228" y="28"/>
                      <a:pt x="227" y="27"/>
                      <a:pt x="227" y="28"/>
                    </a:cubicBezTo>
                    <a:cubicBezTo>
                      <a:pt x="227" y="29"/>
                      <a:pt x="227" y="30"/>
                      <a:pt x="227" y="31"/>
                    </a:cubicBezTo>
                    <a:cubicBezTo>
                      <a:pt x="217" y="29"/>
                      <a:pt x="207" y="28"/>
                      <a:pt x="198" y="26"/>
                    </a:cubicBezTo>
                    <a:cubicBezTo>
                      <a:pt x="198" y="26"/>
                      <a:pt x="197" y="26"/>
                      <a:pt x="197" y="26"/>
                    </a:cubicBezTo>
                    <a:cubicBezTo>
                      <a:pt x="185" y="25"/>
                      <a:pt x="174" y="23"/>
                      <a:pt x="163" y="21"/>
                    </a:cubicBezTo>
                    <a:cubicBezTo>
                      <a:pt x="163" y="21"/>
                      <a:pt x="163" y="20"/>
                      <a:pt x="163" y="20"/>
                    </a:cubicBezTo>
                    <a:cubicBezTo>
                      <a:pt x="163" y="19"/>
                      <a:pt x="161" y="19"/>
                      <a:pt x="161" y="20"/>
                    </a:cubicBezTo>
                    <a:cubicBezTo>
                      <a:pt x="161" y="20"/>
                      <a:pt x="161" y="20"/>
                      <a:pt x="161" y="21"/>
                    </a:cubicBezTo>
                    <a:cubicBezTo>
                      <a:pt x="151" y="19"/>
                      <a:pt x="140" y="18"/>
                      <a:pt x="130" y="16"/>
                    </a:cubicBezTo>
                    <a:cubicBezTo>
                      <a:pt x="130" y="15"/>
                      <a:pt x="130" y="14"/>
                      <a:pt x="130" y="13"/>
                    </a:cubicBezTo>
                    <a:cubicBezTo>
                      <a:pt x="130" y="12"/>
                      <a:pt x="128" y="12"/>
                      <a:pt x="128" y="13"/>
                    </a:cubicBezTo>
                    <a:cubicBezTo>
                      <a:pt x="128" y="14"/>
                      <a:pt x="128" y="15"/>
                      <a:pt x="128" y="16"/>
                    </a:cubicBezTo>
                    <a:cubicBezTo>
                      <a:pt x="117" y="14"/>
                      <a:pt x="107" y="13"/>
                      <a:pt x="96" y="11"/>
                    </a:cubicBezTo>
                    <a:cubicBezTo>
                      <a:pt x="96" y="11"/>
                      <a:pt x="96" y="10"/>
                      <a:pt x="96" y="10"/>
                    </a:cubicBezTo>
                    <a:cubicBezTo>
                      <a:pt x="96" y="9"/>
                      <a:pt x="95" y="8"/>
                      <a:pt x="95" y="10"/>
                    </a:cubicBezTo>
                    <a:cubicBezTo>
                      <a:pt x="95" y="10"/>
                      <a:pt x="94" y="10"/>
                      <a:pt x="94" y="11"/>
                    </a:cubicBezTo>
                    <a:cubicBezTo>
                      <a:pt x="84" y="9"/>
                      <a:pt x="73" y="8"/>
                      <a:pt x="62" y="6"/>
                    </a:cubicBezTo>
                    <a:cubicBezTo>
                      <a:pt x="62" y="6"/>
                      <a:pt x="62" y="6"/>
                      <a:pt x="62" y="6"/>
                    </a:cubicBezTo>
                    <a:cubicBezTo>
                      <a:pt x="42" y="4"/>
                      <a:pt x="22" y="2"/>
                      <a:pt x="2" y="0"/>
                    </a:cubicBezTo>
                    <a:cubicBezTo>
                      <a:pt x="0" y="0"/>
                      <a:pt x="0" y="3"/>
                      <a:pt x="2" y="3"/>
                    </a:cubicBezTo>
                    <a:cubicBezTo>
                      <a:pt x="11" y="4"/>
                      <a:pt x="20" y="5"/>
                      <a:pt x="28" y="6"/>
                    </a:cubicBezTo>
                    <a:cubicBezTo>
                      <a:pt x="29" y="28"/>
                      <a:pt x="29" y="51"/>
                      <a:pt x="30" y="73"/>
                    </a:cubicBezTo>
                    <a:cubicBezTo>
                      <a:pt x="30" y="74"/>
                      <a:pt x="31" y="74"/>
                      <a:pt x="31" y="73"/>
                    </a:cubicBezTo>
                    <a:cubicBezTo>
                      <a:pt x="31" y="51"/>
                      <a:pt x="31" y="28"/>
                      <a:pt x="29" y="6"/>
                    </a:cubicBezTo>
                    <a:cubicBezTo>
                      <a:pt x="40" y="7"/>
                      <a:pt x="51" y="9"/>
                      <a:pt x="62" y="10"/>
                    </a:cubicBezTo>
                    <a:cubicBezTo>
                      <a:pt x="61" y="33"/>
                      <a:pt x="61" y="57"/>
                      <a:pt x="63" y="80"/>
                    </a:cubicBezTo>
                    <a:cubicBezTo>
                      <a:pt x="63" y="81"/>
                      <a:pt x="64" y="81"/>
                      <a:pt x="64" y="80"/>
                    </a:cubicBezTo>
                    <a:cubicBezTo>
                      <a:pt x="63" y="57"/>
                      <a:pt x="63" y="34"/>
                      <a:pt x="62" y="10"/>
                    </a:cubicBezTo>
                    <a:cubicBezTo>
                      <a:pt x="73" y="12"/>
                      <a:pt x="84" y="14"/>
                      <a:pt x="94" y="15"/>
                    </a:cubicBezTo>
                    <a:cubicBezTo>
                      <a:pt x="93" y="35"/>
                      <a:pt x="93" y="55"/>
                      <a:pt x="94" y="75"/>
                    </a:cubicBezTo>
                    <a:cubicBezTo>
                      <a:pt x="95" y="76"/>
                      <a:pt x="96" y="76"/>
                      <a:pt x="96" y="75"/>
                    </a:cubicBezTo>
                    <a:cubicBezTo>
                      <a:pt x="95" y="55"/>
                      <a:pt x="95" y="35"/>
                      <a:pt x="96" y="16"/>
                    </a:cubicBezTo>
                    <a:cubicBezTo>
                      <a:pt x="107" y="17"/>
                      <a:pt x="117" y="19"/>
                      <a:pt x="128" y="21"/>
                    </a:cubicBezTo>
                    <a:cubicBezTo>
                      <a:pt x="128" y="36"/>
                      <a:pt x="128" y="51"/>
                      <a:pt x="130" y="67"/>
                    </a:cubicBezTo>
                    <a:cubicBezTo>
                      <a:pt x="130" y="68"/>
                      <a:pt x="131" y="68"/>
                      <a:pt x="131" y="66"/>
                    </a:cubicBezTo>
                    <a:cubicBezTo>
                      <a:pt x="130" y="51"/>
                      <a:pt x="130" y="36"/>
                      <a:pt x="130" y="21"/>
                    </a:cubicBezTo>
                    <a:cubicBezTo>
                      <a:pt x="140" y="23"/>
                      <a:pt x="151" y="25"/>
                      <a:pt x="161" y="27"/>
                    </a:cubicBezTo>
                    <a:cubicBezTo>
                      <a:pt x="161" y="42"/>
                      <a:pt x="161" y="58"/>
                      <a:pt x="161" y="73"/>
                    </a:cubicBezTo>
                    <a:cubicBezTo>
                      <a:pt x="161" y="74"/>
                      <a:pt x="163" y="74"/>
                      <a:pt x="163" y="73"/>
                    </a:cubicBezTo>
                    <a:cubicBezTo>
                      <a:pt x="163" y="58"/>
                      <a:pt x="163" y="42"/>
                      <a:pt x="163" y="27"/>
                    </a:cubicBezTo>
                    <a:cubicBezTo>
                      <a:pt x="174" y="29"/>
                      <a:pt x="185" y="30"/>
                      <a:pt x="196" y="32"/>
                    </a:cubicBezTo>
                    <a:cubicBezTo>
                      <a:pt x="195" y="46"/>
                      <a:pt x="195" y="59"/>
                      <a:pt x="195" y="73"/>
                    </a:cubicBezTo>
                    <a:cubicBezTo>
                      <a:pt x="195" y="74"/>
                      <a:pt x="196" y="74"/>
                      <a:pt x="196" y="73"/>
                    </a:cubicBezTo>
                    <a:cubicBezTo>
                      <a:pt x="196" y="60"/>
                      <a:pt x="196" y="46"/>
                      <a:pt x="197" y="32"/>
                    </a:cubicBezTo>
                    <a:cubicBezTo>
                      <a:pt x="207" y="34"/>
                      <a:pt x="217" y="35"/>
                      <a:pt x="227" y="36"/>
                    </a:cubicBezTo>
                    <a:cubicBezTo>
                      <a:pt x="227" y="48"/>
                      <a:pt x="228" y="59"/>
                      <a:pt x="228" y="70"/>
                    </a:cubicBezTo>
                    <a:cubicBezTo>
                      <a:pt x="228" y="70"/>
                      <a:pt x="229" y="71"/>
                      <a:pt x="229" y="70"/>
                    </a:cubicBezTo>
                    <a:cubicBezTo>
                      <a:pt x="230" y="59"/>
                      <a:pt x="229" y="48"/>
                      <a:pt x="228" y="37"/>
                    </a:cubicBezTo>
                    <a:cubicBezTo>
                      <a:pt x="249" y="39"/>
                      <a:pt x="271" y="42"/>
                      <a:pt x="292" y="43"/>
                    </a:cubicBezTo>
                    <a:cubicBezTo>
                      <a:pt x="292" y="43"/>
                      <a:pt x="292" y="43"/>
                      <a:pt x="292" y="43"/>
                    </a:cubicBezTo>
                    <a:cubicBezTo>
                      <a:pt x="292" y="43"/>
                      <a:pt x="292" y="43"/>
                      <a:pt x="292" y="43"/>
                    </a:cubicBezTo>
                    <a:cubicBezTo>
                      <a:pt x="304" y="44"/>
                      <a:pt x="316" y="44"/>
                      <a:pt x="328" y="43"/>
                    </a:cubicBezTo>
                    <a:cubicBezTo>
                      <a:pt x="328" y="54"/>
                      <a:pt x="328" y="65"/>
                      <a:pt x="328" y="76"/>
                    </a:cubicBezTo>
                    <a:cubicBezTo>
                      <a:pt x="328" y="77"/>
                      <a:pt x="330" y="78"/>
                      <a:pt x="330" y="77"/>
                    </a:cubicBezTo>
                    <a:cubicBezTo>
                      <a:pt x="330" y="66"/>
                      <a:pt x="330" y="54"/>
                      <a:pt x="330" y="43"/>
                    </a:cubicBezTo>
                    <a:cubicBezTo>
                      <a:pt x="340" y="43"/>
                      <a:pt x="350" y="42"/>
                      <a:pt x="360" y="41"/>
                    </a:cubicBezTo>
                    <a:cubicBezTo>
                      <a:pt x="360" y="47"/>
                      <a:pt x="360" y="54"/>
                      <a:pt x="360" y="60"/>
                    </a:cubicBezTo>
                    <a:cubicBezTo>
                      <a:pt x="360" y="61"/>
                      <a:pt x="362" y="61"/>
                      <a:pt x="362" y="60"/>
                    </a:cubicBezTo>
                    <a:cubicBezTo>
                      <a:pt x="362" y="54"/>
                      <a:pt x="362" y="47"/>
                      <a:pt x="362" y="41"/>
                    </a:cubicBezTo>
                    <a:cubicBezTo>
                      <a:pt x="371" y="40"/>
                      <a:pt x="380" y="40"/>
                      <a:pt x="389" y="39"/>
                    </a:cubicBezTo>
                    <a:cubicBezTo>
                      <a:pt x="390" y="48"/>
                      <a:pt x="391" y="57"/>
                      <a:pt x="392" y="66"/>
                    </a:cubicBezTo>
                    <a:cubicBezTo>
                      <a:pt x="392" y="67"/>
                      <a:pt x="393" y="68"/>
                      <a:pt x="393" y="67"/>
                    </a:cubicBezTo>
                    <a:cubicBezTo>
                      <a:pt x="393" y="57"/>
                      <a:pt x="392" y="48"/>
                      <a:pt x="390" y="39"/>
                    </a:cubicBezTo>
                    <a:cubicBezTo>
                      <a:pt x="402" y="38"/>
                      <a:pt x="414" y="37"/>
                      <a:pt x="426" y="36"/>
                    </a:cubicBezTo>
                    <a:cubicBezTo>
                      <a:pt x="425" y="46"/>
                      <a:pt x="425" y="55"/>
                      <a:pt x="427" y="65"/>
                    </a:cubicBezTo>
                    <a:cubicBezTo>
                      <a:pt x="427" y="66"/>
                      <a:pt x="428" y="66"/>
                      <a:pt x="428" y="65"/>
                    </a:cubicBezTo>
                    <a:cubicBezTo>
                      <a:pt x="427" y="55"/>
                      <a:pt x="427" y="46"/>
                      <a:pt x="428" y="36"/>
                    </a:cubicBezTo>
                    <a:cubicBezTo>
                      <a:pt x="431" y="36"/>
                      <a:pt x="434" y="36"/>
                      <a:pt x="437" y="35"/>
                    </a:cubicBezTo>
                    <a:cubicBezTo>
                      <a:pt x="445" y="35"/>
                      <a:pt x="453" y="35"/>
                      <a:pt x="460" y="35"/>
                    </a:cubicBezTo>
                    <a:cubicBezTo>
                      <a:pt x="460" y="46"/>
                      <a:pt x="460" y="57"/>
                      <a:pt x="462" y="68"/>
                    </a:cubicBezTo>
                    <a:cubicBezTo>
                      <a:pt x="462" y="69"/>
                      <a:pt x="463" y="69"/>
                      <a:pt x="463" y="68"/>
                    </a:cubicBezTo>
                    <a:cubicBezTo>
                      <a:pt x="462" y="57"/>
                      <a:pt x="462" y="46"/>
                      <a:pt x="461" y="35"/>
                    </a:cubicBezTo>
                    <a:cubicBezTo>
                      <a:pt x="480" y="34"/>
                      <a:pt x="498" y="34"/>
                      <a:pt x="517" y="33"/>
                    </a:cubicBezTo>
                    <a:cubicBezTo>
                      <a:pt x="517" y="40"/>
                      <a:pt x="517" y="46"/>
                      <a:pt x="517" y="53"/>
                    </a:cubicBezTo>
                    <a:cubicBezTo>
                      <a:pt x="517" y="54"/>
                      <a:pt x="518" y="55"/>
                      <a:pt x="518" y="53"/>
                    </a:cubicBezTo>
                    <a:cubicBezTo>
                      <a:pt x="518" y="47"/>
                      <a:pt x="518" y="40"/>
                      <a:pt x="518" y="33"/>
                    </a:cubicBezTo>
                    <a:cubicBezTo>
                      <a:pt x="526" y="33"/>
                      <a:pt x="533" y="33"/>
                      <a:pt x="540" y="33"/>
                    </a:cubicBezTo>
                    <a:cubicBezTo>
                      <a:pt x="540" y="38"/>
                      <a:pt x="540" y="44"/>
                      <a:pt x="540" y="50"/>
                    </a:cubicBezTo>
                    <a:cubicBezTo>
                      <a:pt x="540" y="51"/>
                      <a:pt x="542" y="51"/>
                      <a:pt x="542" y="50"/>
                    </a:cubicBezTo>
                    <a:cubicBezTo>
                      <a:pt x="542" y="44"/>
                      <a:pt x="542" y="38"/>
                      <a:pt x="542" y="33"/>
                    </a:cubicBezTo>
                    <a:cubicBezTo>
                      <a:pt x="550" y="33"/>
                      <a:pt x="557" y="32"/>
                      <a:pt x="565" y="32"/>
                    </a:cubicBezTo>
                    <a:cubicBezTo>
                      <a:pt x="565" y="41"/>
                      <a:pt x="565" y="49"/>
                      <a:pt x="565" y="58"/>
                    </a:cubicBezTo>
                    <a:cubicBezTo>
                      <a:pt x="565" y="59"/>
                      <a:pt x="567" y="60"/>
                      <a:pt x="567" y="58"/>
                    </a:cubicBezTo>
                    <a:cubicBezTo>
                      <a:pt x="567" y="50"/>
                      <a:pt x="567" y="41"/>
                      <a:pt x="567" y="32"/>
                    </a:cubicBezTo>
                    <a:cubicBezTo>
                      <a:pt x="574" y="32"/>
                      <a:pt x="581" y="32"/>
                      <a:pt x="588" y="31"/>
                    </a:cubicBezTo>
                    <a:cubicBezTo>
                      <a:pt x="590" y="31"/>
                      <a:pt x="589" y="28"/>
                      <a:pt x="587" y="2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2" name="is1ide-Freeform 789"/>
              <p:cNvSpPr/>
              <p:nvPr/>
            </p:nvSpPr>
            <p:spPr bwMode="auto">
              <a:xfrm>
                <a:off x="2794" y="2454"/>
                <a:ext cx="668" cy="113"/>
              </a:xfrm>
              <a:custGeom>
                <a:avLst/>
                <a:gdLst>
                  <a:gd name="T0" fmla="*/ 593 w 606"/>
                  <a:gd name="T1" fmla="*/ 59 h 102"/>
                  <a:gd name="T2" fmla="*/ 584 w 606"/>
                  <a:gd name="T3" fmla="*/ 29 h 102"/>
                  <a:gd name="T4" fmla="*/ 601 w 606"/>
                  <a:gd name="T5" fmla="*/ 7 h 102"/>
                  <a:gd name="T6" fmla="*/ 491 w 606"/>
                  <a:gd name="T7" fmla="*/ 2 h 102"/>
                  <a:gd name="T8" fmla="*/ 310 w 606"/>
                  <a:gd name="T9" fmla="*/ 3 h 102"/>
                  <a:gd name="T10" fmla="*/ 428 w 606"/>
                  <a:gd name="T11" fmla="*/ 27 h 102"/>
                  <a:gd name="T12" fmla="*/ 306 w 606"/>
                  <a:gd name="T13" fmla="*/ 59 h 102"/>
                  <a:gd name="T14" fmla="*/ 320 w 606"/>
                  <a:gd name="T15" fmla="*/ 89 h 102"/>
                  <a:gd name="T16" fmla="*/ 310 w 606"/>
                  <a:gd name="T17" fmla="*/ 55 h 102"/>
                  <a:gd name="T18" fmla="*/ 242 w 606"/>
                  <a:gd name="T19" fmla="*/ 23 h 102"/>
                  <a:gd name="T20" fmla="*/ 223 w 606"/>
                  <a:gd name="T21" fmla="*/ 20 h 102"/>
                  <a:gd name="T22" fmla="*/ 206 w 606"/>
                  <a:gd name="T23" fmla="*/ 20 h 102"/>
                  <a:gd name="T24" fmla="*/ 174 w 606"/>
                  <a:gd name="T25" fmla="*/ 21 h 102"/>
                  <a:gd name="T26" fmla="*/ 158 w 606"/>
                  <a:gd name="T27" fmla="*/ 21 h 102"/>
                  <a:gd name="T28" fmla="*/ 126 w 606"/>
                  <a:gd name="T29" fmla="*/ 20 h 102"/>
                  <a:gd name="T30" fmla="*/ 8 w 606"/>
                  <a:gd name="T31" fmla="*/ 20 h 102"/>
                  <a:gd name="T32" fmla="*/ 124 w 606"/>
                  <a:gd name="T33" fmla="*/ 49 h 102"/>
                  <a:gd name="T34" fmla="*/ 124 w 606"/>
                  <a:gd name="T35" fmla="*/ 87 h 102"/>
                  <a:gd name="T36" fmla="*/ 221 w 606"/>
                  <a:gd name="T37" fmla="*/ 89 h 102"/>
                  <a:gd name="T38" fmla="*/ 239 w 606"/>
                  <a:gd name="T39" fmla="*/ 101 h 102"/>
                  <a:gd name="T40" fmla="*/ 551 w 606"/>
                  <a:gd name="T41" fmla="*/ 94 h 102"/>
                  <a:gd name="T42" fmla="*/ 564 w 606"/>
                  <a:gd name="T43" fmla="*/ 89 h 102"/>
                  <a:gd name="T44" fmla="*/ 604 w 606"/>
                  <a:gd name="T45" fmla="*/ 89 h 102"/>
                  <a:gd name="T46" fmla="*/ 159 w 606"/>
                  <a:gd name="T47" fmla="*/ 46 h 102"/>
                  <a:gd name="T48" fmla="*/ 158 w 606"/>
                  <a:gd name="T49" fmla="*/ 46 h 102"/>
                  <a:gd name="T50" fmla="*/ 144 w 606"/>
                  <a:gd name="T51" fmla="*/ 45 h 102"/>
                  <a:gd name="T52" fmla="*/ 164 w 606"/>
                  <a:gd name="T53" fmla="*/ 79 h 102"/>
                  <a:gd name="T54" fmla="*/ 145 w 606"/>
                  <a:gd name="T55" fmla="*/ 69 h 102"/>
                  <a:gd name="T56" fmla="*/ 159 w 606"/>
                  <a:gd name="T57" fmla="*/ 77 h 102"/>
                  <a:gd name="T58" fmla="*/ 174 w 606"/>
                  <a:gd name="T59" fmla="*/ 50 h 102"/>
                  <a:gd name="T60" fmla="*/ 189 w 606"/>
                  <a:gd name="T61" fmla="*/ 81 h 102"/>
                  <a:gd name="T62" fmla="*/ 204 w 606"/>
                  <a:gd name="T63" fmla="*/ 47 h 102"/>
                  <a:gd name="T64" fmla="*/ 174 w 606"/>
                  <a:gd name="T65" fmla="*/ 46 h 102"/>
                  <a:gd name="T66" fmla="*/ 206 w 606"/>
                  <a:gd name="T67" fmla="*/ 81 h 102"/>
                  <a:gd name="T68" fmla="*/ 206 w 606"/>
                  <a:gd name="T69" fmla="*/ 47 h 102"/>
                  <a:gd name="T70" fmla="*/ 223 w 606"/>
                  <a:gd name="T71" fmla="*/ 82 h 102"/>
                  <a:gd name="T72" fmla="*/ 224 w 606"/>
                  <a:gd name="T73" fmla="*/ 48 h 102"/>
                  <a:gd name="T74" fmla="*/ 528 w 606"/>
                  <a:gd name="T75" fmla="*/ 6 h 102"/>
                  <a:gd name="T76" fmla="*/ 508 w 606"/>
                  <a:gd name="T77" fmla="*/ 27 h 102"/>
                  <a:gd name="T78" fmla="*/ 510 w 606"/>
                  <a:gd name="T79" fmla="*/ 33 h 102"/>
                  <a:gd name="T80" fmla="*/ 492 w 606"/>
                  <a:gd name="T81" fmla="*/ 33 h 102"/>
                  <a:gd name="T82" fmla="*/ 489 w 606"/>
                  <a:gd name="T83" fmla="*/ 33 h 102"/>
                  <a:gd name="T84" fmla="*/ 466 w 606"/>
                  <a:gd name="T85" fmla="*/ 48 h 102"/>
                  <a:gd name="T86" fmla="*/ 471 w 606"/>
                  <a:gd name="T87" fmla="*/ 5 h 102"/>
                  <a:gd name="T88" fmla="*/ 451 w 606"/>
                  <a:gd name="T89" fmla="*/ 27 h 102"/>
                  <a:gd name="T90" fmla="*/ 449 w 606"/>
                  <a:gd name="T91" fmla="*/ 56 h 102"/>
                  <a:gd name="T92" fmla="*/ 409 w 606"/>
                  <a:gd name="T93" fmla="*/ 62 h 102"/>
                  <a:gd name="T94" fmla="*/ 391 w 606"/>
                  <a:gd name="T95" fmla="*/ 33 h 102"/>
                  <a:gd name="T96" fmla="*/ 426 w 606"/>
                  <a:gd name="T97" fmla="*/ 62 h 102"/>
                  <a:gd name="T98" fmla="*/ 412 w 606"/>
                  <a:gd name="T99" fmla="*/ 57 h 102"/>
                  <a:gd name="T100" fmla="*/ 427 w 606"/>
                  <a:gd name="T101" fmla="*/ 88 h 102"/>
                  <a:gd name="T102" fmla="*/ 511 w 606"/>
                  <a:gd name="T103" fmla="*/ 64 h 102"/>
                  <a:gd name="T104" fmla="*/ 553 w 606"/>
                  <a:gd name="T105" fmla="*/ 62 h 102"/>
                  <a:gd name="T106" fmla="*/ 552 w 606"/>
                  <a:gd name="T107" fmla="*/ 57 h 102"/>
                  <a:gd name="T108" fmla="*/ 529 w 606"/>
                  <a:gd name="T109" fmla="*/ 33 h 102"/>
                  <a:gd name="T110" fmla="*/ 583 w 606"/>
                  <a:gd name="T111" fmla="*/ 58 h 102"/>
                  <a:gd name="T112" fmla="*/ 583 w 606"/>
                  <a:gd name="T113" fmla="*/ 6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606" h="102">
                    <a:moveTo>
                      <a:pt x="603" y="86"/>
                    </a:moveTo>
                    <a:cubicBezTo>
                      <a:pt x="598" y="85"/>
                      <a:pt x="592" y="85"/>
                      <a:pt x="586" y="85"/>
                    </a:cubicBezTo>
                    <a:cubicBezTo>
                      <a:pt x="586" y="77"/>
                      <a:pt x="585" y="69"/>
                      <a:pt x="585" y="62"/>
                    </a:cubicBezTo>
                    <a:cubicBezTo>
                      <a:pt x="588" y="62"/>
                      <a:pt x="591" y="62"/>
                      <a:pt x="594" y="62"/>
                    </a:cubicBezTo>
                    <a:cubicBezTo>
                      <a:pt x="596" y="62"/>
                      <a:pt x="595" y="59"/>
                      <a:pt x="593" y="59"/>
                    </a:cubicBezTo>
                    <a:cubicBezTo>
                      <a:pt x="591" y="59"/>
                      <a:pt x="588" y="59"/>
                      <a:pt x="585" y="59"/>
                    </a:cubicBezTo>
                    <a:cubicBezTo>
                      <a:pt x="585" y="50"/>
                      <a:pt x="585" y="41"/>
                      <a:pt x="585" y="32"/>
                    </a:cubicBezTo>
                    <a:cubicBezTo>
                      <a:pt x="589" y="32"/>
                      <a:pt x="594" y="32"/>
                      <a:pt x="599" y="32"/>
                    </a:cubicBezTo>
                    <a:cubicBezTo>
                      <a:pt x="601" y="32"/>
                      <a:pt x="600" y="29"/>
                      <a:pt x="598" y="29"/>
                    </a:cubicBezTo>
                    <a:cubicBezTo>
                      <a:pt x="594" y="29"/>
                      <a:pt x="589" y="29"/>
                      <a:pt x="584" y="29"/>
                    </a:cubicBezTo>
                    <a:cubicBezTo>
                      <a:pt x="584" y="28"/>
                      <a:pt x="583" y="27"/>
                      <a:pt x="583" y="28"/>
                    </a:cubicBezTo>
                    <a:cubicBezTo>
                      <a:pt x="583" y="28"/>
                      <a:pt x="583" y="28"/>
                      <a:pt x="583" y="29"/>
                    </a:cubicBezTo>
                    <a:cubicBezTo>
                      <a:pt x="565" y="28"/>
                      <a:pt x="547" y="28"/>
                      <a:pt x="529" y="28"/>
                    </a:cubicBezTo>
                    <a:cubicBezTo>
                      <a:pt x="529" y="21"/>
                      <a:pt x="529" y="13"/>
                      <a:pt x="529" y="6"/>
                    </a:cubicBezTo>
                    <a:cubicBezTo>
                      <a:pt x="553" y="7"/>
                      <a:pt x="577" y="7"/>
                      <a:pt x="601" y="7"/>
                    </a:cubicBezTo>
                    <a:cubicBezTo>
                      <a:pt x="602" y="7"/>
                      <a:pt x="602" y="4"/>
                      <a:pt x="600" y="4"/>
                    </a:cubicBezTo>
                    <a:cubicBezTo>
                      <a:pt x="564" y="1"/>
                      <a:pt x="528" y="1"/>
                      <a:pt x="492" y="2"/>
                    </a:cubicBezTo>
                    <a:cubicBezTo>
                      <a:pt x="492" y="1"/>
                      <a:pt x="492" y="1"/>
                      <a:pt x="492" y="0"/>
                    </a:cubicBezTo>
                    <a:cubicBezTo>
                      <a:pt x="492" y="0"/>
                      <a:pt x="491" y="0"/>
                      <a:pt x="491" y="0"/>
                    </a:cubicBezTo>
                    <a:cubicBezTo>
                      <a:pt x="491" y="1"/>
                      <a:pt x="491" y="1"/>
                      <a:pt x="491" y="2"/>
                    </a:cubicBezTo>
                    <a:cubicBezTo>
                      <a:pt x="480" y="2"/>
                      <a:pt x="470" y="2"/>
                      <a:pt x="459" y="2"/>
                    </a:cubicBezTo>
                    <a:cubicBezTo>
                      <a:pt x="456" y="2"/>
                      <a:pt x="453" y="2"/>
                      <a:pt x="450" y="2"/>
                    </a:cubicBezTo>
                    <a:cubicBezTo>
                      <a:pt x="450" y="2"/>
                      <a:pt x="450" y="2"/>
                      <a:pt x="450" y="2"/>
                    </a:cubicBezTo>
                    <a:cubicBezTo>
                      <a:pt x="403" y="2"/>
                      <a:pt x="356" y="1"/>
                      <a:pt x="310" y="1"/>
                    </a:cubicBezTo>
                    <a:cubicBezTo>
                      <a:pt x="309" y="1"/>
                      <a:pt x="309" y="3"/>
                      <a:pt x="310" y="3"/>
                    </a:cubicBezTo>
                    <a:cubicBezTo>
                      <a:pt x="356" y="6"/>
                      <a:pt x="403" y="5"/>
                      <a:pt x="450" y="5"/>
                    </a:cubicBezTo>
                    <a:cubicBezTo>
                      <a:pt x="449" y="13"/>
                      <a:pt x="449" y="20"/>
                      <a:pt x="449" y="27"/>
                    </a:cubicBezTo>
                    <a:cubicBezTo>
                      <a:pt x="442" y="27"/>
                      <a:pt x="436" y="27"/>
                      <a:pt x="429" y="27"/>
                    </a:cubicBezTo>
                    <a:cubicBezTo>
                      <a:pt x="429" y="26"/>
                      <a:pt x="428" y="26"/>
                      <a:pt x="428" y="27"/>
                    </a:cubicBezTo>
                    <a:cubicBezTo>
                      <a:pt x="428" y="27"/>
                      <a:pt x="428" y="27"/>
                      <a:pt x="428" y="27"/>
                    </a:cubicBezTo>
                    <a:cubicBezTo>
                      <a:pt x="389" y="27"/>
                      <a:pt x="350" y="29"/>
                      <a:pt x="311" y="31"/>
                    </a:cubicBezTo>
                    <a:cubicBezTo>
                      <a:pt x="311" y="31"/>
                      <a:pt x="311" y="33"/>
                      <a:pt x="312" y="33"/>
                    </a:cubicBezTo>
                    <a:cubicBezTo>
                      <a:pt x="338" y="33"/>
                      <a:pt x="363" y="33"/>
                      <a:pt x="389" y="33"/>
                    </a:cubicBezTo>
                    <a:cubicBezTo>
                      <a:pt x="390" y="41"/>
                      <a:pt x="390" y="49"/>
                      <a:pt x="390" y="57"/>
                    </a:cubicBezTo>
                    <a:cubicBezTo>
                      <a:pt x="362" y="58"/>
                      <a:pt x="334" y="59"/>
                      <a:pt x="306" y="59"/>
                    </a:cubicBezTo>
                    <a:cubicBezTo>
                      <a:pt x="305" y="59"/>
                      <a:pt x="306" y="61"/>
                      <a:pt x="307" y="61"/>
                    </a:cubicBezTo>
                    <a:cubicBezTo>
                      <a:pt x="335" y="62"/>
                      <a:pt x="362" y="62"/>
                      <a:pt x="390" y="62"/>
                    </a:cubicBezTo>
                    <a:cubicBezTo>
                      <a:pt x="390" y="71"/>
                      <a:pt x="391" y="80"/>
                      <a:pt x="391" y="89"/>
                    </a:cubicBezTo>
                    <a:cubicBezTo>
                      <a:pt x="361" y="90"/>
                      <a:pt x="332" y="90"/>
                      <a:pt x="302" y="90"/>
                    </a:cubicBezTo>
                    <a:cubicBezTo>
                      <a:pt x="308" y="89"/>
                      <a:pt x="314" y="89"/>
                      <a:pt x="320" y="89"/>
                    </a:cubicBezTo>
                    <a:cubicBezTo>
                      <a:pt x="322" y="88"/>
                      <a:pt x="321" y="86"/>
                      <a:pt x="320" y="86"/>
                    </a:cubicBezTo>
                    <a:cubicBezTo>
                      <a:pt x="293" y="84"/>
                      <a:pt x="267" y="84"/>
                      <a:pt x="240" y="83"/>
                    </a:cubicBezTo>
                    <a:cubicBezTo>
                      <a:pt x="241" y="73"/>
                      <a:pt x="241" y="63"/>
                      <a:pt x="241" y="53"/>
                    </a:cubicBezTo>
                    <a:cubicBezTo>
                      <a:pt x="264" y="55"/>
                      <a:pt x="287" y="57"/>
                      <a:pt x="310" y="59"/>
                    </a:cubicBezTo>
                    <a:cubicBezTo>
                      <a:pt x="312" y="59"/>
                      <a:pt x="312" y="56"/>
                      <a:pt x="310" y="55"/>
                    </a:cubicBezTo>
                    <a:cubicBezTo>
                      <a:pt x="287" y="52"/>
                      <a:pt x="264" y="50"/>
                      <a:pt x="241" y="49"/>
                    </a:cubicBezTo>
                    <a:cubicBezTo>
                      <a:pt x="241" y="42"/>
                      <a:pt x="242" y="36"/>
                      <a:pt x="242" y="29"/>
                    </a:cubicBezTo>
                    <a:cubicBezTo>
                      <a:pt x="265" y="30"/>
                      <a:pt x="287" y="31"/>
                      <a:pt x="310" y="32"/>
                    </a:cubicBezTo>
                    <a:cubicBezTo>
                      <a:pt x="312" y="32"/>
                      <a:pt x="311" y="29"/>
                      <a:pt x="310" y="29"/>
                    </a:cubicBezTo>
                    <a:cubicBezTo>
                      <a:pt x="288" y="26"/>
                      <a:pt x="265" y="24"/>
                      <a:pt x="242" y="23"/>
                    </a:cubicBezTo>
                    <a:cubicBezTo>
                      <a:pt x="242" y="22"/>
                      <a:pt x="242" y="21"/>
                      <a:pt x="242" y="21"/>
                    </a:cubicBezTo>
                    <a:cubicBezTo>
                      <a:pt x="242" y="20"/>
                      <a:pt x="241" y="19"/>
                      <a:pt x="241" y="20"/>
                    </a:cubicBezTo>
                    <a:cubicBezTo>
                      <a:pt x="241" y="21"/>
                      <a:pt x="241" y="22"/>
                      <a:pt x="241" y="23"/>
                    </a:cubicBezTo>
                    <a:cubicBezTo>
                      <a:pt x="235" y="23"/>
                      <a:pt x="229" y="23"/>
                      <a:pt x="223" y="22"/>
                    </a:cubicBezTo>
                    <a:cubicBezTo>
                      <a:pt x="223" y="22"/>
                      <a:pt x="223" y="21"/>
                      <a:pt x="223" y="20"/>
                    </a:cubicBezTo>
                    <a:cubicBezTo>
                      <a:pt x="223" y="20"/>
                      <a:pt x="223" y="20"/>
                      <a:pt x="223" y="20"/>
                    </a:cubicBezTo>
                    <a:cubicBezTo>
                      <a:pt x="223" y="21"/>
                      <a:pt x="223" y="22"/>
                      <a:pt x="223" y="22"/>
                    </a:cubicBezTo>
                    <a:cubicBezTo>
                      <a:pt x="218" y="22"/>
                      <a:pt x="212" y="22"/>
                      <a:pt x="207" y="22"/>
                    </a:cubicBezTo>
                    <a:cubicBezTo>
                      <a:pt x="207" y="21"/>
                      <a:pt x="207" y="21"/>
                      <a:pt x="207" y="21"/>
                    </a:cubicBezTo>
                    <a:cubicBezTo>
                      <a:pt x="207" y="19"/>
                      <a:pt x="206" y="19"/>
                      <a:pt x="206" y="20"/>
                    </a:cubicBezTo>
                    <a:cubicBezTo>
                      <a:pt x="206" y="21"/>
                      <a:pt x="205" y="21"/>
                      <a:pt x="205" y="22"/>
                    </a:cubicBezTo>
                    <a:cubicBezTo>
                      <a:pt x="195" y="22"/>
                      <a:pt x="185" y="21"/>
                      <a:pt x="175" y="21"/>
                    </a:cubicBezTo>
                    <a:cubicBezTo>
                      <a:pt x="175" y="21"/>
                      <a:pt x="175" y="21"/>
                      <a:pt x="175" y="20"/>
                    </a:cubicBezTo>
                    <a:cubicBezTo>
                      <a:pt x="175" y="20"/>
                      <a:pt x="174" y="19"/>
                      <a:pt x="174" y="20"/>
                    </a:cubicBezTo>
                    <a:cubicBezTo>
                      <a:pt x="174" y="21"/>
                      <a:pt x="174" y="21"/>
                      <a:pt x="174" y="21"/>
                    </a:cubicBezTo>
                    <a:cubicBezTo>
                      <a:pt x="170" y="21"/>
                      <a:pt x="167" y="21"/>
                      <a:pt x="163" y="21"/>
                    </a:cubicBezTo>
                    <a:cubicBezTo>
                      <a:pt x="161" y="21"/>
                      <a:pt x="160" y="21"/>
                      <a:pt x="158" y="21"/>
                    </a:cubicBezTo>
                    <a:cubicBezTo>
                      <a:pt x="158" y="21"/>
                      <a:pt x="158" y="21"/>
                      <a:pt x="158" y="20"/>
                    </a:cubicBezTo>
                    <a:cubicBezTo>
                      <a:pt x="158" y="20"/>
                      <a:pt x="158" y="20"/>
                      <a:pt x="158" y="20"/>
                    </a:cubicBezTo>
                    <a:cubicBezTo>
                      <a:pt x="158" y="21"/>
                      <a:pt x="158" y="21"/>
                      <a:pt x="158" y="21"/>
                    </a:cubicBezTo>
                    <a:cubicBezTo>
                      <a:pt x="153" y="21"/>
                      <a:pt x="148" y="21"/>
                      <a:pt x="144" y="20"/>
                    </a:cubicBezTo>
                    <a:cubicBezTo>
                      <a:pt x="143" y="19"/>
                      <a:pt x="143" y="17"/>
                      <a:pt x="143" y="15"/>
                    </a:cubicBezTo>
                    <a:cubicBezTo>
                      <a:pt x="143" y="15"/>
                      <a:pt x="143" y="15"/>
                      <a:pt x="143" y="15"/>
                    </a:cubicBezTo>
                    <a:cubicBezTo>
                      <a:pt x="143" y="17"/>
                      <a:pt x="143" y="19"/>
                      <a:pt x="143" y="20"/>
                    </a:cubicBezTo>
                    <a:cubicBezTo>
                      <a:pt x="137" y="20"/>
                      <a:pt x="132" y="20"/>
                      <a:pt x="126" y="20"/>
                    </a:cubicBezTo>
                    <a:cubicBezTo>
                      <a:pt x="126" y="18"/>
                      <a:pt x="126" y="16"/>
                      <a:pt x="126" y="14"/>
                    </a:cubicBezTo>
                    <a:cubicBezTo>
                      <a:pt x="126" y="13"/>
                      <a:pt x="124" y="12"/>
                      <a:pt x="124" y="13"/>
                    </a:cubicBezTo>
                    <a:cubicBezTo>
                      <a:pt x="124" y="16"/>
                      <a:pt x="124" y="18"/>
                      <a:pt x="124" y="20"/>
                    </a:cubicBezTo>
                    <a:cubicBezTo>
                      <a:pt x="85" y="19"/>
                      <a:pt x="46" y="18"/>
                      <a:pt x="8" y="18"/>
                    </a:cubicBezTo>
                    <a:cubicBezTo>
                      <a:pt x="6" y="18"/>
                      <a:pt x="7" y="20"/>
                      <a:pt x="8" y="20"/>
                    </a:cubicBezTo>
                    <a:cubicBezTo>
                      <a:pt x="47" y="21"/>
                      <a:pt x="85" y="22"/>
                      <a:pt x="124" y="23"/>
                    </a:cubicBezTo>
                    <a:cubicBezTo>
                      <a:pt x="124" y="31"/>
                      <a:pt x="124" y="38"/>
                      <a:pt x="124" y="45"/>
                    </a:cubicBezTo>
                    <a:cubicBezTo>
                      <a:pt x="86" y="43"/>
                      <a:pt x="47" y="43"/>
                      <a:pt x="9" y="45"/>
                    </a:cubicBezTo>
                    <a:cubicBezTo>
                      <a:pt x="9" y="45"/>
                      <a:pt x="9" y="46"/>
                      <a:pt x="10" y="46"/>
                    </a:cubicBezTo>
                    <a:cubicBezTo>
                      <a:pt x="47" y="49"/>
                      <a:pt x="86" y="49"/>
                      <a:pt x="124" y="49"/>
                    </a:cubicBezTo>
                    <a:cubicBezTo>
                      <a:pt x="124" y="58"/>
                      <a:pt x="124" y="67"/>
                      <a:pt x="124" y="75"/>
                    </a:cubicBezTo>
                    <a:cubicBezTo>
                      <a:pt x="83" y="71"/>
                      <a:pt x="42" y="66"/>
                      <a:pt x="1" y="65"/>
                    </a:cubicBezTo>
                    <a:cubicBezTo>
                      <a:pt x="0" y="65"/>
                      <a:pt x="1" y="66"/>
                      <a:pt x="1" y="66"/>
                    </a:cubicBezTo>
                    <a:cubicBezTo>
                      <a:pt x="42" y="72"/>
                      <a:pt x="83" y="76"/>
                      <a:pt x="124" y="79"/>
                    </a:cubicBezTo>
                    <a:cubicBezTo>
                      <a:pt x="124" y="82"/>
                      <a:pt x="124" y="84"/>
                      <a:pt x="124" y="87"/>
                    </a:cubicBezTo>
                    <a:cubicBezTo>
                      <a:pt x="124" y="88"/>
                      <a:pt x="126" y="88"/>
                      <a:pt x="126" y="87"/>
                    </a:cubicBezTo>
                    <a:cubicBezTo>
                      <a:pt x="126" y="85"/>
                      <a:pt x="126" y="82"/>
                      <a:pt x="126" y="79"/>
                    </a:cubicBezTo>
                    <a:cubicBezTo>
                      <a:pt x="136" y="80"/>
                      <a:pt x="147" y="81"/>
                      <a:pt x="157" y="82"/>
                    </a:cubicBezTo>
                    <a:cubicBezTo>
                      <a:pt x="178" y="84"/>
                      <a:pt x="199" y="86"/>
                      <a:pt x="221" y="87"/>
                    </a:cubicBezTo>
                    <a:cubicBezTo>
                      <a:pt x="221" y="88"/>
                      <a:pt x="221" y="88"/>
                      <a:pt x="221" y="89"/>
                    </a:cubicBezTo>
                    <a:cubicBezTo>
                      <a:pt x="221" y="90"/>
                      <a:pt x="222" y="90"/>
                      <a:pt x="222" y="89"/>
                    </a:cubicBezTo>
                    <a:cubicBezTo>
                      <a:pt x="222" y="89"/>
                      <a:pt x="222" y="88"/>
                      <a:pt x="222" y="88"/>
                    </a:cubicBezTo>
                    <a:cubicBezTo>
                      <a:pt x="228" y="88"/>
                      <a:pt x="233" y="88"/>
                      <a:pt x="238" y="88"/>
                    </a:cubicBezTo>
                    <a:cubicBezTo>
                      <a:pt x="238" y="92"/>
                      <a:pt x="237" y="96"/>
                      <a:pt x="237" y="100"/>
                    </a:cubicBezTo>
                    <a:cubicBezTo>
                      <a:pt x="237" y="101"/>
                      <a:pt x="239" y="102"/>
                      <a:pt x="239" y="101"/>
                    </a:cubicBezTo>
                    <a:cubicBezTo>
                      <a:pt x="239" y="97"/>
                      <a:pt x="240" y="93"/>
                      <a:pt x="240" y="89"/>
                    </a:cubicBezTo>
                    <a:cubicBezTo>
                      <a:pt x="260" y="90"/>
                      <a:pt x="280" y="90"/>
                      <a:pt x="299" y="90"/>
                    </a:cubicBezTo>
                    <a:cubicBezTo>
                      <a:pt x="299" y="90"/>
                      <a:pt x="299" y="91"/>
                      <a:pt x="300" y="91"/>
                    </a:cubicBezTo>
                    <a:cubicBezTo>
                      <a:pt x="384" y="96"/>
                      <a:pt x="467" y="91"/>
                      <a:pt x="551" y="89"/>
                    </a:cubicBezTo>
                    <a:cubicBezTo>
                      <a:pt x="551" y="90"/>
                      <a:pt x="551" y="92"/>
                      <a:pt x="551" y="94"/>
                    </a:cubicBezTo>
                    <a:cubicBezTo>
                      <a:pt x="551" y="95"/>
                      <a:pt x="553" y="95"/>
                      <a:pt x="553" y="94"/>
                    </a:cubicBezTo>
                    <a:cubicBezTo>
                      <a:pt x="553" y="92"/>
                      <a:pt x="553" y="91"/>
                      <a:pt x="553" y="89"/>
                    </a:cubicBezTo>
                    <a:cubicBezTo>
                      <a:pt x="556" y="89"/>
                      <a:pt x="560" y="89"/>
                      <a:pt x="563" y="89"/>
                    </a:cubicBezTo>
                    <a:cubicBezTo>
                      <a:pt x="563" y="90"/>
                      <a:pt x="564" y="90"/>
                      <a:pt x="564" y="89"/>
                    </a:cubicBezTo>
                    <a:cubicBezTo>
                      <a:pt x="564" y="89"/>
                      <a:pt x="564" y="89"/>
                      <a:pt x="564" y="89"/>
                    </a:cubicBezTo>
                    <a:cubicBezTo>
                      <a:pt x="571" y="89"/>
                      <a:pt x="578" y="89"/>
                      <a:pt x="584" y="89"/>
                    </a:cubicBezTo>
                    <a:cubicBezTo>
                      <a:pt x="584" y="90"/>
                      <a:pt x="584" y="91"/>
                      <a:pt x="584" y="92"/>
                    </a:cubicBezTo>
                    <a:cubicBezTo>
                      <a:pt x="584" y="93"/>
                      <a:pt x="586" y="94"/>
                      <a:pt x="586" y="92"/>
                    </a:cubicBezTo>
                    <a:cubicBezTo>
                      <a:pt x="586" y="91"/>
                      <a:pt x="586" y="90"/>
                      <a:pt x="586" y="89"/>
                    </a:cubicBezTo>
                    <a:cubicBezTo>
                      <a:pt x="592" y="89"/>
                      <a:pt x="598" y="88"/>
                      <a:pt x="604" y="89"/>
                    </a:cubicBezTo>
                    <a:cubicBezTo>
                      <a:pt x="606" y="89"/>
                      <a:pt x="605" y="86"/>
                      <a:pt x="603" y="86"/>
                    </a:cubicBezTo>
                    <a:close/>
                    <a:moveTo>
                      <a:pt x="174" y="25"/>
                    </a:moveTo>
                    <a:cubicBezTo>
                      <a:pt x="173" y="32"/>
                      <a:pt x="173" y="39"/>
                      <a:pt x="173" y="46"/>
                    </a:cubicBezTo>
                    <a:cubicBezTo>
                      <a:pt x="169" y="46"/>
                      <a:pt x="166" y="46"/>
                      <a:pt x="163" y="46"/>
                    </a:cubicBezTo>
                    <a:cubicBezTo>
                      <a:pt x="161" y="46"/>
                      <a:pt x="160" y="46"/>
                      <a:pt x="159" y="46"/>
                    </a:cubicBezTo>
                    <a:cubicBezTo>
                      <a:pt x="158" y="39"/>
                      <a:pt x="158" y="31"/>
                      <a:pt x="158" y="24"/>
                    </a:cubicBezTo>
                    <a:cubicBezTo>
                      <a:pt x="164" y="25"/>
                      <a:pt x="169" y="25"/>
                      <a:pt x="174" y="25"/>
                    </a:cubicBezTo>
                    <a:close/>
                    <a:moveTo>
                      <a:pt x="156" y="24"/>
                    </a:moveTo>
                    <a:cubicBezTo>
                      <a:pt x="157" y="24"/>
                      <a:pt x="157" y="24"/>
                      <a:pt x="158" y="24"/>
                    </a:cubicBezTo>
                    <a:cubicBezTo>
                      <a:pt x="158" y="31"/>
                      <a:pt x="158" y="39"/>
                      <a:pt x="158" y="46"/>
                    </a:cubicBezTo>
                    <a:cubicBezTo>
                      <a:pt x="153" y="45"/>
                      <a:pt x="149" y="45"/>
                      <a:pt x="145" y="45"/>
                    </a:cubicBezTo>
                    <a:cubicBezTo>
                      <a:pt x="145" y="38"/>
                      <a:pt x="144" y="31"/>
                      <a:pt x="144" y="24"/>
                    </a:cubicBezTo>
                    <a:cubicBezTo>
                      <a:pt x="148" y="24"/>
                      <a:pt x="152" y="24"/>
                      <a:pt x="156" y="24"/>
                    </a:cubicBezTo>
                    <a:close/>
                    <a:moveTo>
                      <a:pt x="143" y="24"/>
                    </a:moveTo>
                    <a:cubicBezTo>
                      <a:pt x="144" y="31"/>
                      <a:pt x="144" y="38"/>
                      <a:pt x="144" y="45"/>
                    </a:cubicBezTo>
                    <a:cubicBezTo>
                      <a:pt x="138" y="45"/>
                      <a:pt x="132" y="45"/>
                      <a:pt x="126" y="45"/>
                    </a:cubicBezTo>
                    <a:cubicBezTo>
                      <a:pt x="126" y="38"/>
                      <a:pt x="126" y="31"/>
                      <a:pt x="126" y="24"/>
                    </a:cubicBezTo>
                    <a:cubicBezTo>
                      <a:pt x="132" y="24"/>
                      <a:pt x="138" y="24"/>
                      <a:pt x="143" y="24"/>
                    </a:cubicBezTo>
                    <a:close/>
                    <a:moveTo>
                      <a:pt x="187" y="81"/>
                    </a:moveTo>
                    <a:cubicBezTo>
                      <a:pt x="180" y="80"/>
                      <a:pt x="172" y="80"/>
                      <a:pt x="164" y="79"/>
                    </a:cubicBezTo>
                    <a:cubicBezTo>
                      <a:pt x="151" y="78"/>
                      <a:pt x="138" y="77"/>
                      <a:pt x="126" y="76"/>
                    </a:cubicBezTo>
                    <a:cubicBezTo>
                      <a:pt x="126" y="67"/>
                      <a:pt x="126" y="58"/>
                      <a:pt x="126" y="49"/>
                    </a:cubicBezTo>
                    <a:cubicBezTo>
                      <a:pt x="132" y="49"/>
                      <a:pt x="138" y="49"/>
                      <a:pt x="144" y="49"/>
                    </a:cubicBezTo>
                    <a:cubicBezTo>
                      <a:pt x="144" y="55"/>
                      <a:pt x="144" y="62"/>
                      <a:pt x="144" y="69"/>
                    </a:cubicBezTo>
                    <a:cubicBezTo>
                      <a:pt x="144" y="69"/>
                      <a:pt x="145" y="69"/>
                      <a:pt x="145" y="69"/>
                    </a:cubicBezTo>
                    <a:cubicBezTo>
                      <a:pt x="145" y="62"/>
                      <a:pt x="145" y="56"/>
                      <a:pt x="145" y="49"/>
                    </a:cubicBezTo>
                    <a:cubicBezTo>
                      <a:pt x="148" y="49"/>
                      <a:pt x="152" y="49"/>
                      <a:pt x="156" y="49"/>
                    </a:cubicBezTo>
                    <a:cubicBezTo>
                      <a:pt x="156" y="49"/>
                      <a:pt x="157" y="49"/>
                      <a:pt x="158" y="49"/>
                    </a:cubicBezTo>
                    <a:cubicBezTo>
                      <a:pt x="158" y="58"/>
                      <a:pt x="158" y="68"/>
                      <a:pt x="158" y="77"/>
                    </a:cubicBezTo>
                    <a:cubicBezTo>
                      <a:pt x="158" y="78"/>
                      <a:pt x="159" y="78"/>
                      <a:pt x="159" y="77"/>
                    </a:cubicBezTo>
                    <a:cubicBezTo>
                      <a:pt x="159" y="68"/>
                      <a:pt x="159" y="59"/>
                      <a:pt x="159" y="49"/>
                    </a:cubicBezTo>
                    <a:cubicBezTo>
                      <a:pt x="163" y="49"/>
                      <a:pt x="168" y="50"/>
                      <a:pt x="172" y="50"/>
                    </a:cubicBezTo>
                    <a:cubicBezTo>
                      <a:pt x="172" y="59"/>
                      <a:pt x="172" y="68"/>
                      <a:pt x="172" y="77"/>
                    </a:cubicBezTo>
                    <a:cubicBezTo>
                      <a:pt x="172" y="78"/>
                      <a:pt x="174" y="79"/>
                      <a:pt x="174" y="77"/>
                    </a:cubicBezTo>
                    <a:cubicBezTo>
                      <a:pt x="174" y="68"/>
                      <a:pt x="174" y="59"/>
                      <a:pt x="174" y="50"/>
                    </a:cubicBezTo>
                    <a:cubicBezTo>
                      <a:pt x="179" y="50"/>
                      <a:pt x="184" y="50"/>
                      <a:pt x="188" y="50"/>
                    </a:cubicBezTo>
                    <a:cubicBezTo>
                      <a:pt x="188" y="60"/>
                      <a:pt x="187" y="70"/>
                      <a:pt x="187" y="80"/>
                    </a:cubicBezTo>
                    <a:cubicBezTo>
                      <a:pt x="187" y="80"/>
                      <a:pt x="187" y="80"/>
                      <a:pt x="187" y="81"/>
                    </a:cubicBezTo>
                    <a:close/>
                    <a:moveTo>
                      <a:pt x="189" y="81"/>
                    </a:moveTo>
                    <a:cubicBezTo>
                      <a:pt x="189" y="81"/>
                      <a:pt x="189" y="81"/>
                      <a:pt x="189" y="81"/>
                    </a:cubicBezTo>
                    <a:cubicBezTo>
                      <a:pt x="189" y="71"/>
                      <a:pt x="189" y="60"/>
                      <a:pt x="189" y="50"/>
                    </a:cubicBezTo>
                    <a:cubicBezTo>
                      <a:pt x="194" y="51"/>
                      <a:pt x="199" y="51"/>
                      <a:pt x="204" y="51"/>
                    </a:cubicBezTo>
                    <a:cubicBezTo>
                      <a:pt x="204" y="61"/>
                      <a:pt x="204" y="71"/>
                      <a:pt x="204" y="81"/>
                    </a:cubicBezTo>
                    <a:cubicBezTo>
                      <a:pt x="199" y="81"/>
                      <a:pt x="194" y="81"/>
                      <a:pt x="189" y="81"/>
                    </a:cubicBezTo>
                    <a:close/>
                    <a:moveTo>
                      <a:pt x="204" y="47"/>
                    </a:moveTo>
                    <a:cubicBezTo>
                      <a:pt x="199" y="47"/>
                      <a:pt x="194" y="47"/>
                      <a:pt x="190" y="47"/>
                    </a:cubicBezTo>
                    <a:cubicBezTo>
                      <a:pt x="190" y="44"/>
                      <a:pt x="190" y="41"/>
                      <a:pt x="190" y="39"/>
                    </a:cubicBezTo>
                    <a:cubicBezTo>
                      <a:pt x="190" y="38"/>
                      <a:pt x="189" y="38"/>
                      <a:pt x="189" y="39"/>
                    </a:cubicBezTo>
                    <a:cubicBezTo>
                      <a:pt x="189" y="41"/>
                      <a:pt x="189" y="44"/>
                      <a:pt x="189" y="47"/>
                    </a:cubicBezTo>
                    <a:cubicBezTo>
                      <a:pt x="184" y="46"/>
                      <a:pt x="179" y="46"/>
                      <a:pt x="174" y="46"/>
                    </a:cubicBezTo>
                    <a:cubicBezTo>
                      <a:pt x="174" y="39"/>
                      <a:pt x="175" y="32"/>
                      <a:pt x="175" y="25"/>
                    </a:cubicBezTo>
                    <a:cubicBezTo>
                      <a:pt x="185" y="26"/>
                      <a:pt x="195" y="26"/>
                      <a:pt x="205" y="27"/>
                    </a:cubicBezTo>
                    <a:cubicBezTo>
                      <a:pt x="205" y="33"/>
                      <a:pt x="204" y="40"/>
                      <a:pt x="204" y="47"/>
                    </a:cubicBezTo>
                    <a:close/>
                    <a:moveTo>
                      <a:pt x="221" y="82"/>
                    </a:moveTo>
                    <a:cubicBezTo>
                      <a:pt x="216" y="82"/>
                      <a:pt x="211" y="82"/>
                      <a:pt x="206" y="81"/>
                    </a:cubicBezTo>
                    <a:cubicBezTo>
                      <a:pt x="206" y="71"/>
                      <a:pt x="206" y="61"/>
                      <a:pt x="206" y="51"/>
                    </a:cubicBezTo>
                    <a:cubicBezTo>
                      <a:pt x="212" y="52"/>
                      <a:pt x="217" y="52"/>
                      <a:pt x="222" y="52"/>
                    </a:cubicBezTo>
                    <a:cubicBezTo>
                      <a:pt x="222" y="62"/>
                      <a:pt x="221" y="72"/>
                      <a:pt x="221" y="82"/>
                    </a:cubicBezTo>
                    <a:close/>
                    <a:moveTo>
                      <a:pt x="222" y="48"/>
                    </a:moveTo>
                    <a:cubicBezTo>
                      <a:pt x="217" y="48"/>
                      <a:pt x="212" y="47"/>
                      <a:pt x="206" y="47"/>
                    </a:cubicBezTo>
                    <a:cubicBezTo>
                      <a:pt x="207" y="40"/>
                      <a:pt x="207" y="34"/>
                      <a:pt x="207" y="27"/>
                    </a:cubicBezTo>
                    <a:cubicBezTo>
                      <a:pt x="212" y="27"/>
                      <a:pt x="218" y="27"/>
                      <a:pt x="223" y="28"/>
                    </a:cubicBezTo>
                    <a:cubicBezTo>
                      <a:pt x="223" y="34"/>
                      <a:pt x="222" y="41"/>
                      <a:pt x="222" y="48"/>
                    </a:cubicBezTo>
                    <a:close/>
                    <a:moveTo>
                      <a:pt x="238" y="83"/>
                    </a:moveTo>
                    <a:cubicBezTo>
                      <a:pt x="233" y="82"/>
                      <a:pt x="228" y="82"/>
                      <a:pt x="223" y="82"/>
                    </a:cubicBezTo>
                    <a:cubicBezTo>
                      <a:pt x="223" y="72"/>
                      <a:pt x="224" y="62"/>
                      <a:pt x="224" y="52"/>
                    </a:cubicBezTo>
                    <a:cubicBezTo>
                      <a:pt x="229" y="53"/>
                      <a:pt x="234" y="53"/>
                      <a:pt x="239" y="53"/>
                    </a:cubicBezTo>
                    <a:cubicBezTo>
                      <a:pt x="239" y="63"/>
                      <a:pt x="238" y="73"/>
                      <a:pt x="238" y="83"/>
                    </a:cubicBezTo>
                    <a:close/>
                    <a:moveTo>
                      <a:pt x="239" y="49"/>
                    </a:moveTo>
                    <a:cubicBezTo>
                      <a:pt x="234" y="49"/>
                      <a:pt x="229" y="48"/>
                      <a:pt x="224" y="48"/>
                    </a:cubicBezTo>
                    <a:cubicBezTo>
                      <a:pt x="224" y="41"/>
                      <a:pt x="224" y="34"/>
                      <a:pt x="224" y="28"/>
                    </a:cubicBezTo>
                    <a:cubicBezTo>
                      <a:pt x="229" y="28"/>
                      <a:pt x="235" y="28"/>
                      <a:pt x="240" y="29"/>
                    </a:cubicBezTo>
                    <a:cubicBezTo>
                      <a:pt x="240" y="35"/>
                      <a:pt x="240" y="42"/>
                      <a:pt x="239" y="49"/>
                    </a:cubicBezTo>
                    <a:close/>
                    <a:moveTo>
                      <a:pt x="492" y="6"/>
                    </a:moveTo>
                    <a:cubicBezTo>
                      <a:pt x="504" y="6"/>
                      <a:pt x="516" y="6"/>
                      <a:pt x="528" y="6"/>
                    </a:cubicBezTo>
                    <a:cubicBezTo>
                      <a:pt x="528" y="13"/>
                      <a:pt x="527" y="20"/>
                      <a:pt x="527" y="28"/>
                    </a:cubicBezTo>
                    <a:cubicBezTo>
                      <a:pt x="521" y="27"/>
                      <a:pt x="515" y="27"/>
                      <a:pt x="510" y="27"/>
                    </a:cubicBezTo>
                    <a:cubicBezTo>
                      <a:pt x="509" y="21"/>
                      <a:pt x="509" y="15"/>
                      <a:pt x="509" y="9"/>
                    </a:cubicBezTo>
                    <a:cubicBezTo>
                      <a:pt x="509" y="8"/>
                      <a:pt x="508" y="8"/>
                      <a:pt x="508" y="9"/>
                    </a:cubicBezTo>
                    <a:cubicBezTo>
                      <a:pt x="508" y="15"/>
                      <a:pt x="508" y="21"/>
                      <a:pt x="508" y="27"/>
                    </a:cubicBezTo>
                    <a:cubicBezTo>
                      <a:pt x="502" y="27"/>
                      <a:pt x="497" y="27"/>
                      <a:pt x="492" y="27"/>
                    </a:cubicBezTo>
                    <a:cubicBezTo>
                      <a:pt x="492" y="20"/>
                      <a:pt x="492" y="13"/>
                      <a:pt x="492" y="6"/>
                    </a:cubicBezTo>
                    <a:close/>
                    <a:moveTo>
                      <a:pt x="527" y="56"/>
                    </a:moveTo>
                    <a:cubicBezTo>
                      <a:pt x="522" y="56"/>
                      <a:pt x="516" y="56"/>
                      <a:pt x="511" y="56"/>
                    </a:cubicBezTo>
                    <a:cubicBezTo>
                      <a:pt x="510" y="48"/>
                      <a:pt x="510" y="41"/>
                      <a:pt x="510" y="33"/>
                    </a:cubicBezTo>
                    <a:cubicBezTo>
                      <a:pt x="515" y="33"/>
                      <a:pt x="521" y="33"/>
                      <a:pt x="526" y="33"/>
                    </a:cubicBezTo>
                    <a:cubicBezTo>
                      <a:pt x="526" y="41"/>
                      <a:pt x="526" y="48"/>
                      <a:pt x="527" y="56"/>
                    </a:cubicBezTo>
                    <a:close/>
                    <a:moveTo>
                      <a:pt x="509" y="56"/>
                    </a:moveTo>
                    <a:cubicBezTo>
                      <a:pt x="503" y="56"/>
                      <a:pt x="498" y="56"/>
                      <a:pt x="493" y="56"/>
                    </a:cubicBezTo>
                    <a:cubicBezTo>
                      <a:pt x="492" y="48"/>
                      <a:pt x="492" y="41"/>
                      <a:pt x="492" y="33"/>
                    </a:cubicBezTo>
                    <a:cubicBezTo>
                      <a:pt x="497" y="33"/>
                      <a:pt x="502" y="33"/>
                      <a:pt x="508" y="33"/>
                    </a:cubicBezTo>
                    <a:cubicBezTo>
                      <a:pt x="508" y="41"/>
                      <a:pt x="508" y="48"/>
                      <a:pt x="509" y="56"/>
                    </a:cubicBezTo>
                    <a:close/>
                    <a:moveTo>
                      <a:pt x="468" y="49"/>
                    </a:moveTo>
                    <a:cubicBezTo>
                      <a:pt x="468" y="44"/>
                      <a:pt x="468" y="38"/>
                      <a:pt x="468" y="33"/>
                    </a:cubicBezTo>
                    <a:cubicBezTo>
                      <a:pt x="475" y="33"/>
                      <a:pt x="482" y="33"/>
                      <a:pt x="489" y="33"/>
                    </a:cubicBezTo>
                    <a:cubicBezTo>
                      <a:pt x="490" y="41"/>
                      <a:pt x="490" y="48"/>
                      <a:pt x="491" y="56"/>
                    </a:cubicBezTo>
                    <a:cubicBezTo>
                      <a:pt x="478" y="56"/>
                      <a:pt x="464" y="56"/>
                      <a:pt x="451" y="56"/>
                    </a:cubicBezTo>
                    <a:cubicBezTo>
                      <a:pt x="451" y="48"/>
                      <a:pt x="451" y="41"/>
                      <a:pt x="451" y="33"/>
                    </a:cubicBezTo>
                    <a:cubicBezTo>
                      <a:pt x="456" y="33"/>
                      <a:pt x="461" y="33"/>
                      <a:pt x="466" y="33"/>
                    </a:cubicBezTo>
                    <a:cubicBezTo>
                      <a:pt x="466" y="38"/>
                      <a:pt x="466" y="43"/>
                      <a:pt x="466" y="48"/>
                    </a:cubicBezTo>
                    <a:cubicBezTo>
                      <a:pt x="466" y="50"/>
                      <a:pt x="468" y="50"/>
                      <a:pt x="468" y="49"/>
                    </a:cubicBezTo>
                    <a:close/>
                    <a:moveTo>
                      <a:pt x="491" y="6"/>
                    </a:moveTo>
                    <a:cubicBezTo>
                      <a:pt x="490" y="13"/>
                      <a:pt x="489" y="20"/>
                      <a:pt x="489" y="27"/>
                    </a:cubicBezTo>
                    <a:cubicBezTo>
                      <a:pt x="482" y="27"/>
                      <a:pt x="475" y="27"/>
                      <a:pt x="468" y="27"/>
                    </a:cubicBezTo>
                    <a:cubicBezTo>
                      <a:pt x="468" y="20"/>
                      <a:pt x="469" y="13"/>
                      <a:pt x="471" y="5"/>
                    </a:cubicBezTo>
                    <a:cubicBezTo>
                      <a:pt x="477" y="6"/>
                      <a:pt x="484" y="6"/>
                      <a:pt x="491" y="6"/>
                    </a:cubicBezTo>
                    <a:close/>
                    <a:moveTo>
                      <a:pt x="452" y="5"/>
                    </a:moveTo>
                    <a:cubicBezTo>
                      <a:pt x="457" y="5"/>
                      <a:pt x="463" y="5"/>
                      <a:pt x="469" y="5"/>
                    </a:cubicBezTo>
                    <a:cubicBezTo>
                      <a:pt x="467" y="13"/>
                      <a:pt x="467" y="20"/>
                      <a:pt x="466" y="27"/>
                    </a:cubicBezTo>
                    <a:cubicBezTo>
                      <a:pt x="461" y="27"/>
                      <a:pt x="456" y="27"/>
                      <a:pt x="451" y="27"/>
                    </a:cubicBezTo>
                    <a:cubicBezTo>
                      <a:pt x="451" y="20"/>
                      <a:pt x="451" y="13"/>
                      <a:pt x="451" y="5"/>
                    </a:cubicBezTo>
                    <a:lnTo>
                      <a:pt x="452" y="5"/>
                    </a:lnTo>
                    <a:close/>
                    <a:moveTo>
                      <a:pt x="429" y="33"/>
                    </a:moveTo>
                    <a:cubicBezTo>
                      <a:pt x="436" y="33"/>
                      <a:pt x="442" y="33"/>
                      <a:pt x="449" y="33"/>
                    </a:cubicBezTo>
                    <a:cubicBezTo>
                      <a:pt x="449" y="41"/>
                      <a:pt x="449" y="48"/>
                      <a:pt x="449" y="56"/>
                    </a:cubicBezTo>
                    <a:cubicBezTo>
                      <a:pt x="442" y="56"/>
                      <a:pt x="435" y="56"/>
                      <a:pt x="429" y="56"/>
                    </a:cubicBezTo>
                    <a:cubicBezTo>
                      <a:pt x="429" y="49"/>
                      <a:pt x="429" y="41"/>
                      <a:pt x="429" y="33"/>
                    </a:cubicBezTo>
                    <a:close/>
                    <a:moveTo>
                      <a:pt x="392" y="89"/>
                    </a:moveTo>
                    <a:cubicBezTo>
                      <a:pt x="393" y="80"/>
                      <a:pt x="393" y="71"/>
                      <a:pt x="393" y="62"/>
                    </a:cubicBezTo>
                    <a:cubicBezTo>
                      <a:pt x="398" y="62"/>
                      <a:pt x="404" y="62"/>
                      <a:pt x="409" y="62"/>
                    </a:cubicBezTo>
                    <a:cubicBezTo>
                      <a:pt x="409" y="71"/>
                      <a:pt x="410" y="80"/>
                      <a:pt x="411" y="88"/>
                    </a:cubicBezTo>
                    <a:cubicBezTo>
                      <a:pt x="405" y="89"/>
                      <a:pt x="399" y="89"/>
                      <a:pt x="392" y="89"/>
                    </a:cubicBezTo>
                    <a:close/>
                    <a:moveTo>
                      <a:pt x="409" y="57"/>
                    </a:moveTo>
                    <a:cubicBezTo>
                      <a:pt x="404" y="57"/>
                      <a:pt x="398" y="57"/>
                      <a:pt x="392" y="57"/>
                    </a:cubicBezTo>
                    <a:cubicBezTo>
                      <a:pt x="392" y="49"/>
                      <a:pt x="392" y="41"/>
                      <a:pt x="391" y="33"/>
                    </a:cubicBezTo>
                    <a:cubicBezTo>
                      <a:pt x="398" y="33"/>
                      <a:pt x="404" y="33"/>
                      <a:pt x="411" y="33"/>
                    </a:cubicBezTo>
                    <a:cubicBezTo>
                      <a:pt x="410" y="41"/>
                      <a:pt x="409" y="49"/>
                      <a:pt x="409" y="57"/>
                    </a:cubicBezTo>
                    <a:close/>
                    <a:moveTo>
                      <a:pt x="412" y="88"/>
                    </a:moveTo>
                    <a:cubicBezTo>
                      <a:pt x="412" y="80"/>
                      <a:pt x="412" y="71"/>
                      <a:pt x="412" y="62"/>
                    </a:cubicBezTo>
                    <a:cubicBezTo>
                      <a:pt x="417" y="62"/>
                      <a:pt x="422" y="62"/>
                      <a:pt x="426" y="62"/>
                    </a:cubicBezTo>
                    <a:cubicBezTo>
                      <a:pt x="426" y="71"/>
                      <a:pt x="426" y="79"/>
                      <a:pt x="426" y="87"/>
                    </a:cubicBezTo>
                    <a:cubicBezTo>
                      <a:pt x="426" y="87"/>
                      <a:pt x="426" y="88"/>
                      <a:pt x="427" y="88"/>
                    </a:cubicBezTo>
                    <a:cubicBezTo>
                      <a:pt x="422" y="88"/>
                      <a:pt x="417" y="88"/>
                      <a:pt x="412" y="88"/>
                    </a:cubicBezTo>
                    <a:close/>
                    <a:moveTo>
                      <a:pt x="427" y="56"/>
                    </a:moveTo>
                    <a:cubicBezTo>
                      <a:pt x="422" y="56"/>
                      <a:pt x="417" y="57"/>
                      <a:pt x="412" y="57"/>
                    </a:cubicBezTo>
                    <a:cubicBezTo>
                      <a:pt x="412" y="49"/>
                      <a:pt x="412" y="41"/>
                      <a:pt x="412" y="33"/>
                    </a:cubicBezTo>
                    <a:cubicBezTo>
                      <a:pt x="417" y="33"/>
                      <a:pt x="422" y="33"/>
                      <a:pt x="427" y="33"/>
                    </a:cubicBezTo>
                    <a:cubicBezTo>
                      <a:pt x="427" y="41"/>
                      <a:pt x="427" y="49"/>
                      <a:pt x="427" y="56"/>
                    </a:cubicBezTo>
                    <a:close/>
                    <a:moveTo>
                      <a:pt x="551" y="84"/>
                    </a:moveTo>
                    <a:cubicBezTo>
                      <a:pt x="510" y="84"/>
                      <a:pt x="469" y="86"/>
                      <a:pt x="427" y="88"/>
                    </a:cubicBezTo>
                    <a:cubicBezTo>
                      <a:pt x="428" y="88"/>
                      <a:pt x="428" y="88"/>
                      <a:pt x="428" y="87"/>
                    </a:cubicBezTo>
                    <a:cubicBezTo>
                      <a:pt x="428" y="79"/>
                      <a:pt x="428" y="71"/>
                      <a:pt x="428" y="62"/>
                    </a:cubicBezTo>
                    <a:cubicBezTo>
                      <a:pt x="455" y="62"/>
                      <a:pt x="482" y="62"/>
                      <a:pt x="509" y="62"/>
                    </a:cubicBezTo>
                    <a:cubicBezTo>
                      <a:pt x="509" y="63"/>
                      <a:pt x="509" y="63"/>
                      <a:pt x="510" y="64"/>
                    </a:cubicBezTo>
                    <a:cubicBezTo>
                      <a:pt x="510" y="64"/>
                      <a:pt x="511" y="65"/>
                      <a:pt x="511" y="64"/>
                    </a:cubicBezTo>
                    <a:cubicBezTo>
                      <a:pt x="511" y="63"/>
                      <a:pt x="511" y="63"/>
                      <a:pt x="511" y="62"/>
                    </a:cubicBezTo>
                    <a:cubicBezTo>
                      <a:pt x="524" y="62"/>
                      <a:pt x="538" y="62"/>
                      <a:pt x="551" y="62"/>
                    </a:cubicBezTo>
                    <a:cubicBezTo>
                      <a:pt x="551" y="69"/>
                      <a:pt x="551" y="77"/>
                      <a:pt x="551" y="84"/>
                    </a:cubicBezTo>
                    <a:close/>
                    <a:moveTo>
                      <a:pt x="553" y="84"/>
                    </a:moveTo>
                    <a:cubicBezTo>
                      <a:pt x="553" y="77"/>
                      <a:pt x="553" y="69"/>
                      <a:pt x="553" y="62"/>
                    </a:cubicBezTo>
                    <a:cubicBezTo>
                      <a:pt x="556" y="62"/>
                      <a:pt x="559" y="62"/>
                      <a:pt x="563" y="62"/>
                    </a:cubicBezTo>
                    <a:cubicBezTo>
                      <a:pt x="562" y="69"/>
                      <a:pt x="562" y="77"/>
                      <a:pt x="563" y="84"/>
                    </a:cubicBezTo>
                    <a:cubicBezTo>
                      <a:pt x="559" y="84"/>
                      <a:pt x="556" y="84"/>
                      <a:pt x="553" y="84"/>
                    </a:cubicBezTo>
                    <a:close/>
                    <a:moveTo>
                      <a:pt x="563" y="57"/>
                    </a:moveTo>
                    <a:cubicBezTo>
                      <a:pt x="559" y="57"/>
                      <a:pt x="556" y="57"/>
                      <a:pt x="552" y="57"/>
                    </a:cubicBezTo>
                    <a:cubicBezTo>
                      <a:pt x="552" y="51"/>
                      <a:pt x="552" y="46"/>
                      <a:pt x="552" y="40"/>
                    </a:cubicBezTo>
                    <a:cubicBezTo>
                      <a:pt x="552" y="40"/>
                      <a:pt x="552" y="40"/>
                      <a:pt x="552" y="40"/>
                    </a:cubicBezTo>
                    <a:cubicBezTo>
                      <a:pt x="552" y="46"/>
                      <a:pt x="551" y="51"/>
                      <a:pt x="551" y="57"/>
                    </a:cubicBezTo>
                    <a:cubicBezTo>
                      <a:pt x="544" y="57"/>
                      <a:pt x="537" y="56"/>
                      <a:pt x="529" y="56"/>
                    </a:cubicBezTo>
                    <a:cubicBezTo>
                      <a:pt x="529" y="48"/>
                      <a:pt x="529" y="41"/>
                      <a:pt x="529" y="33"/>
                    </a:cubicBezTo>
                    <a:cubicBezTo>
                      <a:pt x="541" y="33"/>
                      <a:pt x="552" y="33"/>
                      <a:pt x="563" y="32"/>
                    </a:cubicBezTo>
                    <a:cubicBezTo>
                      <a:pt x="563" y="41"/>
                      <a:pt x="563" y="49"/>
                      <a:pt x="563" y="57"/>
                    </a:cubicBezTo>
                    <a:close/>
                    <a:moveTo>
                      <a:pt x="564" y="32"/>
                    </a:moveTo>
                    <a:cubicBezTo>
                      <a:pt x="570" y="32"/>
                      <a:pt x="576" y="32"/>
                      <a:pt x="583" y="32"/>
                    </a:cubicBezTo>
                    <a:cubicBezTo>
                      <a:pt x="583" y="41"/>
                      <a:pt x="583" y="50"/>
                      <a:pt x="583" y="58"/>
                    </a:cubicBezTo>
                    <a:cubicBezTo>
                      <a:pt x="577" y="58"/>
                      <a:pt x="571" y="58"/>
                      <a:pt x="565" y="57"/>
                    </a:cubicBezTo>
                    <a:cubicBezTo>
                      <a:pt x="564" y="49"/>
                      <a:pt x="564" y="41"/>
                      <a:pt x="564" y="32"/>
                    </a:cubicBezTo>
                    <a:close/>
                    <a:moveTo>
                      <a:pt x="564" y="85"/>
                    </a:moveTo>
                    <a:cubicBezTo>
                      <a:pt x="565" y="77"/>
                      <a:pt x="565" y="69"/>
                      <a:pt x="565" y="62"/>
                    </a:cubicBezTo>
                    <a:cubicBezTo>
                      <a:pt x="571" y="62"/>
                      <a:pt x="577" y="62"/>
                      <a:pt x="583" y="62"/>
                    </a:cubicBezTo>
                    <a:cubicBezTo>
                      <a:pt x="583" y="69"/>
                      <a:pt x="583" y="77"/>
                      <a:pt x="584" y="85"/>
                    </a:cubicBezTo>
                    <a:cubicBezTo>
                      <a:pt x="577" y="85"/>
                      <a:pt x="571" y="85"/>
                      <a:pt x="564" y="85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3" name="is1ide-Freeform 790"/>
              <p:cNvSpPr/>
              <p:nvPr/>
            </p:nvSpPr>
            <p:spPr bwMode="auto">
              <a:xfrm>
                <a:off x="3238" y="2077"/>
                <a:ext cx="7" cy="121"/>
              </a:xfrm>
              <a:custGeom>
                <a:avLst/>
                <a:gdLst>
                  <a:gd name="T0" fmla="*/ 5 w 6"/>
                  <a:gd name="T1" fmla="*/ 1 h 110"/>
                  <a:gd name="T2" fmla="*/ 1 w 6"/>
                  <a:gd name="T3" fmla="*/ 108 h 110"/>
                  <a:gd name="T4" fmla="*/ 3 w 6"/>
                  <a:gd name="T5" fmla="*/ 108 h 110"/>
                  <a:gd name="T6" fmla="*/ 6 w 6"/>
                  <a:gd name="T7" fmla="*/ 1 h 110"/>
                  <a:gd name="T8" fmla="*/ 5 w 6"/>
                  <a:gd name="T9" fmla="*/ 1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10">
                    <a:moveTo>
                      <a:pt x="5" y="1"/>
                    </a:moveTo>
                    <a:cubicBezTo>
                      <a:pt x="3" y="36"/>
                      <a:pt x="0" y="72"/>
                      <a:pt x="1" y="108"/>
                    </a:cubicBezTo>
                    <a:cubicBezTo>
                      <a:pt x="1" y="109"/>
                      <a:pt x="3" y="110"/>
                      <a:pt x="3" y="108"/>
                    </a:cubicBezTo>
                    <a:cubicBezTo>
                      <a:pt x="5" y="73"/>
                      <a:pt x="5" y="37"/>
                      <a:pt x="6" y="1"/>
                    </a:cubicBezTo>
                    <a:cubicBezTo>
                      <a:pt x="6" y="0"/>
                      <a:pt x="5" y="0"/>
                      <a:pt x="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4" name="is1ide-Freeform 791"/>
              <p:cNvSpPr/>
              <p:nvPr/>
            </p:nvSpPr>
            <p:spPr bwMode="auto">
              <a:xfrm>
                <a:off x="3404" y="2320"/>
                <a:ext cx="3" cy="100"/>
              </a:xfrm>
              <a:custGeom>
                <a:avLst/>
                <a:gdLst>
                  <a:gd name="T0" fmla="*/ 1 w 3"/>
                  <a:gd name="T1" fmla="*/ 0 h 91"/>
                  <a:gd name="T2" fmla="*/ 0 w 3"/>
                  <a:gd name="T3" fmla="*/ 0 h 91"/>
                  <a:gd name="T4" fmla="*/ 1 w 3"/>
                  <a:gd name="T5" fmla="*/ 89 h 91"/>
                  <a:gd name="T6" fmla="*/ 3 w 3"/>
                  <a:gd name="T7" fmla="*/ 89 h 91"/>
                  <a:gd name="T8" fmla="*/ 1 w 3"/>
                  <a:gd name="T9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9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1" y="30"/>
                      <a:pt x="1" y="59"/>
                      <a:pt x="1" y="89"/>
                    </a:cubicBezTo>
                    <a:cubicBezTo>
                      <a:pt x="1" y="90"/>
                      <a:pt x="3" y="91"/>
                      <a:pt x="3" y="89"/>
                    </a:cubicBezTo>
                    <a:cubicBezTo>
                      <a:pt x="3" y="60"/>
                      <a:pt x="3" y="30"/>
                      <a:pt x="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5" name="îṥļîḑé-Freeform 792"/>
              <p:cNvSpPr/>
              <p:nvPr/>
            </p:nvSpPr>
            <p:spPr bwMode="auto">
              <a:xfrm>
                <a:off x="3096" y="2607"/>
                <a:ext cx="2" cy="15"/>
              </a:xfrm>
              <a:custGeom>
                <a:avLst/>
                <a:gdLst>
                  <a:gd name="T0" fmla="*/ 2 w 2"/>
                  <a:gd name="T1" fmla="*/ 2 h 13"/>
                  <a:gd name="T2" fmla="*/ 0 w 2"/>
                  <a:gd name="T3" fmla="*/ 1 h 13"/>
                  <a:gd name="T4" fmla="*/ 0 w 2"/>
                  <a:gd name="T5" fmla="*/ 11 h 13"/>
                  <a:gd name="T6" fmla="*/ 2 w 2"/>
                  <a:gd name="T7" fmla="*/ 12 h 13"/>
                  <a:gd name="T8" fmla="*/ 2 w 2"/>
                  <a:gd name="T9" fmla="*/ 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3">
                    <a:moveTo>
                      <a:pt x="2" y="2"/>
                    </a:moveTo>
                    <a:cubicBezTo>
                      <a:pt x="2" y="1"/>
                      <a:pt x="0" y="0"/>
                      <a:pt x="0" y="1"/>
                    </a:cubicBezTo>
                    <a:cubicBezTo>
                      <a:pt x="0" y="5"/>
                      <a:pt x="0" y="8"/>
                      <a:pt x="0" y="11"/>
                    </a:cubicBezTo>
                    <a:cubicBezTo>
                      <a:pt x="0" y="12"/>
                      <a:pt x="2" y="13"/>
                      <a:pt x="2" y="12"/>
                    </a:cubicBezTo>
                    <a:lnTo>
                      <a:pt x="2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6" name="îṥļîḑé-Freeform 793"/>
              <p:cNvSpPr/>
              <p:nvPr/>
            </p:nvSpPr>
            <p:spPr bwMode="auto">
              <a:xfrm>
                <a:off x="3351" y="2600"/>
                <a:ext cx="1" cy="20"/>
              </a:xfrm>
              <a:custGeom>
                <a:avLst/>
                <a:gdLst>
                  <a:gd name="T0" fmla="*/ 1 w 1"/>
                  <a:gd name="T1" fmla="*/ 0 h 19"/>
                  <a:gd name="T2" fmla="*/ 0 w 1"/>
                  <a:gd name="T3" fmla="*/ 0 h 19"/>
                  <a:gd name="T4" fmla="*/ 0 w 1"/>
                  <a:gd name="T5" fmla="*/ 18 h 19"/>
                  <a:gd name="T6" fmla="*/ 1 w 1"/>
                  <a:gd name="T7" fmla="*/ 19 h 19"/>
                  <a:gd name="T8" fmla="*/ 1 w 1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9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6"/>
                      <a:pt x="0" y="12"/>
                      <a:pt x="0" y="18"/>
                    </a:cubicBezTo>
                    <a:cubicBezTo>
                      <a:pt x="0" y="19"/>
                      <a:pt x="1" y="19"/>
                      <a:pt x="1" y="19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7" name="îṥļîḑé-Freeform 794"/>
              <p:cNvSpPr/>
              <p:nvPr/>
            </p:nvSpPr>
            <p:spPr bwMode="auto">
              <a:xfrm>
                <a:off x="3508" y="2298"/>
                <a:ext cx="920" cy="436"/>
              </a:xfrm>
              <a:custGeom>
                <a:avLst/>
                <a:gdLst>
                  <a:gd name="T0" fmla="*/ 809 w 835"/>
                  <a:gd name="T1" fmla="*/ 62 h 396"/>
                  <a:gd name="T2" fmla="*/ 584 w 835"/>
                  <a:gd name="T3" fmla="*/ 6 h 396"/>
                  <a:gd name="T4" fmla="*/ 294 w 835"/>
                  <a:gd name="T5" fmla="*/ 15 h 396"/>
                  <a:gd name="T6" fmla="*/ 6 w 835"/>
                  <a:gd name="T7" fmla="*/ 54 h 396"/>
                  <a:gd name="T8" fmla="*/ 22 w 835"/>
                  <a:gd name="T9" fmla="*/ 131 h 396"/>
                  <a:gd name="T10" fmla="*/ 28 w 835"/>
                  <a:gd name="T11" fmla="*/ 296 h 396"/>
                  <a:gd name="T12" fmla="*/ 260 w 835"/>
                  <a:gd name="T13" fmla="*/ 328 h 396"/>
                  <a:gd name="T14" fmla="*/ 379 w 835"/>
                  <a:gd name="T15" fmla="*/ 368 h 396"/>
                  <a:gd name="T16" fmla="*/ 443 w 835"/>
                  <a:gd name="T17" fmla="*/ 320 h 396"/>
                  <a:gd name="T18" fmla="*/ 546 w 835"/>
                  <a:gd name="T19" fmla="*/ 371 h 396"/>
                  <a:gd name="T20" fmla="*/ 610 w 835"/>
                  <a:gd name="T21" fmla="*/ 333 h 396"/>
                  <a:gd name="T22" fmla="*/ 762 w 835"/>
                  <a:gd name="T23" fmla="*/ 209 h 396"/>
                  <a:gd name="T24" fmla="*/ 12 w 835"/>
                  <a:gd name="T25" fmla="*/ 53 h 396"/>
                  <a:gd name="T26" fmla="*/ 56 w 835"/>
                  <a:gd name="T27" fmla="*/ 152 h 396"/>
                  <a:gd name="T28" fmla="*/ 25 w 835"/>
                  <a:gd name="T29" fmla="*/ 102 h 396"/>
                  <a:gd name="T30" fmla="*/ 55 w 835"/>
                  <a:gd name="T31" fmla="*/ 202 h 396"/>
                  <a:gd name="T32" fmla="*/ 57 w 835"/>
                  <a:gd name="T33" fmla="*/ 173 h 396"/>
                  <a:gd name="T34" fmla="*/ 112 w 835"/>
                  <a:gd name="T35" fmla="*/ 148 h 396"/>
                  <a:gd name="T36" fmla="*/ 90 w 835"/>
                  <a:gd name="T37" fmla="*/ 302 h 396"/>
                  <a:gd name="T38" fmla="*/ 114 w 835"/>
                  <a:gd name="T39" fmla="*/ 42 h 396"/>
                  <a:gd name="T40" fmla="*/ 232 w 835"/>
                  <a:gd name="T41" fmla="*/ 144 h 396"/>
                  <a:gd name="T42" fmla="*/ 232 w 835"/>
                  <a:gd name="T43" fmla="*/ 113 h 396"/>
                  <a:gd name="T44" fmla="*/ 163 w 835"/>
                  <a:gd name="T45" fmla="*/ 297 h 396"/>
                  <a:gd name="T46" fmla="*/ 163 w 835"/>
                  <a:gd name="T47" fmla="*/ 209 h 396"/>
                  <a:gd name="T48" fmla="*/ 232 w 835"/>
                  <a:gd name="T49" fmla="*/ 209 h 396"/>
                  <a:gd name="T50" fmla="*/ 235 w 835"/>
                  <a:gd name="T51" fmla="*/ 177 h 396"/>
                  <a:gd name="T52" fmla="*/ 292 w 835"/>
                  <a:gd name="T53" fmla="*/ 214 h 396"/>
                  <a:gd name="T54" fmla="*/ 266 w 835"/>
                  <a:gd name="T55" fmla="*/ 178 h 396"/>
                  <a:gd name="T56" fmla="*/ 614 w 835"/>
                  <a:gd name="T57" fmla="*/ 55 h 396"/>
                  <a:gd name="T58" fmla="*/ 637 w 835"/>
                  <a:gd name="T59" fmla="*/ 179 h 396"/>
                  <a:gd name="T60" fmla="*/ 639 w 835"/>
                  <a:gd name="T61" fmla="*/ 22 h 396"/>
                  <a:gd name="T62" fmla="*/ 551 w 835"/>
                  <a:gd name="T63" fmla="*/ 79 h 396"/>
                  <a:gd name="T64" fmla="*/ 578 w 835"/>
                  <a:gd name="T65" fmla="*/ 212 h 396"/>
                  <a:gd name="T66" fmla="*/ 548 w 835"/>
                  <a:gd name="T67" fmla="*/ 117 h 396"/>
                  <a:gd name="T68" fmla="*/ 547 w 835"/>
                  <a:gd name="T69" fmla="*/ 151 h 396"/>
                  <a:gd name="T70" fmla="*/ 551 w 835"/>
                  <a:gd name="T71" fmla="*/ 15 h 396"/>
                  <a:gd name="T72" fmla="*/ 514 w 835"/>
                  <a:gd name="T73" fmla="*/ 49 h 396"/>
                  <a:gd name="T74" fmla="*/ 353 w 835"/>
                  <a:gd name="T75" fmla="*/ 108 h 396"/>
                  <a:gd name="T76" fmla="*/ 353 w 835"/>
                  <a:gd name="T77" fmla="*/ 142 h 396"/>
                  <a:gd name="T78" fmla="*/ 352 w 835"/>
                  <a:gd name="T79" fmla="*/ 51 h 396"/>
                  <a:gd name="T80" fmla="*/ 296 w 835"/>
                  <a:gd name="T81" fmla="*/ 114 h 396"/>
                  <a:gd name="T82" fmla="*/ 350 w 835"/>
                  <a:gd name="T83" fmla="*/ 147 h 396"/>
                  <a:gd name="T84" fmla="*/ 318 w 835"/>
                  <a:gd name="T85" fmla="*/ 215 h 396"/>
                  <a:gd name="T86" fmla="*/ 345 w 835"/>
                  <a:gd name="T87" fmla="*/ 307 h 396"/>
                  <a:gd name="T88" fmla="*/ 408 w 835"/>
                  <a:gd name="T89" fmla="*/ 317 h 396"/>
                  <a:gd name="T90" fmla="*/ 387 w 835"/>
                  <a:gd name="T91" fmla="*/ 142 h 396"/>
                  <a:gd name="T92" fmla="*/ 412 w 835"/>
                  <a:gd name="T93" fmla="*/ 42 h 396"/>
                  <a:gd name="T94" fmla="*/ 453 w 835"/>
                  <a:gd name="T95" fmla="*/ 186 h 396"/>
                  <a:gd name="T96" fmla="*/ 438 w 835"/>
                  <a:gd name="T97" fmla="*/ 109 h 396"/>
                  <a:gd name="T98" fmla="*/ 479 w 835"/>
                  <a:gd name="T99" fmla="*/ 220 h 396"/>
                  <a:gd name="T100" fmla="*/ 605 w 835"/>
                  <a:gd name="T101" fmla="*/ 336 h 396"/>
                  <a:gd name="T102" fmla="*/ 610 w 835"/>
                  <a:gd name="T103" fmla="*/ 180 h 396"/>
                  <a:gd name="T104" fmla="*/ 612 w 835"/>
                  <a:gd name="T105" fmla="*/ 202 h 396"/>
                  <a:gd name="T106" fmla="*/ 665 w 835"/>
                  <a:gd name="T107" fmla="*/ 208 h 396"/>
                  <a:gd name="T108" fmla="*/ 791 w 835"/>
                  <a:gd name="T109" fmla="*/ 36 h 396"/>
                  <a:gd name="T110" fmla="*/ 751 w 835"/>
                  <a:gd name="T111" fmla="*/ 32 h 396"/>
                  <a:gd name="T112" fmla="*/ 667 w 835"/>
                  <a:gd name="T113" fmla="*/ 117 h 396"/>
                  <a:gd name="T114" fmla="*/ 743 w 835"/>
                  <a:gd name="T115" fmla="*/ 153 h 396"/>
                  <a:gd name="T116" fmla="*/ 747 w 835"/>
                  <a:gd name="T117" fmla="*/ 120 h 396"/>
                  <a:gd name="T118" fmla="*/ 767 w 835"/>
                  <a:gd name="T119" fmla="*/ 150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835" h="396">
                    <a:moveTo>
                      <a:pt x="833" y="182"/>
                    </a:moveTo>
                    <a:cubicBezTo>
                      <a:pt x="824" y="181"/>
                      <a:pt x="814" y="180"/>
                      <a:pt x="805" y="179"/>
                    </a:cubicBezTo>
                    <a:cubicBezTo>
                      <a:pt x="805" y="171"/>
                      <a:pt x="805" y="162"/>
                      <a:pt x="806" y="153"/>
                    </a:cubicBezTo>
                    <a:cubicBezTo>
                      <a:pt x="812" y="153"/>
                      <a:pt x="818" y="153"/>
                      <a:pt x="824" y="153"/>
                    </a:cubicBezTo>
                    <a:cubicBezTo>
                      <a:pt x="825" y="153"/>
                      <a:pt x="824" y="151"/>
                      <a:pt x="823" y="151"/>
                    </a:cubicBezTo>
                    <a:cubicBezTo>
                      <a:pt x="817" y="151"/>
                      <a:pt x="812" y="151"/>
                      <a:pt x="806" y="151"/>
                    </a:cubicBezTo>
                    <a:cubicBezTo>
                      <a:pt x="806" y="143"/>
                      <a:pt x="806" y="134"/>
                      <a:pt x="807" y="126"/>
                    </a:cubicBezTo>
                    <a:cubicBezTo>
                      <a:pt x="811" y="126"/>
                      <a:pt x="816" y="126"/>
                      <a:pt x="820" y="127"/>
                    </a:cubicBezTo>
                    <a:cubicBezTo>
                      <a:pt x="821" y="127"/>
                      <a:pt x="821" y="125"/>
                      <a:pt x="820" y="125"/>
                    </a:cubicBezTo>
                    <a:cubicBezTo>
                      <a:pt x="816" y="124"/>
                      <a:pt x="811" y="124"/>
                      <a:pt x="807" y="124"/>
                    </a:cubicBezTo>
                    <a:cubicBezTo>
                      <a:pt x="807" y="113"/>
                      <a:pt x="808" y="102"/>
                      <a:pt x="808" y="91"/>
                    </a:cubicBezTo>
                    <a:cubicBezTo>
                      <a:pt x="812" y="91"/>
                      <a:pt x="815" y="91"/>
                      <a:pt x="819" y="92"/>
                    </a:cubicBezTo>
                    <a:cubicBezTo>
                      <a:pt x="820" y="92"/>
                      <a:pt x="819" y="90"/>
                      <a:pt x="818" y="90"/>
                    </a:cubicBezTo>
                    <a:cubicBezTo>
                      <a:pt x="815" y="89"/>
                      <a:pt x="811" y="89"/>
                      <a:pt x="808" y="89"/>
                    </a:cubicBezTo>
                    <a:cubicBezTo>
                      <a:pt x="808" y="81"/>
                      <a:pt x="809" y="73"/>
                      <a:pt x="809" y="64"/>
                    </a:cubicBezTo>
                    <a:cubicBezTo>
                      <a:pt x="812" y="65"/>
                      <a:pt x="814" y="65"/>
                      <a:pt x="817" y="65"/>
                    </a:cubicBezTo>
                    <a:cubicBezTo>
                      <a:pt x="818" y="65"/>
                      <a:pt x="818" y="63"/>
                      <a:pt x="817" y="63"/>
                    </a:cubicBezTo>
                    <a:cubicBezTo>
                      <a:pt x="814" y="63"/>
                      <a:pt x="812" y="62"/>
                      <a:pt x="809" y="62"/>
                    </a:cubicBezTo>
                    <a:cubicBezTo>
                      <a:pt x="809" y="54"/>
                      <a:pt x="810" y="46"/>
                      <a:pt x="810" y="37"/>
                    </a:cubicBezTo>
                    <a:cubicBezTo>
                      <a:pt x="816" y="38"/>
                      <a:pt x="823" y="38"/>
                      <a:pt x="829" y="37"/>
                    </a:cubicBezTo>
                    <a:cubicBezTo>
                      <a:pt x="831" y="37"/>
                      <a:pt x="830" y="34"/>
                      <a:pt x="829" y="34"/>
                    </a:cubicBezTo>
                    <a:cubicBezTo>
                      <a:pt x="823" y="33"/>
                      <a:pt x="816" y="32"/>
                      <a:pt x="810" y="31"/>
                    </a:cubicBezTo>
                    <a:cubicBezTo>
                      <a:pt x="810" y="30"/>
                      <a:pt x="810" y="30"/>
                      <a:pt x="810" y="29"/>
                    </a:cubicBezTo>
                    <a:cubicBezTo>
                      <a:pt x="810" y="29"/>
                      <a:pt x="810" y="28"/>
                      <a:pt x="810" y="29"/>
                    </a:cubicBezTo>
                    <a:cubicBezTo>
                      <a:pt x="810" y="30"/>
                      <a:pt x="810" y="30"/>
                      <a:pt x="810" y="31"/>
                    </a:cubicBezTo>
                    <a:cubicBezTo>
                      <a:pt x="787" y="29"/>
                      <a:pt x="763" y="28"/>
                      <a:pt x="740" y="27"/>
                    </a:cubicBezTo>
                    <a:cubicBezTo>
                      <a:pt x="707" y="25"/>
                      <a:pt x="674" y="21"/>
                      <a:pt x="641" y="18"/>
                    </a:cubicBezTo>
                    <a:cubicBezTo>
                      <a:pt x="641" y="18"/>
                      <a:pt x="641" y="17"/>
                      <a:pt x="641" y="17"/>
                    </a:cubicBezTo>
                    <a:cubicBezTo>
                      <a:pt x="641" y="16"/>
                      <a:pt x="639" y="16"/>
                      <a:pt x="639" y="17"/>
                    </a:cubicBezTo>
                    <a:cubicBezTo>
                      <a:pt x="639" y="17"/>
                      <a:pt x="639" y="17"/>
                      <a:pt x="639" y="18"/>
                    </a:cubicBezTo>
                    <a:cubicBezTo>
                      <a:pt x="631" y="17"/>
                      <a:pt x="622" y="16"/>
                      <a:pt x="614" y="15"/>
                    </a:cubicBezTo>
                    <a:cubicBezTo>
                      <a:pt x="614" y="15"/>
                      <a:pt x="614" y="14"/>
                      <a:pt x="614" y="14"/>
                    </a:cubicBezTo>
                    <a:cubicBezTo>
                      <a:pt x="614" y="13"/>
                      <a:pt x="613" y="13"/>
                      <a:pt x="613" y="14"/>
                    </a:cubicBezTo>
                    <a:cubicBezTo>
                      <a:pt x="613" y="14"/>
                      <a:pt x="613" y="15"/>
                      <a:pt x="613" y="15"/>
                    </a:cubicBezTo>
                    <a:cubicBezTo>
                      <a:pt x="603" y="14"/>
                      <a:pt x="593" y="14"/>
                      <a:pt x="584" y="13"/>
                    </a:cubicBezTo>
                    <a:cubicBezTo>
                      <a:pt x="584" y="10"/>
                      <a:pt x="584" y="8"/>
                      <a:pt x="584" y="6"/>
                    </a:cubicBezTo>
                    <a:cubicBezTo>
                      <a:pt x="584" y="5"/>
                      <a:pt x="583" y="4"/>
                      <a:pt x="582" y="5"/>
                    </a:cubicBezTo>
                    <a:cubicBezTo>
                      <a:pt x="582" y="8"/>
                      <a:pt x="582" y="10"/>
                      <a:pt x="582" y="13"/>
                    </a:cubicBezTo>
                    <a:cubicBezTo>
                      <a:pt x="572" y="12"/>
                      <a:pt x="562" y="11"/>
                      <a:pt x="552" y="10"/>
                    </a:cubicBezTo>
                    <a:cubicBezTo>
                      <a:pt x="552" y="10"/>
                      <a:pt x="552" y="9"/>
                      <a:pt x="552" y="9"/>
                    </a:cubicBezTo>
                    <a:cubicBezTo>
                      <a:pt x="552" y="8"/>
                      <a:pt x="551" y="8"/>
                      <a:pt x="551" y="9"/>
                    </a:cubicBezTo>
                    <a:cubicBezTo>
                      <a:pt x="551" y="9"/>
                      <a:pt x="551" y="9"/>
                      <a:pt x="551" y="10"/>
                    </a:cubicBezTo>
                    <a:cubicBezTo>
                      <a:pt x="517" y="7"/>
                      <a:pt x="483" y="4"/>
                      <a:pt x="450" y="2"/>
                    </a:cubicBezTo>
                    <a:cubicBezTo>
                      <a:pt x="449" y="1"/>
                      <a:pt x="449" y="0"/>
                      <a:pt x="448" y="0"/>
                    </a:cubicBezTo>
                    <a:cubicBezTo>
                      <a:pt x="445" y="0"/>
                      <a:pt x="443" y="1"/>
                      <a:pt x="440" y="1"/>
                    </a:cubicBezTo>
                    <a:cubicBezTo>
                      <a:pt x="439" y="1"/>
                      <a:pt x="439" y="1"/>
                      <a:pt x="438" y="1"/>
                    </a:cubicBezTo>
                    <a:cubicBezTo>
                      <a:pt x="437" y="1"/>
                      <a:pt x="437" y="1"/>
                      <a:pt x="437" y="1"/>
                    </a:cubicBezTo>
                    <a:cubicBezTo>
                      <a:pt x="430" y="2"/>
                      <a:pt x="422" y="3"/>
                      <a:pt x="415" y="4"/>
                    </a:cubicBezTo>
                    <a:cubicBezTo>
                      <a:pt x="415" y="4"/>
                      <a:pt x="415" y="4"/>
                      <a:pt x="415" y="4"/>
                    </a:cubicBezTo>
                    <a:cubicBezTo>
                      <a:pt x="415" y="3"/>
                      <a:pt x="414" y="3"/>
                      <a:pt x="414" y="4"/>
                    </a:cubicBezTo>
                    <a:cubicBezTo>
                      <a:pt x="414" y="4"/>
                      <a:pt x="414" y="4"/>
                      <a:pt x="414" y="4"/>
                    </a:cubicBezTo>
                    <a:cubicBezTo>
                      <a:pt x="374" y="9"/>
                      <a:pt x="335" y="14"/>
                      <a:pt x="295" y="18"/>
                    </a:cubicBezTo>
                    <a:cubicBezTo>
                      <a:pt x="295" y="17"/>
                      <a:pt x="295" y="16"/>
                      <a:pt x="295" y="16"/>
                    </a:cubicBezTo>
                    <a:cubicBezTo>
                      <a:pt x="295" y="15"/>
                      <a:pt x="294" y="15"/>
                      <a:pt x="294" y="15"/>
                    </a:cubicBezTo>
                    <a:cubicBezTo>
                      <a:pt x="294" y="16"/>
                      <a:pt x="294" y="17"/>
                      <a:pt x="294" y="18"/>
                    </a:cubicBezTo>
                    <a:cubicBezTo>
                      <a:pt x="284" y="19"/>
                      <a:pt x="275" y="20"/>
                      <a:pt x="265" y="21"/>
                    </a:cubicBezTo>
                    <a:cubicBezTo>
                      <a:pt x="265" y="21"/>
                      <a:pt x="265" y="21"/>
                      <a:pt x="265" y="21"/>
                    </a:cubicBezTo>
                    <a:cubicBezTo>
                      <a:pt x="265" y="20"/>
                      <a:pt x="264" y="19"/>
                      <a:pt x="264" y="20"/>
                    </a:cubicBezTo>
                    <a:cubicBezTo>
                      <a:pt x="264" y="21"/>
                      <a:pt x="264" y="21"/>
                      <a:pt x="264" y="22"/>
                    </a:cubicBezTo>
                    <a:cubicBezTo>
                      <a:pt x="253" y="23"/>
                      <a:pt x="243" y="24"/>
                      <a:pt x="233" y="25"/>
                    </a:cubicBezTo>
                    <a:cubicBezTo>
                      <a:pt x="233" y="24"/>
                      <a:pt x="233" y="24"/>
                      <a:pt x="233" y="24"/>
                    </a:cubicBezTo>
                    <a:cubicBezTo>
                      <a:pt x="233" y="24"/>
                      <a:pt x="233" y="24"/>
                      <a:pt x="233" y="24"/>
                    </a:cubicBezTo>
                    <a:cubicBezTo>
                      <a:pt x="232" y="24"/>
                      <a:pt x="232" y="25"/>
                      <a:pt x="232" y="25"/>
                    </a:cubicBezTo>
                    <a:cubicBezTo>
                      <a:pt x="162" y="32"/>
                      <a:pt x="92" y="40"/>
                      <a:pt x="22" y="49"/>
                    </a:cubicBezTo>
                    <a:cubicBezTo>
                      <a:pt x="22" y="47"/>
                      <a:pt x="19" y="46"/>
                      <a:pt x="19" y="48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7" y="49"/>
                      <a:pt x="14" y="50"/>
                      <a:pt x="12" y="50"/>
                    </a:cubicBezTo>
                    <a:cubicBezTo>
                      <a:pt x="11" y="48"/>
                      <a:pt x="11" y="47"/>
                      <a:pt x="11" y="46"/>
                    </a:cubicBezTo>
                    <a:cubicBezTo>
                      <a:pt x="11" y="45"/>
                      <a:pt x="10" y="45"/>
                      <a:pt x="10" y="45"/>
                    </a:cubicBezTo>
                    <a:cubicBezTo>
                      <a:pt x="10" y="47"/>
                      <a:pt x="10" y="49"/>
                      <a:pt x="10" y="50"/>
                    </a:cubicBezTo>
                    <a:cubicBezTo>
                      <a:pt x="9" y="50"/>
                      <a:pt x="7" y="50"/>
                      <a:pt x="5" y="51"/>
                    </a:cubicBezTo>
                    <a:cubicBezTo>
                      <a:pt x="4" y="51"/>
                      <a:pt x="4" y="54"/>
                      <a:pt x="6" y="54"/>
                    </a:cubicBezTo>
                    <a:cubicBezTo>
                      <a:pt x="7" y="54"/>
                      <a:pt x="9" y="53"/>
                      <a:pt x="10" y="53"/>
                    </a:cubicBezTo>
                    <a:cubicBezTo>
                      <a:pt x="10" y="61"/>
                      <a:pt x="11" y="69"/>
                      <a:pt x="11" y="77"/>
                    </a:cubicBezTo>
                    <a:cubicBezTo>
                      <a:pt x="11" y="77"/>
                      <a:pt x="11" y="77"/>
                      <a:pt x="11" y="77"/>
                    </a:cubicBezTo>
                    <a:cubicBezTo>
                      <a:pt x="10" y="77"/>
                      <a:pt x="10" y="78"/>
                      <a:pt x="11" y="78"/>
                    </a:cubicBezTo>
                    <a:cubicBezTo>
                      <a:pt x="11" y="86"/>
                      <a:pt x="11" y="93"/>
                      <a:pt x="11" y="101"/>
                    </a:cubicBezTo>
                    <a:cubicBezTo>
                      <a:pt x="8" y="101"/>
                      <a:pt x="4" y="101"/>
                      <a:pt x="1" y="102"/>
                    </a:cubicBezTo>
                    <a:cubicBezTo>
                      <a:pt x="0" y="102"/>
                      <a:pt x="0" y="103"/>
                      <a:pt x="1" y="103"/>
                    </a:cubicBezTo>
                    <a:cubicBezTo>
                      <a:pt x="4" y="103"/>
                      <a:pt x="8" y="103"/>
                      <a:pt x="11" y="103"/>
                    </a:cubicBezTo>
                    <a:cubicBezTo>
                      <a:pt x="12" y="127"/>
                      <a:pt x="13" y="151"/>
                      <a:pt x="14" y="176"/>
                    </a:cubicBezTo>
                    <a:cubicBezTo>
                      <a:pt x="15" y="219"/>
                      <a:pt x="14" y="264"/>
                      <a:pt x="17" y="308"/>
                    </a:cubicBezTo>
                    <a:cubicBezTo>
                      <a:pt x="18" y="309"/>
                      <a:pt x="21" y="310"/>
                      <a:pt x="21" y="308"/>
                    </a:cubicBezTo>
                    <a:cubicBezTo>
                      <a:pt x="21" y="264"/>
                      <a:pt x="18" y="220"/>
                      <a:pt x="16" y="176"/>
                    </a:cubicBezTo>
                    <a:cubicBezTo>
                      <a:pt x="15" y="152"/>
                      <a:pt x="15" y="127"/>
                      <a:pt x="14" y="102"/>
                    </a:cubicBezTo>
                    <a:cubicBezTo>
                      <a:pt x="16" y="102"/>
                      <a:pt x="19" y="102"/>
                      <a:pt x="21" y="102"/>
                    </a:cubicBezTo>
                    <a:cubicBezTo>
                      <a:pt x="22" y="111"/>
                      <a:pt x="22" y="121"/>
                      <a:pt x="22" y="130"/>
                    </a:cubicBezTo>
                    <a:cubicBezTo>
                      <a:pt x="21" y="130"/>
                      <a:pt x="20" y="130"/>
                      <a:pt x="19" y="130"/>
                    </a:cubicBezTo>
                    <a:cubicBezTo>
                      <a:pt x="18" y="130"/>
                      <a:pt x="19" y="131"/>
                      <a:pt x="19" y="131"/>
                    </a:cubicBezTo>
                    <a:cubicBezTo>
                      <a:pt x="20" y="131"/>
                      <a:pt x="21" y="131"/>
                      <a:pt x="22" y="131"/>
                    </a:cubicBezTo>
                    <a:cubicBezTo>
                      <a:pt x="23" y="139"/>
                      <a:pt x="23" y="146"/>
                      <a:pt x="23" y="154"/>
                    </a:cubicBezTo>
                    <a:cubicBezTo>
                      <a:pt x="21" y="154"/>
                      <a:pt x="19" y="155"/>
                      <a:pt x="17" y="155"/>
                    </a:cubicBezTo>
                    <a:cubicBezTo>
                      <a:pt x="16" y="155"/>
                      <a:pt x="17" y="157"/>
                      <a:pt x="18" y="157"/>
                    </a:cubicBezTo>
                    <a:cubicBezTo>
                      <a:pt x="20" y="156"/>
                      <a:pt x="22" y="156"/>
                      <a:pt x="24" y="156"/>
                    </a:cubicBezTo>
                    <a:cubicBezTo>
                      <a:pt x="24" y="164"/>
                      <a:pt x="24" y="171"/>
                      <a:pt x="24" y="178"/>
                    </a:cubicBezTo>
                    <a:cubicBezTo>
                      <a:pt x="23" y="179"/>
                      <a:pt x="21" y="179"/>
                      <a:pt x="19" y="179"/>
                    </a:cubicBezTo>
                    <a:cubicBezTo>
                      <a:pt x="18" y="179"/>
                      <a:pt x="19" y="179"/>
                      <a:pt x="19" y="179"/>
                    </a:cubicBezTo>
                    <a:cubicBezTo>
                      <a:pt x="21" y="179"/>
                      <a:pt x="23" y="179"/>
                      <a:pt x="25" y="180"/>
                    </a:cubicBezTo>
                    <a:cubicBezTo>
                      <a:pt x="25" y="186"/>
                      <a:pt x="25" y="193"/>
                      <a:pt x="25" y="200"/>
                    </a:cubicBezTo>
                    <a:cubicBezTo>
                      <a:pt x="25" y="200"/>
                      <a:pt x="25" y="201"/>
                      <a:pt x="25" y="201"/>
                    </a:cubicBezTo>
                    <a:cubicBezTo>
                      <a:pt x="26" y="225"/>
                      <a:pt x="27" y="250"/>
                      <a:pt x="28" y="274"/>
                    </a:cubicBezTo>
                    <a:cubicBezTo>
                      <a:pt x="27" y="274"/>
                      <a:pt x="26" y="274"/>
                      <a:pt x="26" y="274"/>
                    </a:cubicBezTo>
                    <a:cubicBezTo>
                      <a:pt x="25" y="274"/>
                      <a:pt x="25" y="275"/>
                      <a:pt x="26" y="275"/>
                    </a:cubicBezTo>
                    <a:cubicBezTo>
                      <a:pt x="26" y="275"/>
                      <a:pt x="27" y="275"/>
                      <a:pt x="28" y="275"/>
                    </a:cubicBezTo>
                    <a:cubicBezTo>
                      <a:pt x="28" y="282"/>
                      <a:pt x="28" y="289"/>
                      <a:pt x="28" y="295"/>
                    </a:cubicBezTo>
                    <a:cubicBezTo>
                      <a:pt x="28" y="295"/>
                      <a:pt x="28" y="295"/>
                      <a:pt x="27" y="295"/>
                    </a:cubicBezTo>
                    <a:cubicBezTo>
                      <a:pt x="27" y="295"/>
                      <a:pt x="27" y="296"/>
                      <a:pt x="27" y="296"/>
                    </a:cubicBezTo>
                    <a:cubicBezTo>
                      <a:pt x="28" y="296"/>
                      <a:pt x="28" y="296"/>
                      <a:pt x="28" y="296"/>
                    </a:cubicBezTo>
                    <a:cubicBezTo>
                      <a:pt x="28" y="297"/>
                      <a:pt x="28" y="297"/>
                      <a:pt x="28" y="297"/>
                    </a:cubicBezTo>
                    <a:cubicBezTo>
                      <a:pt x="29" y="300"/>
                      <a:pt x="33" y="301"/>
                      <a:pt x="33" y="298"/>
                    </a:cubicBezTo>
                    <a:cubicBezTo>
                      <a:pt x="33" y="298"/>
                      <a:pt x="33" y="298"/>
                      <a:pt x="33" y="297"/>
                    </a:cubicBezTo>
                    <a:cubicBezTo>
                      <a:pt x="41" y="299"/>
                      <a:pt x="49" y="300"/>
                      <a:pt x="57" y="301"/>
                    </a:cubicBezTo>
                    <a:cubicBezTo>
                      <a:pt x="57" y="303"/>
                      <a:pt x="57" y="304"/>
                      <a:pt x="57" y="306"/>
                    </a:cubicBezTo>
                    <a:cubicBezTo>
                      <a:pt x="57" y="307"/>
                      <a:pt x="58" y="307"/>
                      <a:pt x="58" y="306"/>
                    </a:cubicBezTo>
                    <a:cubicBezTo>
                      <a:pt x="58" y="304"/>
                      <a:pt x="58" y="303"/>
                      <a:pt x="59" y="301"/>
                    </a:cubicBezTo>
                    <a:cubicBezTo>
                      <a:pt x="68" y="303"/>
                      <a:pt x="78" y="304"/>
                      <a:pt x="88" y="306"/>
                    </a:cubicBezTo>
                    <a:cubicBezTo>
                      <a:pt x="88" y="308"/>
                      <a:pt x="88" y="310"/>
                      <a:pt x="88" y="313"/>
                    </a:cubicBezTo>
                    <a:cubicBezTo>
                      <a:pt x="88" y="314"/>
                      <a:pt x="90" y="314"/>
                      <a:pt x="90" y="313"/>
                    </a:cubicBezTo>
                    <a:cubicBezTo>
                      <a:pt x="90" y="311"/>
                      <a:pt x="90" y="308"/>
                      <a:pt x="90" y="306"/>
                    </a:cubicBezTo>
                    <a:cubicBezTo>
                      <a:pt x="98" y="307"/>
                      <a:pt x="105" y="308"/>
                      <a:pt x="113" y="309"/>
                    </a:cubicBezTo>
                    <a:cubicBezTo>
                      <a:pt x="113" y="310"/>
                      <a:pt x="113" y="310"/>
                      <a:pt x="113" y="311"/>
                    </a:cubicBezTo>
                    <a:cubicBezTo>
                      <a:pt x="113" y="312"/>
                      <a:pt x="115" y="313"/>
                      <a:pt x="115" y="311"/>
                    </a:cubicBezTo>
                    <a:cubicBezTo>
                      <a:pt x="115" y="311"/>
                      <a:pt x="115" y="310"/>
                      <a:pt x="115" y="310"/>
                    </a:cubicBezTo>
                    <a:cubicBezTo>
                      <a:pt x="154" y="315"/>
                      <a:pt x="192" y="320"/>
                      <a:pt x="230" y="324"/>
                    </a:cubicBezTo>
                    <a:cubicBezTo>
                      <a:pt x="231" y="325"/>
                      <a:pt x="232" y="325"/>
                      <a:pt x="232" y="325"/>
                    </a:cubicBezTo>
                    <a:cubicBezTo>
                      <a:pt x="241" y="326"/>
                      <a:pt x="251" y="327"/>
                      <a:pt x="260" y="328"/>
                    </a:cubicBezTo>
                    <a:cubicBezTo>
                      <a:pt x="260" y="330"/>
                      <a:pt x="260" y="332"/>
                      <a:pt x="260" y="334"/>
                    </a:cubicBezTo>
                    <a:cubicBezTo>
                      <a:pt x="260" y="335"/>
                      <a:pt x="262" y="336"/>
                      <a:pt x="262" y="334"/>
                    </a:cubicBezTo>
                    <a:cubicBezTo>
                      <a:pt x="262" y="332"/>
                      <a:pt x="262" y="330"/>
                      <a:pt x="262" y="328"/>
                    </a:cubicBezTo>
                    <a:cubicBezTo>
                      <a:pt x="272" y="329"/>
                      <a:pt x="281" y="330"/>
                      <a:pt x="290" y="332"/>
                    </a:cubicBezTo>
                    <a:cubicBezTo>
                      <a:pt x="290" y="344"/>
                      <a:pt x="290" y="357"/>
                      <a:pt x="290" y="369"/>
                    </a:cubicBezTo>
                    <a:cubicBezTo>
                      <a:pt x="290" y="370"/>
                      <a:pt x="292" y="371"/>
                      <a:pt x="292" y="369"/>
                    </a:cubicBezTo>
                    <a:cubicBezTo>
                      <a:pt x="293" y="357"/>
                      <a:pt x="294" y="345"/>
                      <a:pt x="294" y="332"/>
                    </a:cubicBezTo>
                    <a:cubicBezTo>
                      <a:pt x="302" y="333"/>
                      <a:pt x="309" y="334"/>
                      <a:pt x="317" y="335"/>
                    </a:cubicBezTo>
                    <a:cubicBezTo>
                      <a:pt x="317" y="343"/>
                      <a:pt x="317" y="351"/>
                      <a:pt x="317" y="359"/>
                    </a:cubicBezTo>
                    <a:cubicBezTo>
                      <a:pt x="317" y="360"/>
                      <a:pt x="319" y="361"/>
                      <a:pt x="319" y="360"/>
                    </a:cubicBezTo>
                    <a:cubicBezTo>
                      <a:pt x="319" y="351"/>
                      <a:pt x="319" y="343"/>
                      <a:pt x="319" y="335"/>
                    </a:cubicBezTo>
                    <a:cubicBezTo>
                      <a:pt x="328" y="336"/>
                      <a:pt x="336" y="337"/>
                      <a:pt x="345" y="338"/>
                    </a:cubicBezTo>
                    <a:cubicBezTo>
                      <a:pt x="345" y="340"/>
                      <a:pt x="345" y="342"/>
                      <a:pt x="345" y="344"/>
                    </a:cubicBezTo>
                    <a:cubicBezTo>
                      <a:pt x="345" y="345"/>
                      <a:pt x="347" y="346"/>
                      <a:pt x="347" y="344"/>
                    </a:cubicBezTo>
                    <a:cubicBezTo>
                      <a:pt x="347" y="342"/>
                      <a:pt x="347" y="340"/>
                      <a:pt x="347" y="338"/>
                    </a:cubicBezTo>
                    <a:cubicBezTo>
                      <a:pt x="358" y="340"/>
                      <a:pt x="368" y="341"/>
                      <a:pt x="378" y="342"/>
                    </a:cubicBezTo>
                    <a:cubicBezTo>
                      <a:pt x="378" y="351"/>
                      <a:pt x="377" y="359"/>
                      <a:pt x="377" y="367"/>
                    </a:cubicBezTo>
                    <a:cubicBezTo>
                      <a:pt x="377" y="369"/>
                      <a:pt x="379" y="369"/>
                      <a:pt x="379" y="368"/>
                    </a:cubicBezTo>
                    <a:cubicBezTo>
                      <a:pt x="380" y="359"/>
                      <a:pt x="380" y="351"/>
                      <a:pt x="381" y="343"/>
                    </a:cubicBezTo>
                    <a:cubicBezTo>
                      <a:pt x="389" y="344"/>
                      <a:pt x="398" y="345"/>
                      <a:pt x="406" y="346"/>
                    </a:cubicBezTo>
                    <a:cubicBezTo>
                      <a:pt x="406" y="350"/>
                      <a:pt x="405" y="353"/>
                      <a:pt x="405" y="357"/>
                    </a:cubicBezTo>
                    <a:cubicBezTo>
                      <a:pt x="405" y="359"/>
                      <a:pt x="407" y="360"/>
                      <a:pt x="407" y="358"/>
                    </a:cubicBezTo>
                    <a:cubicBezTo>
                      <a:pt x="408" y="354"/>
                      <a:pt x="408" y="350"/>
                      <a:pt x="408" y="346"/>
                    </a:cubicBezTo>
                    <a:cubicBezTo>
                      <a:pt x="423" y="348"/>
                      <a:pt x="438" y="350"/>
                      <a:pt x="453" y="352"/>
                    </a:cubicBezTo>
                    <a:cubicBezTo>
                      <a:pt x="455" y="352"/>
                      <a:pt x="455" y="350"/>
                      <a:pt x="453" y="350"/>
                    </a:cubicBezTo>
                    <a:cubicBezTo>
                      <a:pt x="438" y="347"/>
                      <a:pt x="423" y="346"/>
                      <a:pt x="408" y="344"/>
                    </a:cubicBezTo>
                    <a:cubicBezTo>
                      <a:pt x="409" y="335"/>
                      <a:pt x="410" y="326"/>
                      <a:pt x="410" y="317"/>
                    </a:cubicBezTo>
                    <a:cubicBezTo>
                      <a:pt x="418" y="318"/>
                      <a:pt x="427" y="318"/>
                      <a:pt x="435" y="319"/>
                    </a:cubicBezTo>
                    <a:cubicBezTo>
                      <a:pt x="436" y="319"/>
                      <a:pt x="436" y="316"/>
                      <a:pt x="434" y="316"/>
                    </a:cubicBezTo>
                    <a:cubicBezTo>
                      <a:pt x="426" y="315"/>
                      <a:pt x="418" y="315"/>
                      <a:pt x="410" y="314"/>
                    </a:cubicBezTo>
                    <a:cubicBezTo>
                      <a:pt x="412" y="282"/>
                      <a:pt x="413" y="251"/>
                      <a:pt x="414" y="220"/>
                    </a:cubicBezTo>
                    <a:cubicBezTo>
                      <a:pt x="427" y="220"/>
                      <a:pt x="441" y="221"/>
                      <a:pt x="455" y="222"/>
                    </a:cubicBezTo>
                    <a:cubicBezTo>
                      <a:pt x="456" y="222"/>
                      <a:pt x="456" y="222"/>
                      <a:pt x="456" y="221"/>
                    </a:cubicBezTo>
                    <a:cubicBezTo>
                      <a:pt x="463" y="221"/>
                      <a:pt x="470" y="221"/>
                      <a:pt x="477" y="221"/>
                    </a:cubicBezTo>
                    <a:cubicBezTo>
                      <a:pt x="476" y="252"/>
                      <a:pt x="475" y="284"/>
                      <a:pt x="476" y="316"/>
                    </a:cubicBezTo>
                    <a:cubicBezTo>
                      <a:pt x="465" y="317"/>
                      <a:pt x="454" y="319"/>
                      <a:pt x="443" y="320"/>
                    </a:cubicBezTo>
                    <a:cubicBezTo>
                      <a:pt x="442" y="320"/>
                      <a:pt x="442" y="321"/>
                      <a:pt x="443" y="321"/>
                    </a:cubicBezTo>
                    <a:cubicBezTo>
                      <a:pt x="454" y="320"/>
                      <a:pt x="465" y="319"/>
                      <a:pt x="476" y="318"/>
                    </a:cubicBezTo>
                    <a:cubicBezTo>
                      <a:pt x="476" y="328"/>
                      <a:pt x="477" y="338"/>
                      <a:pt x="477" y="348"/>
                    </a:cubicBezTo>
                    <a:cubicBezTo>
                      <a:pt x="473" y="349"/>
                      <a:pt x="469" y="350"/>
                      <a:pt x="465" y="350"/>
                    </a:cubicBezTo>
                    <a:cubicBezTo>
                      <a:pt x="464" y="350"/>
                      <a:pt x="464" y="352"/>
                      <a:pt x="465" y="352"/>
                    </a:cubicBezTo>
                    <a:cubicBezTo>
                      <a:pt x="469" y="351"/>
                      <a:pt x="473" y="350"/>
                      <a:pt x="477" y="350"/>
                    </a:cubicBezTo>
                    <a:cubicBezTo>
                      <a:pt x="478" y="358"/>
                      <a:pt x="478" y="366"/>
                      <a:pt x="479" y="374"/>
                    </a:cubicBezTo>
                    <a:cubicBezTo>
                      <a:pt x="479" y="375"/>
                      <a:pt x="481" y="376"/>
                      <a:pt x="481" y="375"/>
                    </a:cubicBezTo>
                    <a:cubicBezTo>
                      <a:pt x="480" y="366"/>
                      <a:pt x="480" y="358"/>
                      <a:pt x="480" y="350"/>
                    </a:cubicBezTo>
                    <a:cubicBezTo>
                      <a:pt x="492" y="348"/>
                      <a:pt x="503" y="347"/>
                      <a:pt x="514" y="345"/>
                    </a:cubicBezTo>
                    <a:cubicBezTo>
                      <a:pt x="514" y="355"/>
                      <a:pt x="514" y="365"/>
                      <a:pt x="514" y="374"/>
                    </a:cubicBezTo>
                    <a:cubicBezTo>
                      <a:pt x="512" y="375"/>
                      <a:pt x="510" y="375"/>
                      <a:pt x="508" y="375"/>
                    </a:cubicBezTo>
                    <a:cubicBezTo>
                      <a:pt x="507" y="376"/>
                      <a:pt x="508" y="377"/>
                      <a:pt x="508" y="376"/>
                    </a:cubicBezTo>
                    <a:cubicBezTo>
                      <a:pt x="510" y="376"/>
                      <a:pt x="512" y="376"/>
                      <a:pt x="514" y="376"/>
                    </a:cubicBezTo>
                    <a:cubicBezTo>
                      <a:pt x="514" y="376"/>
                      <a:pt x="514" y="377"/>
                      <a:pt x="514" y="377"/>
                    </a:cubicBezTo>
                    <a:cubicBezTo>
                      <a:pt x="514" y="379"/>
                      <a:pt x="516" y="379"/>
                      <a:pt x="516" y="378"/>
                    </a:cubicBezTo>
                    <a:cubicBezTo>
                      <a:pt x="516" y="377"/>
                      <a:pt x="516" y="376"/>
                      <a:pt x="516" y="375"/>
                    </a:cubicBezTo>
                    <a:cubicBezTo>
                      <a:pt x="526" y="374"/>
                      <a:pt x="536" y="373"/>
                      <a:pt x="546" y="371"/>
                    </a:cubicBezTo>
                    <a:cubicBezTo>
                      <a:pt x="546" y="379"/>
                      <a:pt x="546" y="386"/>
                      <a:pt x="547" y="394"/>
                    </a:cubicBezTo>
                    <a:cubicBezTo>
                      <a:pt x="547" y="395"/>
                      <a:pt x="549" y="396"/>
                      <a:pt x="549" y="395"/>
                    </a:cubicBezTo>
                    <a:cubicBezTo>
                      <a:pt x="549" y="387"/>
                      <a:pt x="549" y="379"/>
                      <a:pt x="548" y="371"/>
                    </a:cubicBezTo>
                    <a:cubicBezTo>
                      <a:pt x="558" y="370"/>
                      <a:pt x="567" y="368"/>
                      <a:pt x="577" y="367"/>
                    </a:cubicBezTo>
                    <a:cubicBezTo>
                      <a:pt x="577" y="374"/>
                      <a:pt x="577" y="382"/>
                      <a:pt x="577" y="389"/>
                    </a:cubicBezTo>
                    <a:cubicBezTo>
                      <a:pt x="577" y="390"/>
                      <a:pt x="579" y="391"/>
                      <a:pt x="579" y="390"/>
                    </a:cubicBezTo>
                    <a:cubicBezTo>
                      <a:pt x="579" y="382"/>
                      <a:pt x="579" y="374"/>
                      <a:pt x="580" y="367"/>
                    </a:cubicBezTo>
                    <a:cubicBezTo>
                      <a:pt x="588" y="366"/>
                      <a:pt x="597" y="364"/>
                      <a:pt x="605" y="363"/>
                    </a:cubicBezTo>
                    <a:cubicBezTo>
                      <a:pt x="605" y="372"/>
                      <a:pt x="605" y="380"/>
                      <a:pt x="606" y="389"/>
                    </a:cubicBezTo>
                    <a:cubicBezTo>
                      <a:pt x="606" y="390"/>
                      <a:pt x="607" y="391"/>
                      <a:pt x="607" y="390"/>
                    </a:cubicBezTo>
                    <a:cubicBezTo>
                      <a:pt x="608" y="381"/>
                      <a:pt x="608" y="372"/>
                      <a:pt x="609" y="363"/>
                    </a:cubicBezTo>
                    <a:cubicBezTo>
                      <a:pt x="618" y="361"/>
                      <a:pt x="626" y="360"/>
                      <a:pt x="635" y="359"/>
                    </a:cubicBezTo>
                    <a:cubicBezTo>
                      <a:pt x="636" y="358"/>
                      <a:pt x="636" y="356"/>
                      <a:pt x="635" y="356"/>
                    </a:cubicBezTo>
                    <a:cubicBezTo>
                      <a:pt x="626" y="357"/>
                      <a:pt x="617" y="358"/>
                      <a:pt x="609" y="359"/>
                    </a:cubicBezTo>
                    <a:cubicBezTo>
                      <a:pt x="609" y="352"/>
                      <a:pt x="609" y="344"/>
                      <a:pt x="610" y="336"/>
                    </a:cubicBezTo>
                    <a:cubicBezTo>
                      <a:pt x="620" y="335"/>
                      <a:pt x="630" y="334"/>
                      <a:pt x="640" y="334"/>
                    </a:cubicBezTo>
                    <a:cubicBezTo>
                      <a:pt x="642" y="334"/>
                      <a:pt x="641" y="331"/>
                      <a:pt x="640" y="331"/>
                    </a:cubicBezTo>
                    <a:cubicBezTo>
                      <a:pt x="630" y="332"/>
                      <a:pt x="620" y="332"/>
                      <a:pt x="610" y="333"/>
                    </a:cubicBezTo>
                    <a:cubicBezTo>
                      <a:pt x="610" y="325"/>
                      <a:pt x="610" y="316"/>
                      <a:pt x="610" y="308"/>
                    </a:cubicBezTo>
                    <a:cubicBezTo>
                      <a:pt x="618" y="307"/>
                      <a:pt x="626" y="307"/>
                      <a:pt x="633" y="307"/>
                    </a:cubicBezTo>
                    <a:cubicBezTo>
                      <a:pt x="634" y="307"/>
                      <a:pt x="634" y="305"/>
                      <a:pt x="633" y="305"/>
                    </a:cubicBezTo>
                    <a:cubicBezTo>
                      <a:pt x="626" y="305"/>
                      <a:pt x="618" y="305"/>
                      <a:pt x="610" y="305"/>
                    </a:cubicBezTo>
                    <a:cubicBezTo>
                      <a:pt x="611" y="275"/>
                      <a:pt x="611" y="245"/>
                      <a:pt x="612" y="215"/>
                    </a:cubicBezTo>
                    <a:cubicBezTo>
                      <a:pt x="634" y="214"/>
                      <a:pt x="634" y="214"/>
                      <a:pt x="634" y="214"/>
                    </a:cubicBezTo>
                    <a:cubicBezTo>
                      <a:pt x="634" y="216"/>
                      <a:pt x="634" y="217"/>
                      <a:pt x="634" y="219"/>
                    </a:cubicBezTo>
                    <a:cubicBezTo>
                      <a:pt x="634" y="220"/>
                      <a:pt x="636" y="220"/>
                      <a:pt x="636" y="219"/>
                    </a:cubicBezTo>
                    <a:cubicBezTo>
                      <a:pt x="636" y="217"/>
                      <a:pt x="636" y="216"/>
                      <a:pt x="636" y="214"/>
                    </a:cubicBezTo>
                    <a:cubicBezTo>
                      <a:pt x="646" y="213"/>
                      <a:pt x="656" y="213"/>
                      <a:pt x="665" y="212"/>
                    </a:cubicBezTo>
                    <a:cubicBezTo>
                      <a:pt x="666" y="214"/>
                      <a:pt x="666" y="216"/>
                      <a:pt x="666" y="217"/>
                    </a:cubicBezTo>
                    <a:cubicBezTo>
                      <a:pt x="666" y="218"/>
                      <a:pt x="667" y="219"/>
                      <a:pt x="667" y="218"/>
                    </a:cubicBezTo>
                    <a:cubicBezTo>
                      <a:pt x="667" y="216"/>
                      <a:pt x="667" y="214"/>
                      <a:pt x="667" y="212"/>
                    </a:cubicBezTo>
                    <a:cubicBezTo>
                      <a:pt x="692" y="211"/>
                      <a:pt x="716" y="210"/>
                      <a:pt x="741" y="209"/>
                    </a:cubicBezTo>
                    <a:cubicBezTo>
                      <a:pt x="741" y="210"/>
                      <a:pt x="741" y="210"/>
                      <a:pt x="741" y="211"/>
                    </a:cubicBezTo>
                    <a:cubicBezTo>
                      <a:pt x="741" y="212"/>
                      <a:pt x="742" y="212"/>
                      <a:pt x="743" y="211"/>
                    </a:cubicBezTo>
                    <a:cubicBezTo>
                      <a:pt x="743" y="210"/>
                      <a:pt x="743" y="210"/>
                      <a:pt x="743" y="209"/>
                    </a:cubicBezTo>
                    <a:cubicBezTo>
                      <a:pt x="749" y="209"/>
                      <a:pt x="756" y="209"/>
                      <a:pt x="762" y="209"/>
                    </a:cubicBezTo>
                    <a:cubicBezTo>
                      <a:pt x="762" y="210"/>
                      <a:pt x="762" y="211"/>
                      <a:pt x="762" y="212"/>
                    </a:cubicBezTo>
                    <a:cubicBezTo>
                      <a:pt x="763" y="213"/>
                      <a:pt x="764" y="214"/>
                      <a:pt x="764" y="213"/>
                    </a:cubicBezTo>
                    <a:cubicBezTo>
                      <a:pt x="764" y="211"/>
                      <a:pt x="764" y="210"/>
                      <a:pt x="764" y="208"/>
                    </a:cubicBezTo>
                    <a:cubicBezTo>
                      <a:pt x="777" y="208"/>
                      <a:pt x="789" y="208"/>
                      <a:pt x="801" y="208"/>
                    </a:cubicBezTo>
                    <a:cubicBezTo>
                      <a:pt x="801" y="210"/>
                      <a:pt x="801" y="212"/>
                      <a:pt x="801" y="214"/>
                    </a:cubicBezTo>
                    <a:cubicBezTo>
                      <a:pt x="801" y="215"/>
                      <a:pt x="803" y="216"/>
                      <a:pt x="803" y="214"/>
                    </a:cubicBezTo>
                    <a:cubicBezTo>
                      <a:pt x="803" y="212"/>
                      <a:pt x="803" y="210"/>
                      <a:pt x="803" y="207"/>
                    </a:cubicBezTo>
                    <a:cubicBezTo>
                      <a:pt x="809" y="207"/>
                      <a:pt x="816" y="207"/>
                      <a:pt x="822" y="207"/>
                    </a:cubicBezTo>
                    <a:cubicBezTo>
                      <a:pt x="824" y="207"/>
                      <a:pt x="823" y="204"/>
                      <a:pt x="822" y="204"/>
                    </a:cubicBezTo>
                    <a:cubicBezTo>
                      <a:pt x="815" y="204"/>
                      <a:pt x="809" y="205"/>
                      <a:pt x="803" y="205"/>
                    </a:cubicBezTo>
                    <a:cubicBezTo>
                      <a:pt x="804" y="198"/>
                      <a:pt x="804" y="190"/>
                      <a:pt x="804" y="183"/>
                    </a:cubicBezTo>
                    <a:cubicBezTo>
                      <a:pt x="814" y="183"/>
                      <a:pt x="824" y="183"/>
                      <a:pt x="834" y="183"/>
                    </a:cubicBezTo>
                    <a:cubicBezTo>
                      <a:pt x="835" y="183"/>
                      <a:pt x="834" y="182"/>
                      <a:pt x="833" y="182"/>
                    </a:cubicBezTo>
                    <a:close/>
                    <a:moveTo>
                      <a:pt x="12" y="53"/>
                    </a:moveTo>
                    <a:cubicBezTo>
                      <a:pt x="14" y="53"/>
                      <a:pt x="17" y="53"/>
                      <a:pt x="19" y="52"/>
                    </a:cubicBezTo>
                    <a:cubicBezTo>
                      <a:pt x="19" y="60"/>
                      <a:pt x="20" y="68"/>
                      <a:pt x="20" y="76"/>
                    </a:cubicBezTo>
                    <a:cubicBezTo>
                      <a:pt x="18" y="76"/>
                      <a:pt x="15" y="76"/>
                      <a:pt x="13" y="76"/>
                    </a:cubicBezTo>
                    <a:cubicBezTo>
                      <a:pt x="13" y="69"/>
                      <a:pt x="12" y="61"/>
                      <a:pt x="12" y="53"/>
                    </a:cubicBezTo>
                    <a:close/>
                    <a:moveTo>
                      <a:pt x="14" y="101"/>
                    </a:moveTo>
                    <a:cubicBezTo>
                      <a:pt x="14" y="93"/>
                      <a:pt x="13" y="85"/>
                      <a:pt x="13" y="78"/>
                    </a:cubicBezTo>
                    <a:cubicBezTo>
                      <a:pt x="15" y="77"/>
                      <a:pt x="18" y="77"/>
                      <a:pt x="20" y="77"/>
                    </a:cubicBezTo>
                    <a:cubicBezTo>
                      <a:pt x="20" y="85"/>
                      <a:pt x="21" y="93"/>
                      <a:pt x="21" y="100"/>
                    </a:cubicBezTo>
                    <a:cubicBezTo>
                      <a:pt x="19" y="101"/>
                      <a:pt x="16" y="101"/>
                      <a:pt x="14" y="101"/>
                    </a:cubicBezTo>
                    <a:close/>
                    <a:moveTo>
                      <a:pt x="86" y="45"/>
                    </a:moveTo>
                    <a:cubicBezTo>
                      <a:pt x="86" y="53"/>
                      <a:pt x="85" y="62"/>
                      <a:pt x="85" y="70"/>
                    </a:cubicBezTo>
                    <a:cubicBezTo>
                      <a:pt x="74" y="71"/>
                      <a:pt x="64" y="72"/>
                      <a:pt x="53" y="73"/>
                    </a:cubicBezTo>
                    <a:cubicBezTo>
                      <a:pt x="52" y="65"/>
                      <a:pt x="52" y="57"/>
                      <a:pt x="51" y="49"/>
                    </a:cubicBezTo>
                    <a:cubicBezTo>
                      <a:pt x="63" y="48"/>
                      <a:pt x="74" y="46"/>
                      <a:pt x="86" y="45"/>
                    </a:cubicBezTo>
                    <a:close/>
                    <a:moveTo>
                      <a:pt x="55" y="127"/>
                    </a:moveTo>
                    <a:cubicBezTo>
                      <a:pt x="55" y="118"/>
                      <a:pt x="55" y="109"/>
                      <a:pt x="55" y="101"/>
                    </a:cubicBezTo>
                    <a:cubicBezTo>
                      <a:pt x="65" y="100"/>
                      <a:pt x="75" y="100"/>
                      <a:pt x="85" y="99"/>
                    </a:cubicBezTo>
                    <a:cubicBezTo>
                      <a:pt x="85" y="107"/>
                      <a:pt x="84" y="116"/>
                      <a:pt x="84" y="124"/>
                    </a:cubicBezTo>
                    <a:cubicBezTo>
                      <a:pt x="75" y="125"/>
                      <a:pt x="65" y="126"/>
                      <a:pt x="55" y="127"/>
                    </a:cubicBezTo>
                    <a:close/>
                    <a:moveTo>
                      <a:pt x="84" y="126"/>
                    </a:moveTo>
                    <a:cubicBezTo>
                      <a:pt x="84" y="134"/>
                      <a:pt x="84" y="142"/>
                      <a:pt x="84" y="150"/>
                    </a:cubicBezTo>
                    <a:cubicBezTo>
                      <a:pt x="75" y="150"/>
                      <a:pt x="65" y="151"/>
                      <a:pt x="56" y="152"/>
                    </a:cubicBezTo>
                    <a:cubicBezTo>
                      <a:pt x="56" y="144"/>
                      <a:pt x="56" y="136"/>
                      <a:pt x="56" y="128"/>
                    </a:cubicBezTo>
                    <a:cubicBezTo>
                      <a:pt x="65" y="128"/>
                      <a:pt x="75" y="127"/>
                      <a:pt x="84" y="126"/>
                    </a:cubicBezTo>
                    <a:close/>
                    <a:moveTo>
                      <a:pt x="54" y="99"/>
                    </a:moveTo>
                    <a:cubicBezTo>
                      <a:pt x="54" y="91"/>
                      <a:pt x="54" y="83"/>
                      <a:pt x="53" y="75"/>
                    </a:cubicBezTo>
                    <a:cubicBezTo>
                      <a:pt x="64" y="74"/>
                      <a:pt x="75" y="73"/>
                      <a:pt x="85" y="72"/>
                    </a:cubicBezTo>
                    <a:cubicBezTo>
                      <a:pt x="85" y="80"/>
                      <a:pt x="85" y="89"/>
                      <a:pt x="85" y="97"/>
                    </a:cubicBezTo>
                    <a:cubicBezTo>
                      <a:pt x="75" y="97"/>
                      <a:pt x="65" y="98"/>
                      <a:pt x="54" y="99"/>
                    </a:cubicBezTo>
                    <a:close/>
                    <a:moveTo>
                      <a:pt x="23" y="52"/>
                    </a:moveTo>
                    <a:cubicBezTo>
                      <a:pt x="32" y="51"/>
                      <a:pt x="41" y="50"/>
                      <a:pt x="51" y="49"/>
                    </a:cubicBezTo>
                    <a:cubicBezTo>
                      <a:pt x="50" y="57"/>
                      <a:pt x="50" y="65"/>
                      <a:pt x="51" y="73"/>
                    </a:cubicBezTo>
                    <a:cubicBezTo>
                      <a:pt x="42" y="74"/>
                      <a:pt x="33" y="75"/>
                      <a:pt x="24" y="75"/>
                    </a:cubicBezTo>
                    <a:cubicBezTo>
                      <a:pt x="23" y="68"/>
                      <a:pt x="23" y="60"/>
                      <a:pt x="23" y="52"/>
                    </a:cubicBezTo>
                    <a:close/>
                    <a:moveTo>
                      <a:pt x="25" y="100"/>
                    </a:moveTo>
                    <a:cubicBezTo>
                      <a:pt x="25" y="92"/>
                      <a:pt x="24" y="85"/>
                      <a:pt x="24" y="77"/>
                    </a:cubicBezTo>
                    <a:cubicBezTo>
                      <a:pt x="33" y="76"/>
                      <a:pt x="42" y="75"/>
                      <a:pt x="51" y="75"/>
                    </a:cubicBezTo>
                    <a:cubicBezTo>
                      <a:pt x="51" y="83"/>
                      <a:pt x="51" y="91"/>
                      <a:pt x="51" y="99"/>
                    </a:cubicBezTo>
                    <a:cubicBezTo>
                      <a:pt x="43" y="99"/>
                      <a:pt x="34" y="100"/>
                      <a:pt x="25" y="100"/>
                    </a:cubicBezTo>
                    <a:close/>
                    <a:moveTo>
                      <a:pt x="25" y="102"/>
                    </a:moveTo>
                    <a:cubicBezTo>
                      <a:pt x="34" y="101"/>
                      <a:pt x="43" y="101"/>
                      <a:pt x="51" y="101"/>
                    </a:cubicBezTo>
                    <a:cubicBezTo>
                      <a:pt x="52" y="109"/>
                      <a:pt x="52" y="118"/>
                      <a:pt x="53" y="127"/>
                    </a:cubicBezTo>
                    <a:cubicBezTo>
                      <a:pt x="44" y="128"/>
                      <a:pt x="36" y="129"/>
                      <a:pt x="27" y="129"/>
                    </a:cubicBezTo>
                    <a:cubicBezTo>
                      <a:pt x="26" y="120"/>
                      <a:pt x="26" y="111"/>
                      <a:pt x="25" y="102"/>
                    </a:cubicBezTo>
                    <a:close/>
                    <a:moveTo>
                      <a:pt x="27" y="131"/>
                    </a:moveTo>
                    <a:cubicBezTo>
                      <a:pt x="36" y="130"/>
                      <a:pt x="44" y="129"/>
                      <a:pt x="53" y="129"/>
                    </a:cubicBezTo>
                    <a:cubicBezTo>
                      <a:pt x="53" y="136"/>
                      <a:pt x="53" y="144"/>
                      <a:pt x="54" y="152"/>
                    </a:cubicBezTo>
                    <a:cubicBezTo>
                      <a:pt x="45" y="152"/>
                      <a:pt x="37" y="153"/>
                      <a:pt x="29" y="154"/>
                    </a:cubicBezTo>
                    <a:cubicBezTo>
                      <a:pt x="28" y="146"/>
                      <a:pt x="28" y="138"/>
                      <a:pt x="27" y="131"/>
                    </a:cubicBezTo>
                    <a:close/>
                    <a:moveTo>
                      <a:pt x="29" y="156"/>
                    </a:moveTo>
                    <a:cubicBezTo>
                      <a:pt x="37" y="155"/>
                      <a:pt x="46" y="155"/>
                      <a:pt x="54" y="154"/>
                    </a:cubicBezTo>
                    <a:cubicBezTo>
                      <a:pt x="54" y="160"/>
                      <a:pt x="54" y="166"/>
                      <a:pt x="55" y="173"/>
                    </a:cubicBezTo>
                    <a:cubicBezTo>
                      <a:pt x="55" y="174"/>
                      <a:pt x="55" y="176"/>
                      <a:pt x="55" y="178"/>
                    </a:cubicBezTo>
                    <a:cubicBezTo>
                      <a:pt x="47" y="178"/>
                      <a:pt x="38" y="178"/>
                      <a:pt x="30" y="178"/>
                    </a:cubicBezTo>
                    <a:cubicBezTo>
                      <a:pt x="30" y="171"/>
                      <a:pt x="29" y="163"/>
                      <a:pt x="29" y="156"/>
                    </a:cubicBezTo>
                    <a:close/>
                    <a:moveTo>
                      <a:pt x="30" y="180"/>
                    </a:moveTo>
                    <a:cubicBezTo>
                      <a:pt x="38" y="180"/>
                      <a:pt x="47" y="180"/>
                      <a:pt x="55" y="180"/>
                    </a:cubicBezTo>
                    <a:cubicBezTo>
                      <a:pt x="55" y="187"/>
                      <a:pt x="55" y="194"/>
                      <a:pt x="55" y="202"/>
                    </a:cubicBezTo>
                    <a:cubicBezTo>
                      <a:pt x="47" y="201"/>
                      <a:pt x="39" y="201"/>
                      <a:pt x="31" y="200"/>
                    </a:cubicBezTo>
                    <a:cubicBezTo>
                      <a:pt x="31" y="193"/>
                      <a:pt x="30" y="187"/>
                      <a:pt x="30" y="180"/>
                    </a:cubicBezTo>
                    <a:close/>
                    <a:moveTo>
                      <a:pt x="31" y="202"/>
                    </a:moveTo>
                    <a:cubicBezTo>
                      <a:pt x="39" y="202"/>
                      <a:pt x="47" y="203"/>
                      <a:pt x="55" y="204"/>
                    </a:cubicBezTo>
                    <a:cubicBezTo>
                      <a:pt x="56" y="228"/>
                      <a:pt x="55" y="252"/>
                      <a:pt x="56" y="276"/>
                    </a:cubicBezTo>
                    <a:cubicBezTo>
                      <a:pt x="48" y="275"/>
                      <a:pt x="41" y="275"/>
                      <a:pt x="33" y="274"/>
                    </a:cubicBezTo>
                    <a:cubicBezTo>
                      <a:pt x="33" y="250"/>
                      <a:pt x="32" y="226"/>
                      <a:pt x="31" y="202"/>
                    </a:cubicBezTo>
                    <a:close/>
                    <a:moveTo>
                      <a:pt x="33" y="296"/>
                    </a:moveTo>
                    <a:cubicBezTo>
                      <a:pt x="33" y="289"/>
                      <a:pt x="33" y="282"/>
                      <a:pt x="33" y="276"/>
                    </a:cubicBezTo>
                    <a:cubicBezTo>
                      <a:pt x="41" y="276"/>
                      <a:pt x="48" y="277"/>
                      <a:pt x="56" y="278"/>
                    </a:cubicBezTo>
                    <a:cubicBezTo>
                      <a:pt x="56" y="285"/>
                      <a:pt x="56" y="292"/>
                      <a:pt x="56" y="298"/>
                    </a:cubicBezTo>
                    <a:cubicBezTo>
                      <a:pt x="49" y="297"/>
                      <a:pt x="41" y="297"/>
                      <a:pt x="33" y="296"/>
                    </a:cubicBezTo>
                    <a:close/>
                    <a:moveTo>
                      <a:pt x="57" y="173"/>
                    </a:moveTo>
                    <a:cubicBezTo>
                      <a:pt x="57" y="167"/>
                      <a:pt x="57" y="160"/>
                      <a:pt x="56" y="154"/>
                    </a:cubicBezTo>
                    <a:cubicBezTo>
                      <a:pt x="66" y="153"/>
                      <a:pt x="75" y="153"/>
                      <a:pt x="84" y="152"/>
                    </a:cubicBezTo>
                    <a:cubicBezTo>
                      <a:pt x="84" y="161"/>
                      <a:pt x="84" y="169"/>
                      <a:pt x="84" y="178"/>
                    </a:cubicBezTo>
                    <a:cubicBezTo>
                      <a:pt x="75" y="178"/>
                      <a:pt x="66" y="178"/>
                      <a:pt x="57" y="178"/>
                    </a:cubicBezTo>
                    <a:cubicBezTo>
                      <a:pt x="57" y="176"/>
                      <a:pt x="57" y="175"/>
                      <a:pt x="57" y="173"/>
                    </a:cubicBezTo>
                    <a:close/>
                    <a:moveTo>
                      <a:pt x="58" y="202"/>
                    </a:moveTo>
                    <a:cubicBezTo>
                      <a:pt x="58" y="195"/>
                      <a:pt x="58" y="187"/>
                      <a:pt x="57" y="180"/>
                    </a:cubicBezTo>
                    <a:cubicBezTo>
                      <a:pt x="66" y="180"/>
                      <a:pt x="75" y="180"/>
                      <a:pt x="83" y="181"/>
                    </a:cubicBezTo>
                    <a:cubicBezTo>
                      <a:pt x="83" y="188"/>
                      <a:pt x="83" y="196"/>
                      <a:pt x="83" y="203"/>
                    </a:cubicBezTo>
                    <a:cubicBezTo>
                      <a:pt x="75" y="203"/>
                      <a:pt x="67" y="202"/>
                      <a:pt x="58" y="202"/>
                    </a:cubicBezTo>
                    <a:close/>
                    <a:moveTo>
                      <a:pt x="58" y="204"/>
                    </a:moveTo>
                    <a:cubicBezTo>
                      <a:pt x="67" y="204"/>
                      <a:pt x="75" y="205"/>
                      <a:pt x="83" y="205"/>
                    </a:cubicBezTo>
                    <a:cubicBezTo>
                      <a:pt x="84" y="230"/>
                      <a:pt x="84" y="254"/>
                      <a:pt x="86" y="279"/>
                    </a:cubicBezTo>
                    <a:cubicBezTo>
                      <a:pt x="77" y="278"/>
                      <a:pt x="68" y="277"/>
                      <a:pt x="60" y="276"/>
                    </a:cubicBezTo>
                    <a:cubicBezTo>
                      <a:pt x="60" y="252"/>
                      <a:pt x="59" y="228"/>
                      <a:pt x="58" y="204"/>
                    </a:cubicBezTo>
                    <a:close/>
                    <a:moveTo>
                      <a:pt x="59" y="298"/>
                    </a:moveTo>
                    <a:cubicBezTo>
                      <a:pt x="59" y="292"/>
                      <a:pt x="59" y="285"/>
                      <a:pt x="60" y="279"/>
                    </a:cubicBezTo>
                    <a:cubicBezTo>
                      <a:pt x="68" y="280"/>
                      <a:pt x="77" y="281"/>
                      <a:pt x="86" y="282"/>
                    </a:cubicBezTo>
                    <a:cubicBezTo>
                      <a:pt x="86" y="288"/>
                      <a:pt x="87" y="295"/>
                      <a:pt x="87" y="302"/>
                    </a:cubicBezTo>
                    <a:cubicBezTo>
                      <a:pt x="78" y="301"/>
                      <a:pt x="68" y="299"/>
                      <a:pt x="59" y="298"/>
                    </a:cubicBezTo>
                    <a:close/>
                    <a:moveTo>
                      <a:pt x="87" y="126"/>
                    </a:moveTo>
                    <a:cubicBezTo>
                      <a:pt x="95" y="125"/>
                      <a:pt x="104" y="125"/>
                      <a:pt x="113" y="124"/>
                    </a:cubicBezTo>
                    <a:cubicBezTo>
                      <a:pt x="113" y="132"/>
                      <a:pt x="112" y="140"/>
                      <a:pt x="112" y="148"/>
                    </a:cubicBezTo>
                    <a:cubicBezTo>
                      <a:pt x="104" y="149"/>
                      <a:pt x="96" y="149"/>
                      <a:pt x="87" y="150"/>
                    </a:cubicBezTo>
                    <a:cubicBezTo>
                      <a:pt x="87" y="142"/>
                      <a:pt x="87" y="134"/>
                      <a:pt x="87" y="126"/>
                    </a:cubicBezTo>
                    <a:close/>
                    <a:moveTo>
                      <a:pt x="87" y="152"/>
                    </a:moveTo>
                    <a:cubicBezTo>
                      <a:pt x="96" y="152"/>
                      <a:pt x="104" y="151"/>
                      <a:pt x="112" y="151"/>
                    </a:cubicBezTo>
                    <a:cubicBezTo>
                      <a:pt x="112" y="160"/>
                      <a:pt x="112" y="168"/>
                      <a:pt x="112" y="177"/>
                    </a:cubicBezTo>
                    <a:cubicBezTo>
                      <a:pt x="104" y="177"/>
                      <a:pt x="96" y="177"/>
                      <a:pt x="87" y="177"/>
                    </a:cubicBezTo>
                    <a:cubicBezTo>
                      <a:pt x="87" y="169"/>
                      <a:pt x="87" y="161"/>
                      <a:pt x="87" y="152"/>
                    </a:cubicBezTo>
                    <a:close/>
                    <a:moveTo>
                      <a:pt x="88" y="203"/>
                    </a:moveTo>
                    <a:cubicBezTo>
                      <a:pt x="88" y="196"/>
                      <a:pt x="88" y="188"/>
                      <a:pt x="88" y="181"/>
                    </a:cubicBezTo>
                    <a:cubicBezTo>
                      <a:pt x="96" y="181"/>
                      <a:pt x="104" y="181"/>
                      <a:pt x="112" y="181"/>
                    </a:cubicBezTo>
                    <a:cubicBezTo>
                      <a:pt x="112" y="189"/>
                      <a:pt x="112" y="197"/>
                      <a:pt x="112" y="204"/>
                    </a:cubicBezTo>
                    <a:cubicBezTo>
                      <a:pt x="104" y="204"/>
                      <a:pt x="96" y="204"/>
                      <a:pt x="88" y="203"/>
                    </a:cubicBezTo>
                    <a:close/>
                    <a:moveTo>
                      <a:pt x="88" y="206"/>
                    </a:moveTo>
                    <a:cubicBezTo>
                      <a:pt x="96" y="206"/>
                      <a:pt x="104" y="207"/>
                      <a:pt x="112" y="207"/>
                    </a:cubicBezTo>
                    <a:cubicBezTo>
                      <a:pt x="112" y="232"/>
                      <a:pt x="112" y="257"/>
                      <a:pt x="112" y="282"/>
                    </a:cubicBezTo>
                    <a:cubicBezTo>
                      <a:pt x="105" y="281"/>
                      <a:pt x="98" y="280"/>
                      <a:pt x="90" y="279"/>
                    </a:cubicBezTo>
                    <a:cubicBezTo>
                      <a:pt x="90" y="255"/>
                      <a:pt x="89" y="230"/>
                      <a:pt x="88" y="206"/>
                    </a:cubicBezTo>
                    <a:close/>
                    <a:moveTo>
                      <a:pt x="90" y="302"/>
                    </a:moveTo>
                    <a:cubicBezTo>
                      <a:pt x="90" y="296"/>
                      <a:pt x="90" y="289"/>
                      <a:pt x="90" y="282"/>
                    </a:cubicBezTo>
                    <a:cubicBezTo>
                      <a:pt x="98" y="283"/>
                      <a:pt x="105" y="284"/>
                      <a:pt x="113" y="285"/>
                    </a:cubicBezTo>
                    <a:cubicBezTo>
                      <a:pt x="113" y="292"/>
                      <a:pt x="113" y="298"/>
                      <a:pt x="113" y="305"/>
                    </a:cubicBezTo>
                    <a:cubicBezTo>
                      <a:pt x="105" y="304"/>
                      <a:pt x="98" y="303"/>
                      <a:pt x="90" y="302"/>
                    </a:cubicBezTo>
                    <a:close/>
                    <a:moveTo>
                      <a:pt x="113" y="122"/>
                    </a:moveTo>
                    <a:cubicBezTo>
                      <a:pt x="104" y="122"/>
                      <a:pt x="95" y="123"/>
                      <a:pt x="87" y="124"/>
                    </a:cubicBezTo>
                    <a:cubicBezTo>
                      <a:pt x="87" y="116"/>
                      <a:pt x="87" y="107"/>
                      <a:pt x="87" y="99"/>
                    </a:cubicBezTo>
                    <a:cubicBezTo>
                      <a:pt x="95" y="98"/>
                      <a:pt x="104" y="98"/>
                      <a:pt x="113" y="98"/>
                    </a:cubicBezTo>
                    <a:cubicBezTo>
                      <a:pt x="113" y="106"/>
                      <a:pt x="113" y="114"/>
                      <a:pt x="113" y="122"/>
                    </a:cubicBezTo>
                    <a:close/>
                    <a:moveTo>
                      <a:pt x="113" y="95"/>
                    </a:moveTo>
                    <a:cubicBezTo>
                      <a:pt x="104" y="96"/>
                      <a:pt x="95" y="96"/>
                      <a:pt x="86" y="97"/>
                    </a:cubicBezTo>
                    <a:cubicBezTo>
                      <a:pt x="86" y="89"/>
                      <a:pt x="86" y="80"/>
                      <a:pt x="86" y="72"/>
                    </a:cubicBezTo>
                    <a:cubicBezTo>
                      <a:pt x="95" y="71"/>
                      <a:pt x="104" y="71"/>
                      <a:pt x="113" y="70"/>
                    </a:cubicBezTo>
                    <a:cubicBezTo>
                      <a:pt x="113" y="78"/>
                      <a:pt x="113" y="87"/>
                      <a:pt x="113" y="95"/>
                    </a:cubicBezTo>
                    <a:close/>
                    <a:moveTo>
                      <a:pt x="113" y="67"/>
                    </a:moveTo>
                    <a:cubicBezTo>
                      <a:pt x="104" y="68"/>
                      <a:pt x="95" y="69"/>
                      <a:pt x="86" y="70"/>
                    </a:cubicBezTo>
                    <a:cubicBezTo>
                      <a:pt x="86" y="62"/>
                      <a:pt x="86" y="53"/>
                      <a:pt x="86" y="45"/>
                    </a:cubicBezTo>
                    <a:cubicBezTo>
                      <a:pt x="95" y="44"/>
                      <a:pt x="104" y="43"/>
                      <a:pt x="114" y="42"/>
                    </a:cubicBezTo>
                    <a:cubicBezTo>
                      <a:pt x="114" y="51"/>
                      <a:pt x="113" y="59"/>
                      <a:pt x="113" y="67"/>
                    </a:cubicBezTo>
                    <a:close/>
                    <a:moveTo>
                      <a:pt x="264" y="26"/>
                    </a:moveTo>
                    <a:cubicBezTo>
                      <a:pt x="264" y="36"/>
                      <a:pt x="263" y="45"/>
                      <a:pt x="263" y="54"/>
                    </a:cubicBezTo>
                    <a:cubicBezTo>
                      <a:pt x="254" y="55"/>
                      <a:pt x="245" y="56"/>
                      <a:pt x="236" y="56"/>
                    </a:cubicBezTo>
                    <a:cubicBezTo>
                      <a:pt x="235" y="47"/>
                      <a:pt x="235" y="39"/>
                      <a:pt x="234" y="30"/>
                    </a:cubicBezTo>
                    <a:cubicBezTo>
                      <a:pt x="244" y="29"/>
                      <a:pt x="254" y="28"/>
                      <a:pt x="264" y="26"/>
                    </a:cubicBezTo>
                    <a:close/>
                    <a:moveTo>
                      <a:pt x="237" y="87"/>
                    </a:moveTo>
                    <a:cubicBezTo>
                      <a:pt x="237" y="78"/>
                      <a:pt x="237" y="70"/>
                      <a:pt x="236" y="61"/>
                    </a:cubicBezTo>
                    <a:cubicBezTo>
                      <a:pt x="245" y="60"/>
                      <a:pt x="254" y="59"/>
                      <a:pt x="263" y="59"/>
                    </a:cubicBezTo>
                    <a:cubicBezTo>
                      <a:pt x="263" y="68"/>
                      <a:pt x="263" y="77"/>
                      <a:pt x="263" y="86"/>
                    </a:cubicBezTo>
                    <a:cubicBezTo>
                      <a:pt x="254" y="86"/>
                      <a:pt x="245" y="87"/>
                      <a:pt x="237" y="87"/>
                    </a:cubicBezTo>
                    <a:close/>
                    <a:moveTo>
                      <a:pt x="263" y="89"/>
                    </a:moveTo>
                    <a:cubicBezTo>
                      <a:pt x="263" y="96"/>
                      <a:pt x="263" y="104"/>
                      <a:pt x="263" y="111"/>
                    </a:cubicBezTo>
                    <a:cubicBezTo>
                      <a:pt x="254" y="112"/>
                      <a:pt x="245" y="112"/>
                      <a:pt x="236" y="113"/>
                    </a:cubicBezTo>
                    <a:cubicBezTo>
                      <a:pt x="236" y="105"/>
                      <a:pt x="237" y="98"/>
                      <a:pt x="237" y="90"/>
                    </a:cubicBezTo>
                    <a:cubicBezTo>
                      <a:pt x="245" y="90"/>
                      <a:pt x="254" y="89"/>
                      <a:pt x="263" y="89"/>
                    </a:cubicBezTo>
                    <a:close/>
                    <a:moveTo>
                      <a:pt x="232" y="117"/>
                    </a:moveTo>
                    <a:cubicBezTo>
                      <a:pt x="232" y="126"/>
                      <a:pt x="232" y="135"/>
                      <a:pt x="232" y="144"/>
                    </a:cubicBezTo>
                    <a:cubicBezTo>
                      <a:pt x="232" y="144"/>
                      <a:pt x="231" y="144"/>
                      <a:pt x="231" y="144"/>
                    </a:cubicBezTo>
                    <a:cubicBezTo>
                      <a:pt x="193" y="144"/>
                      <a:pt x="155" y="146"/>
                      <a:pt x="117" y="148"/>
                    </a:cubicBezTo>
                    <a:cubicBezTo>
                      <a:pt x="117" y="140"/>
                      <a:pt x="117" y="132"/>
                      <a:pt x="116" y="124"/>
                    </a:cubicBezTo>
                    <a:cubicBezTo>
                      <a:pt x="152" y="121"/>
                      <a:pt x="188" y="119"/>
                      <a:pt x="224" y="117"/>
                    </a:cubicBezTo>
                    <a:cubicBezTo>
                      <a:pt x="227" y="117"/>
                      <a:pt x="230" y="117"/>
                      <a:pt x="232" y="117"/>
                    </a:cubicBezTo>
                    <a:close/>
                    <a:moveTo>
                      <a:pt x="118" y="207"/>
                    </a:moveTo>
                    <a:cubicBezTo>
                      <a:pt x="124" y="208"/>
                      <a:pt x="131" y="208"/>
                      <a:pt x="137" y="208"/>
                    </a:cubicBezTo>
                    <a:cubicBezTo>
                      <a:pt x="136" y="233"/>
                      <a:pt x="136" y="259"/>
                      <a:pt x="137" y="284"/>
                    </a:cubicBezTo>
                    <a:cubicBezTo>
                      <a:pt x="130" y="284"/>
                      <a:pt x="123" y="283"/>
                      <a:pt x="117" y="282"/>
                    </a:cubicBezTo>
                    <a:cubicBezTo>
                      <a:pt x="118" y="257"/>
                      <a:pt x="118" y="232"/>
                      <a:pt x="118" y="207"/>
                    </a:cubicBezTo>
                    <a:close/>
                    <a:moveTo>
                      <a:pt x="117" y="150"/>
                    </a:moveTo>
                    <a:cubicBezTo>
                      <a:pt x="155" y="149"/>
                      <a:pt x="193" y="147"/>
                      <a:pt x="231" y="146"/>
                    </a:cubicBezTo>
                    <a:cubicBezTo>
                      <a:pt x="232" y="146"/>
                      <a:pt x="232" y="146"/>
                      <a:pt x="232" y="146"/>
                    </a:cubicBezTo>
                    <a:cubicBezTo>
                      <a:pt x="232" y="154"/>
                      <a:pt x="232" y="161"/>
                      <a:pt x="232" y="168"/>
                    </a:cubicBezTo>
                    <a:cubicBezTo>
                      <a:pt x="232" y="171"/>
                      <a:pt x="232" y="174"/>
                      <a:pt x="232" y="177"/>
                    </a:cubicBezTo>
                    <a:cubicBezTo>
                      <a:pt x="194" y="177"/>
                      <a:pt x="156" y="177"/>
                      <a:pt x="117" y="177"/>
                    </a:cubicBezTo>
                    <a:cubicBezTo>
                      <a:pt x="117" y="168"/>
                      <a:pt x="117" y="159"/>
                      <a:pt x="117" y="150"/>
                    </a:cubicBezTo>
                    <a:close/>
                    <a:moveTo>
                      <a:pt x="232" y="113"/>
                    </a:moveTo>
                    <a:cubicBezTo>
                      <a:pt x="194" y="115"/>
                      <a:pt x="155" y="118"/>
                      <a:pt x="116" y="121"/>
                    </a:cubicBezTo>
                    <a:cubicBezTo>
                      <a:pt x="116" y="113"/>
                      <a:pt x="116" y="105"/>
                      <a:pt x="116" y="97"/>
                    </a:cubicBezTo>
                    <a:cubicBezTo>
                      <a:pt x="155" y="95"/>
                      <a:pt x="193" y="93"/>
                      <a:pt x="232" y="91"/>
                    </a:cubicBezTo>
                    <a:cubicBezTo>
                      <a:pt x="232" y="98"/>
                      <a:pt x="232" y="105"/>
                      <a:pt x="232" y="113"/>
                    </a:cubicBezTo>
                    <a:close/>
                    <a:moveTo>
                      <a:pt x="115" y="42"/>
                    </a:moveTo>
                    <a:cubicBezTo>
                      <a:pt x="154" y="38"/>
                      <a:pt x="193" y="34"/>
                      <a:pt x="232" y="30"/>
                    </a:cubicBezTo>
                    <a:cubicBezTo>
                      <a:pt x="231" y="39"/>
                      <a:pt x="231" y="48"/>
                      <a:pt x="231" y="57"/>
                    </a:cubicBezTo>
                    <a:cubicBezTo>
                      <a:pt x="193" y="60"/>
                      <a:pt x="154" y="64"/>
                      <a:pt x="115" y="67"/>
                    </a:cubicBezTo>
                    <a:cubicBezTo>
                      <a:pt x="115" y="59"/>
                      <a:pt x="115" y="51"/>
                      <a:pt x="115" y="42"/>
                    </a:cubicBezTo>
                    <a:close/>
                    <a:moveTo>
                      <a:pt x="115" y="70"/>
                    </a:moveTo>
                    <a:cubicBezTo>
                      <a:pt x="154" y="67"/>
                      <a:pt x="193" y="64"/>
                      <a:pt x="232" y="61"/>
                    </a:cubicBezTo>
                    <a:cubicBezTo>
                      <a:pt x="232" y="70"/>
                      <a:pt x="232" y="79"/>
                      <a:pt x="232" y="88"/>
                    </a:cubicBezTo>
                    <a:cubicBezTo>
                      <a:pt x="193" y="90"/>
                      <a:pt x="155" y="93"/>
                      <a:pt x="116" y="95"/>
                    </a:cubicBezTo>
                    <a:cubicBezTo>
                      <a:pt x="116" y="87"/>
                      <a:pt x="115" y="78"/>
                      <a:pt x="115" y="70"/>
                    </a:cubicBezTo>
                    <a:close/>
                    <a:moveTo>
                      <a:pt x="116" y="305"/>
                    </a:moveTo>
                    <a:cubicBezTo>
                      <a:pt x="116" y="299"/>
                      <a:pt x="116" y="292"/>
                      <a:pt x="117" y="285"/>
                    </a:cubicBezTo>
                    <a:cubicBezTo>
                      <a:pt x="132" y="287"/>
                      <a:pt x="148" y="289"/>
                      <a:pt x="163" y="290"/>
                    </a:cubicBezTo>
                    <a:cubicBezTo>
                      <a:pt x="163" y="293"/>
                      <a:pt x="163" y="295"/>
                      <a:pt x="163" y="297"/>
                    </a:cubicBezTo>
                    <a:cubicBezTo>
                      <a:pt x="163" y="298"/>
                      <a:pt x="165" y="299"/>
                      <a:pt x="165" y="298"/>
                    </a:cubicBezTo>
                    <a:cubicBezTo>
                      <a:pt x="165" y="295"/>
                      <a:pt x="165" y="293"/>
                      <a:pt x="165" y="291"/>
                    </a:cubicBezTo>
                    <a:cubicBezTo>
                      <a:pt x="175" y="292"/>
                      <a:pt x="185" y="293"/>
                      <a:pt x="195" y="294"/>
                    </a:cubicBezTo>
                    <a:cubicBezTo>
                      <a:pt x="195" y="295"/>
                      <a:pt x="195" y="296"/>
                      <a:pt x="195" y="297"/>
                    </a:cubicBezTo>
                    <a:cubicBezTo>
                      <a:pt x="195" y="298"/>
                      <a:pt x="197" y="299"/>
                      <a:pt x="197" y="298"/>
                    </a:cubicBezTo>
                    <a:cubicBezTo>
                      <a:pt x="197" y="297"/>
                      <a:pt x="197" y="295"/>
                      <a:pt x="197" y="294"/>
                    </a:cubicBezTo>
                    <a:cubicBezTo>
                      <a:pt x="206" y="295"/>
                      <a:pt x="214" y="296"/>
                      <a:pt x="223" y="297"/>
                    </a:cubicBezTo>
                    <a:cubicBezTo>
                      <a:pt x="225" y="297"/>
                      <a:pt x="227" y="297"/>
                      <a:pt x="230" y="298"/>
                    </a:cubicBezTo>
                    <a:cubicBezTo>
                      <a:pt x="230" y="306"/>
                      <a:pt x="230" y="313"/>
                      <a:pt x="230" y="321"/>
                    </a:cubicBezTo>
                    <a:cubicBezTo>
                      <a:pt x="192" y="316"/>
                      <a:pt x="154" y="310"/>
                      <a:pt x="116" y="305"/>
                    </a:cubicBezTo>
                    <a:close/>
                    <a:moveTo>
                      <a:pt x="163" y="287"/>
                    </a:moveTo>
                    <a:cubicBezTo>
                      <a:pt x="155" y="286"/>
                      <a:pt x="147" y="285"/>
                      <a:pt x="138" y="285"/>
                    </a:cubicBezTo>
                    <a:cubicBezTo>
                      <a:pt x="139" y="259"/>
                      <a:pt x="139" y="233"/>
                      <a:pt x="138" y="208"/>
                    </a:cubicBezTo>
                    <a:cubicBezTo>
                      <a:pt x="146" y="209"/>
                      <a:pt x="154" y="209"/>
                      <a:pt x="162" y="209"/>
                    </a:cubicBezTo>
                    <a:cubicBezTo>
                      <a:pt x="161" y="235"/>
                      <a:pt x="162" y="261"/>
                      <a:pt x="163" y="287"/>
                    </a:cubicBezTo>
                    <a:close/>
                    <a:moveTo>
                      <a:pt x="195" y="291"/>
                    </a:moveTo>
                    <a:cubicBezTo>
                      <a:pt x="185" y="290"/>
                      <a:pt x="175" y="289"/>
                      <a:pt x="165" y="288"/>
                    </a:cubicBezTo>
                    <a:cubicBezTo>
                      <a:pt x="165" y="262"/>
                      <a:pt x="164" y="235"/>
                      <a:pt x="163" y="209"/>
                    </a:cubicBezTo>
                    <a:cubicBezTo>
                      <a:pt x="174" y="210"/>
                      <a:pt x="185" y="210"/>
                      <a:pt x="196" y="211"/>
                    </a:cubicBezTo>
                    <a:cubicBezTo>
                      <a:pt x="196" y="211"/>
                      <a:pt x="196" y="211"/>
                      <a:pt x="196" y="211"/>
                    </a:cubicBezTo>
                    <a:cubicBezTo>
                      <a:pt x="192" y="236"/>
                      <a:pt x="193" y="265"/>
                      <a:pt x="195" y="291"/>
                    </a:cubicBezTo>
                    <a:close/>
                    <a:moveTo>
                      <a:pt x="230" y="295"/>
                    </a:moveTo>
                    <a:cubicBezTo>
                      <a:pt x="219" y="294"/>
                      <a:pt x="208" y="293"/>
                      <a:pt x="197" y="291"/>
                    </a:cubicBezTo>
                    <a:cubicBezTo>
                      <a:pt x="198" y="265"/>
                      <a:pt x="200" y="237"/>
                      <a:pt x="196" y="211"/>
                    </a:cubicBezTo>
                    <a:cubicBezTo>
                      <a:pt x="196" y="211"/>
                      <a:pt x="196" y="211"/>
                      <a:pt x="196" y="211"/>
                    </a:cubicBezTo>
                    <a:cubicBezTo>
                      <a:pt x="208" y="211"/>
                      <a:pt x="220" y="212"/>
                      <a:pt x="232" y="212"/>
                    </a:cubicBezTo>
                    <a:cubicBezTo>
                      <a:pt x="231" y="240"/>
                      <a:pt x="230" y="267"/>
                      <a:pt x="230" y="295"/>
                    </a:cubicBezTo>
                    <a:close/>
                    <a:moveTo>
                      <a:pt x="232" y="209"/>
                    </a:moveTo>
                    <a:cubicBezTo>
                      <a:pt x="209" y="208"/>
                      <a:pt x="186" y="207"/>
                      <a:pt x="163" y="206"/>
                    </a:cubicBezTo>
                    <a:cubicBezTo>
                      <a:pt x="163" y="206"/>
                      <a:pt x="163" y="206"/>
                      <a:pt x="163" y="206"/>
                    </a:cubicBezTo>
                    <a:cubicBezTo>
                      <a:pt x="163" y="205"/>
                      <a:pt x="162" y="205"/>
                      <a:pt x="162" y="206"/>
                    </a:cubicBezTo>
                    <a:cubicBezTo>
                      <a:pt x="162" y="206"/>
                      <a:pt x="162" y="206"/>
                      <a:pt x="162" y="206"/>
                    </a:cubicBezTo>
                    <a:cubicBezTo>
                      <a:pt x="147" y="206"/>
                      <a:pt x="133" y="205"/>
                      <a:pt x="118" y="205"/>
                    </a:cubicBezTo>
                    <a:cubicBezTo>
                      <a:pt x="118" y="197"/>
                      <a:pt x="118" y="189"/>
                      <a:pt x="118" y="181"/>
                    </a:cubicBezTo>
                    <a:cubicBezTo>
                      <a:pt x="156" y="182"/>
                      <a:pt x="194" y="182"/>
                      <a:pt x="232" y="183"/>
                    </a:cubicBezTo>
                    <a:cubicBezTo>
                      <a:pt x="232" y="191"/>
                      <a:pt x="232" y="200"/>
                      <a:pt x="232" y="209"/>
                    </a:cubicBezTo>
                    <a:close/>
                    <a:moveTo>
                      <a:pt x="260" y="325"/>
                    </a:moveTo>
                    <a:cubicBezTo>
                      <a:pt x="253" y="324"/>
                      <a:pt x="247" y="324"/>
                      <a:pt x="240" y="323"/>
                    </a:cubicBezTo>
                    <a:cubicBezTo>
                      <a:pt x="237" y="322"/>
                      <a:pt x="235" y="322"/>
                      <a:pt x="232" y="322"/>
                    </a:cubicBezTo>
                    <a:cubicBezTo>
                      <a:pt x="233" y="314"/>
                      <a:pt x="233" y="306"/>
                      <a:pt x="234" y="298"/>
                    </a:cubicBezTo>
                    <a:cubicBezTo>
                      <a:pt x="243" y="299"/>
                      <a:pt x="252" y="300"/>
                      <a:pt x="260" y="301"/>
                    </a:cubicBezTo>
                    <a:cubicBezTo>
                      <a:pt x="260" y="309"/>
                      <a:pt x="260" y="317"/>
                      <a:pt x="260" y="325"/>
                    </a:cubicBezTo>
                    <a:close/>
                    <a:moveTo>
                      <a:pt x="261" y="298"/>
                    </a:moveTo>
                    <a:cubicBezTo>
                      <a:pt x="252" y="298"/>
                      <a:pt x="243" y="297"/>
                      <a:pt x="234" y="296"/>
                    </a:cubicBezTo>
                    <a:cubicBezTo>
                      <a:pt x="236" y="268"/>
                      <a:pt x="235" y="240"/>
                      <a:pt x="235" y="212"/>
                    </a:cubicBezTo>
                    <a:cubicBezTo>
                      <a:pt x="244" y="212"/>
                      <a:pt x="253" y="213"/>
                      <a:pt x="262" y="213"/>
                    </a:cubicBezTo>
                    <a:cubicBezTo>
                      <a:pt x="261" y="242"/>
                      <a:pt x="261" y="270"/>
                      <a:pt x="261" y="298"/>
                    </a:cubicBezTo>
                    <a:close/>
                    <a:moveTo>
                      <a:pt x="262" y="210"/>
                    </a:moveTo>
                    <a:cubicBezTo>
                      <a:pt x="253" y="210"/>
                      <a:pt x="244" y="209"/>
                      <a:pt x="235" y="209"/>
                    </a:cubicBezTo>
                    <a:cubicBezTo>
                      <a:pt x="235" y="200"/>
                      <a:pt x="235" y="191"/>
                      <a:pt x="235" y="183"/>
                    </a:cubicBezTo>
                    <a:cubicBezTo>
                      <a:pt x="244" y="183"/>
                      <a:pt x="253" y="183"/>
                      <a:pt x="262" y="183"/>
                    </a:cubicBezTo>
                    <a:cubicBezTo>
                      <a:pt x="262" y="192"/>
                      <a:pt x="262" y="201"/>
                      <a:pt x="262" y="210"/>
                    </a:cubicBezTo>
                    <a:close/>
                    <a:moveTo>
                      <a:pt x="262" y="178"/>
                    </a:moveTo>
                    <a:cubicBezTo>
                      <a:pt x="253" y="178"/>
                      <a:pt x="244" y="177"/>
                      <a:pt x="235" y="177"/>
                    </a:cubicBezTo>
                    <a:cubicBezTo>
                      <a:pt x="235" y="174"/>
                      <a:pt x="235" y="172"/>
                      <a:pt x="235" y="169"/>
                    </a:cubicBezTo>
                    <a:cubicBezTo>
                      <a:pt x="235" y="161"/>
                      <a:pt x="235" y="154"/>
                      <a:pt x="235" y="146"/>
                    </a:cubicBezTo>
                    <a:cubicBezTo>
                      <a:pt x="244" y="146"/>
                      <a:pt x="253" y="146"/>
                      <a:pt x="262" y="146"/>
                    </a:cubicBezTo>
                    <a:cubicBezTo>
                      <a:pt x="262" y="157"/>
                      <a:pt x="262" y="167"/>
                      <a:pt x="262" y="178"/>
                    </a:cubicBezTo>
                    <a:close/>
                    <a:moveTo>
                      <a:pt x="235" y="144"/>
                    </a:moveTo>
                    <a:cubicBezTo>
                      <a:pt x="236" y="135"/>
                      <a:pt x="236" y="126"/>
                      <a:pt x="236" y="116"/>
                    </a:cubicBezTo>
                    <a:cubicBezTo>
                      <a:pt x="245" y="116"/>
                      <a:pt x="254" y="116"/>
                      <a:pt x="263" y="115"/>
                    </a:cubicBezTo>
                    <a:cubicBezTo>
                      <a:pt x="263" y="125"/>
                      <a:pt x="262" y="134"/>
                      <a:pt x="262" y="143"/>
                    </a:cubicBezTo>
                    <a:cubicBezTo>
                      <a:pt x="253" y="143"/>
                      <a:pt x="244" y="143"/>
                      <a:pt x="235" y="144"/>
                    </a:cubicBezTo>
                    <a:close/>
                    <a:moveTo>
                      <a:pt x="290" y="329"/>
                    </a:moveTo>
                    <a:cubicBezTo>
                      <a:pt x="281" y="328"/>
                      <a:pt x="272" y="327"/>
                      <a:pt x="262" y="326"/>
                    </a:cubicBezTo>
                    <a:cubicBezTo>
                      <a:pt x="263" y="318"/>
                      <a:pt x="263" y="310"/>
                      <a:pt x="263" y="302"/>
                    </a:cubicBezTo>
                    <a:cubicBezTo>
                      <a:pt x="272" y="303"/>
                      <a:pt x="281" y="304"/>
                      <a:pt x="290" y="305"/>
                    </a:cubicBezTo>
                    <a:cubicBezTo>
                      <a:pt x="290" y="313"/>
                      <a:pt x="290" y="321"/>
                      <a:pt x="290" y="329"/>
                    </a:cubicBezTo>
                    <a:close/>
                    <a:moveTo>
                      <a:pt x="290" y="302"/>
                    </a:moveTo>
                    <a:cubicBezTo>
                      <a:pt x="281" y="301"/>
                      <a:pt x="272" y="300"/>
                      <a:pt x="264" y="299"/>
                    </a:cubicBezTo>
                    <a:cubicBezTo>
                      <a:pt x="265" y="270"/>
                      <a:pt x="265" y="242"/>
                      <a:pt x="266" y="213"/>
                    </a:cubicBezTo>
                    <a:cubicBezTo>
                      <a:pt x="274" y="214"/>
                      <a:pt x="283" y="214"/>
                      <a:pt x="292" y="214"/>
                    </a:cubicBezTo>
                    <a:cubicBezTo>
                      <a:pt x="292" y="243"/>
                      <a:pt x="291" y="273"/>
                      <a:pt x="290" y="302"/>
                    </a:cubicBezTo>
                    <a:close/>
                    <a:moveTo>
                      <a:pt x="293" y="187"/>
                    </a:moveTo>
                    <a:cubicBezTo>
                      <a:pt x="293" y="195"/>
                      <a:pt x="292" y="203"/>
                      <a:pt x="292" y="211"/>
                    </a:cubicBezTo>
                    <a:cubicBezTo>
                      <a:pt x="283" y="211"/>
                      <a:pt x="275" y="210"/>
                      <a:pt x="266" y="210"/>
                    </a:cubicBezTo>
                    <a:cubicBezTo>
                      <a:pt x="266" y="201"/>
                      <a:pt x="266" y="192"/>
                      <a:pt x="266" y="183"/>
                    </a:cubicBezTo>
                    <a:cubicBezTo>
                      <a:pt x="275" y="183"/>
                      <a:pt x="284" y="183"/>
                      <a:pt x="293" y="184"/>
                    </a:cubicBezTo>
                    <a:cubicBezTo>
                      <a:pt x="293" y="185"/>
                      <a:pt x="293" y="186"/>
                      <a:pt x="293" y="187"/>
                    </a:cubicBezTo>
                    <a:close/>
                    <a:moveTo>
                      <a:pt x="266" y="111"/>
                    </a:moveTo>
                    <a:cubicBezTo>
                      <a:pt x="266" y="103"/>
                      <a:pt x="266" y="96"/>
                      <a:pt x="266" y="88"/>
                    </a:cubicBezTo>
                    <a:cubicBezTo>
                      <a:pt x="275" y="88"/>
                      <a:pt x="284" y="87"/>
                      <a:pt x="292" y="87"/>
                    </a:cubicBezTo>
                    <a:cubicBezTo>
                      <a:pt x="292" y="94"/>
                      <a:pt x="292" y="102"/>
                      <a:pt x="292" y="110"/>
                    </a:cubicBezTo>
                    <a:cubicBezTo>
                      <a:pt x="284" y="110"/>
                      <a:pt x="275" y="111"/>
                      <a:pt x="266" y="111"/>
                    </a:cubicBezTo>
                    <a:close/>
                    <a:moveTo>
                      <a:pt x="292" y="114"/>
                    </a:moveTo>
                    <a:cubicBezTo>
                      <a:pt x="293" y="124"/>
                      <a:pt x="293" y="133"/>
                      <a:pt x="293" y="142"/>
                    </a:cubicBezTo>
                    <a:cubicBezTo>
                      <a:pt x="284" y="143"/>
                      <a:pt x="275" y="143"/>
                      <a:pt x="266" y="143"/>
                    </a:cubicBezTo>
                    <a:cubicBezTo>
                      <a:pt x="266" y="134"/>
                      <a:pt x="266" y="124"/>
                      <a:pt x="266" y="115"/>
                    </a:cubicBezTo>
                    <a:cubicBezTo>
                      <a:pt x="275" y="115"/>
                      <a:pt x="284" y="115"/>
                      <a:pt x="292" y="114"/>
                    </a:cubicBezTo>
                    <a:close/>
                    <a:moveTo>
                      <a:pt x="266" y="178"/>
                    </a:moveTo>
                    <a:cubicBezTo>
                      <a:pt x="266" y="167"/>
                      <a:pt x="266" y="157"/>
                      <a:pt x="266" y="146"/>
                    </a:cubicBezTo>
                    <a:cubicBezTo>
                      <a:pt x="275" y="146"/>
                      <a:pt x="284" y="146"/>
                      <a:pt x="293" y="146"/>
                    </a:cubicBezTo>
                    <a:cubicBezTo>
                      <a:pt x="293" y="157"/>
                      <a:pt x="293" y="168"/>
                      <a:pt x="293" y="178"/>
                    </a:cubicBezTo>
                    <a:cubicBezTo>
                      <a:pt x="284" y="178"/>
                      <a:pt x="275" y="178"/>
                      <a:pt x="266" y="178"/>
                    </a:cubicBezTo>
                    <a:close/>
                    <a:moveTo>
                      <a:pt x="292" y="84"/>
                    </a:moveTo>
                    <a:cubicBezTo>
                      <a:pt x="284" y="84"/>
                      <a:pt x="275" y="85"/>
                      <a:pt x="266" y="85"/>
                    </a:cubicBezTo>
                    <a:cubicBezTo>
                      <a:pt x="266" y="76"/>
                      <a:pt x="266" y="67"/>
                      <a:pt x="265" y="58"/>
                    </a:cubicBezTo>
                    <a:cubicBezTo>
                      <a:pt x="275" y="58"/>
                      <a:pt x="284" y="57"/>
                      <a:pt x="293" y="56"/>
                    </a:cubicBezTo>
                    <a:cubicBezTo>
                      <a:pt x="293" y="65"/>
                      <a:pt x="292" y="74"/>
                      <a:pt x="292" y="84"/>
                    </a:cubicBezTo>
                    <a:close/>
                    <a:moveTo>
                      <a:pt x="293" y="52"/>
                    </a:moveTo>
                    <a:cubicBezTo>
                      <a:pt x="284" y="52"/>
                      <a:pt x="275" y="53"/>
                      <a:pt x="265" y="54"/>
                    </a:cubicBezTo>
                    <a:cubicBezTo>
                      <a:pt x="265" y="45"/>
                      <a:pt x="265" y="35"/>
                      <a:pt x="265" y="26"/>
                    </a:cubicBezTo>
                    <a:cubicBezTo>
                      <a:pt x="275" y="25"/>
                      <a:pt x="284" y="24"/>
                      <a:pt x="294" y="23"/>
                    </a:cubicBezTo>
                    <a:cubicBezTo>
                      <a:pt x="293" y="33"/>
                      <a:pt x="293" y="42"/>
                      <a:pt x="293" y="52"/>
                    </a:cubicBezTo>
                    <a:close/>
                    <a:moveTo>
                      <a:pt x="637" y="82"/>
                    </a:moveTo>
                    <a:cubicBezTo>
                      <a:pt x="637" y="82"/>
                      <a:pt x="637" y="82"/>
                      <a:pt x="637" y="82"/>
                    </a:cubicBezTo>
                    <a:cubicBezTo>
                      <a:pt x="629" y="82"/>
                      <a:pt x="622" y="81"/>
                      <a:pt x="614" y="81"/>
                    </a:cubicBezTo>
                    <a:cubicBezTo>
                      <a:pt x="614" y="72"/>
                      <a:pt x="614" y="64"/>
                      <a:pt x="614" y="55"/>
                    </a:cubicBezTo>
                    <a:cubicBezTo>
                      <a:pt x="622" y="56"/>
                      <a:pt x="630" y="56"/>
                      <a:pt x="638" y="56"/>
                    </a:cubicBezTo>
                    <a:cubicBezTo>
                      <a:pt x="638" y="65"/>
                      <a:pt x="637" y="73"/>
                      <a:pt x="637" y="82"/>
                    </a:cubicBezTo>
                    <a:close/>
                    <a:moveTo>
                      <a:pt x="638" y="119"/>
                    </a:moveTo>
                    <a:cubicBezTo>
                      <a:pt x="647" y="119"/>
                      <a:pt x="655" y="119"/>
                      <a:pt x="663" y="120"/>
                    </a:cubicBezTo>
                    <a:cubicBezTo>
                      <a:pt x="663" y="129"/>
                      <a:pt x="663" y="139"/>
                      <a:pt x="663" y="149"/>
                    </a:cubicBezTo>
                    <a:cubicBezTo>
                      <a:pt x="655" y="148"/>
                      <a:pt x="646" y="148"/>
                      <a:pt x="638" y="148"/>
                    </a:cubicBezTo>
                    <a:cubicBezTo>
                      <a:pt x="638" y="139"/>
                      <a:pt x="638" y="129"/>
                      <a:pt x="638" y="119"/>
                    </a:cubicBezTo>
                    <a:close/>
                    <a:moveTo>
                      <a:pt x="614" y="84"/>
                    </a:moveTo>
                    <a:cubicBezTo>
                      <a:pt x="619" y="84"/>
                      <a:pt x="624" y="84"/>
                      <a:pt x="629" y="84"/>
                    </a:cubicBezTo>
                    <a:cubicBezTo>
                      <a:pt x="632" y="84"/>
                      <a:pt x="635" y="84"/>
                      <a:pt x="637" y="84"/>
                    </a:cubicBezTo>
                    <a:cubicBezTo>
                      <a:pt x="637" y="95"/>
                      <a:pt x="637" y="106"/>
                      <a:pt x="636" y="117"/>
                    </a:cubicBezTo>
                    <a:cubicBezTo>
                      <a:pt x="629" y="116"/>
                      <a:pt x="622" y="116"/>
                      <a:pt x="614" y="116"/>
                    </a:cubicBezTo>
                    <a:cubicBezTo>
                      <a:pt x="614" y="105"/>
                      <a:pt x="614" y="94"/>
                      <a:pt x="614" y="84"/>
                    </a:cubicBezTo>
                    <a:close/>
                    <a:moveTo>
                      <a:pt x="638" y="152"/>
                    </a:moveTo>
                    <a:cubicBezTo>
                      <a:pt x="646" y="152"/>
                      <a:pt x="655" y="152"/>
                      <a:pt x="663" y="152"/>
                    </a:cubicBezTo>
                    <a:cubicBezTo>
                      <a:pt x="663" y="161"/>
                      <a:pt x="664" y="170"/>
                      <a:pt x="664" y="179"/>
                    </a:cubicBezTo>
                    <a:cubicBezTo>
                      <a:pt x="658" y="179"/>
                      <a:pt x="653" y="179"/>
                      <a:pt x="647" y="179"/>
                    </a:cubicBezTo>
                    <a:cubicBezTo>
                      <a:pt x="644" y="179"/>
                      <a:pt x="640" y="179"/>
                      <a:pt x="637" y="179"/>
                    </a:cubicBezTo>
                    <a:cubicBezTo>
                      <a:pt x="637" y="170"/>
                      <a:pt x="637" y="161"/>
                      <a:pt x="638" y="152"/>
                    </a:cubicBezTo>
                    <a:close/>
                    <a:moveTo>
                      <a:pt x="641" y="22"/>
                    </a:moveTo>
                    <a:cubicBezTo>
                      <a:pt x="648" y="22"/>
                      <a:pt x="656" y="23"/>
                      <a:pt x="664" y="24"/>
                    </a:cubicBezTo>
                    <a:cubicBezTo>
                      <a:pt x="664" y="34"/>
                      <a:pt x="664" y="43"/>
                      <a:pt x="664" y="53"/>
                    </a:cubicBezTo>
                    <a:cubicBezTo>
                      <a:pt x="656" y="53"/>
                      <a:pt x="648" y="52"/>
                      <a:pt x="640" y="52"/>
                    </a:cubicBezTo>
                    <a:cubicBezTo>
                      <a:pt x="640" y="42"/>
                      <a:pt x="640" y="32"/>
                      <a:pt x="641" y="22"/>
                    </a:cubicBezTo>
                    <a:close/>
                    <a:moveTo>
                      <a:pt x="640" y="56"/>
                    </a:moveTo>
                    <a:cubicBezTo>
                      <a:pt x="648" y="57"/>
                      <a:pt x="656" y="57"/>
                      <a:pt x="664" y="57"/>
                    </a:cubicBezTo>
                    <a:cubicBezTo>
                      <a:pt x="664" y="66"/>
                      <a:pt x="663" y="74"/>
                      <a:pt x="663" y="82"/>
                    </a:cubicBezTo>
                    <a:cubicBezTo>
                      <a:pt x="655" y="82"/>
                      <a:pt x="647" y="82"/>
                      <a:pt x="639" y="82"/>
                    </a:cubicBezTo>
                    <a:cubicBezTo>
                      <a:pt x="639" y="73"/>
                      <a:pt x="640" y="65"/>
                      <a:pt x="640" y="56"/>
                    </a:cubicBezTo>
                    <a:close/>
                    <a:moveTo>
                      <a:pt x="639" y="84"/>
                    </a:moveTo>
                    <a:cubicBezTo>
                      <a:pt x="647" y="84"/>
                      <a:pt x="655" y="85"/>
                      <a:pt x="663" y="85"/>
                    </a:cubicBezTo>
                    <a:cubicBezTo>
                      <a:pt x="663" y="96"/>
                      <a:pt x="663" y="106"/>
                      <a:pt x="663" y="117"/>
                    </a:cubicBezTo>
                    <a:cubicBezTo>
                      <a:pt x="655" y="117"/>
                      <a:pt x="647" y="117"/>
                      <a:pt x="639" y="117"/>
                    </a:cubicBezTo>
                    <a:cubicBezTo>
                      <a:pt x="639" y="106"/>
                      <a:pt x="639" y="95"/>
                      <a:pt x="639" y="84"/>
                    </a:cubicBezTo>
                    <a:close/>
                    <a:moveTo>
                      <a:pt x="632" y="21"/>
                    </a:moveTo>
                    <a:cubicBezTo>
                      <a:pt x="634" y="21"/>
                      <a:pt x="637" y="21"/>
                      <a:pt x="639" y="22"/>
                    </a:cubicBezTo>
                    <a:cubicBezTo>
                      <a:pt x="639" y="32"/>
                      <a:pt x="638" y="42"/>
                      <a:pt x="638" y="52"/>
                    </a:cubicBezTo>
                    <a:cubicBezTo>
                      <a:pt x="630" y="52"/>
                      <a:pt x="622" y="51"/>
                      <a:pt x="614" y="51"/>
                    </a:cubicBezTo>
                    <a:cubicBezTo>
                      <a:pt x="614" y="40"/>
                      <a:pt x="614" y="30"/>
                      <a:pt x="614" y="20"/>
                    </a:cubicBezTo>
                    <a:cubicBezTo>
                      <a:pt x="620" y="20"/>
                      <a:pt x="626" y="21"/>
                      <a:pt x="632" y="21"/>
                    </a:cubicBezTo>
                    <a:close/>
                    <a:moveTo>
                      <a:pt x="584" y="17"/>
                    </a:moveTo>
                    <a:cubicBezTo>
                      <a:pt x="593" y="18"/>
                      <a:pt x="603" y="19"/>
                      <a:pt x="613" y="20"/>
                    </a:cubicBezTo>
                    <a:cubicBezTo>
                      <a:pt x="612" y="30"/>
                      <a:pt x="612" y="40"/>
                      <a:pt x="612" y="51"/>
                    </a:cubicBezTo>
                    <a:cubicBezTo>
                      <a:pt x="603" y="50"/>
                      <a:pt x="593" y="50"/>
                      <a:pt x="583" y="50"/>
                    </a:cubicBezTo>
                    <a:cubicBezTo>
                      <a:pt x="584" y="39"/>
                      <a:pt x="584" y="28"/>
                      <a:pt x="584" y="17"/>
                    </a:cubicBezTo>
                    <a:close/>
                    <a:moveTo>
                      <a:pt x="552" y="15"/>
                    </a:moveTo>
                    <a:cubicBezTo>
                      <a:pt x="562" y="15"/>
                      <a:pt x="572" y="16"/>
                      <a:pt x="582" y="17"/>
                    </a:cubicBezTo>
                    <a:cubicBezTo>
                      <a:pt x="582" y="28"/>
                      <a:pt x="582" y="39"/>
                      <a:pt x="581" y="50"/>
                    </a:cubicBezTo>
                    <a:cubicBezTo>
                      <a:pt x="571" y="49"/>
                      <a:pt x="561" y="49"/>
                      <a:pt x="551" y="48"/>
                    </a:cubicBezTo>
                    <a:cubicBezTo>
                      <a:pt x="552" y="37"/>
                      <a:pt x="552" y="26"/>
                      <a:pt x="552" y="15"/>
                    </a:cubicBezTo>
                    <a:close/>
                    <a:moveTo>
                      <a:pt x="551" y="52"/>
                    </a:moveTo>
                    <a:cubicBezTo>
                      <a:pt x="561" y="52"/>
                      <a:pt x="571" y="53"/>
                      <a:pt x="581" y="53"/>
                    </a:cubicBezTo>
                    <a:cubicBezTo>
                      <a:pt x="581" y="62"/>
                      <a:pt x="581" y="71"/>
                      <a:pt x="581" y="80"/>
                    </a:cubicBezTo>
                    <a:cubicBezTo>
                      <a:pt x="571" y="80"/>
                      <a:pt x="561" y="79"/>
                      <a:pt x="551" y="79"/>
                    </a:cubicBezTo>
                    <a:cubicBezTo>
                      <a:pt x="551" y="70"/>
                      <a:pt x="551" y="61"/>
                      <a:pt x="551" y="52"/>
                    </a:cubicBezTo>
                    <a:close/>
                    <a:moveTo>
                      <a:pt x="580" y="115"/>
                    </a:moveTo>
                    <a:cubicBezTo>
                      <a:pt x="570" y="114"/>
                      <a:pt x="560" y="114"/>
                      <a:pt x="550" y="114"/>
                    </a:cubicBezTo>
                    <a:cubicBezTo>
                      <a:pt x="550" y="103"/>
                      <a:pt x="551" y="93"/>
                      <a:pt x="551" y="83"/>
                    </a:cubicBezTo>
                    <a:cubicBezTo>
                      <a:pt x="561" y="83"/>
                      <a:pt x="571" y="83"/>
                      <a:pt x="581" y="83"/>
                    </a:cubicBezTo>
                    <a:cubicBezTo>
                      <a:pt x="580" y="94"/>
                      <a:pt x="580" y="104"/>
                      <a:pt x="580" y="115"/>
                    </a:cubicBezTo>
                    <a:close/>
                    <a:moveTo>
                      <a:pt x="581" y="309"/>
                    </a:moveTo>
                    <a:cubicBezTo>
                      <a:pt x="589" y="309"/>
                      <a:pt x="597" y="308"/>
                      <a:pt x="606" y="308"/>
                    </a:cubicBezTo>
                    <a:cubicBezTo>
                      <a:pt x="606" y="316"/>
                      <a:pt x="606" y="325"/>
                      <a:pt x="605" y="334"/>
                    </a:cubicBezTo>
                    <a:cubicBezTo>
                      <a:pt x="597" y="334"/>
                      <a:pt x="589" y="335"/>
                      <a:pt x="580" y="336"/>
                    </a:cubicBezTo>
                    <a:cubicBezTo>
                      <a:pt x="580" y="327"/>
                      <a:pt x="580" y="318"/>
                      <a:pt x="581" y="309"/>
                    </a:cubicBezTo>
                    <a:close/>
                    <a:moveTo>
                      <a:pt x="549" y="182"/>
                    </a:moveTo>
                    <a:cubicBezTo>
                      <a:pt x="549" y="172"/>
                      <a:pt x="549" y="162"/>
                      <a:pt x="549" y="151"/>
                    </a:cubicBezTo>
                    <a:cubicBezTo>
                      <a:pt x="559" y="151"/>
                      <a:pt x="569" y="152"/>
                      <a:pt x="579" y="152"/>
                    </a:cubicBezTo>
                    <a:cubicBezTo>
                      <a:pt x="579" y="161"/>
                      <a:pt x="578" y="171"/>
                      <a:pt x="578" y="181"/>
                    </a:cubicBezTo>
                    <a:cubicBezTo>
                      <a:pt x="568" y="181"/>
                      <a:pt x="558" y="181"/>
                      <a:pt x="549" y="182"/>
                    </a:cubicBezTo>
                    <a:close/>
                    <a:moveTo>
                      <a:pt x="578" y="183"/>
                    </a:moveTo>
                    <a:cubicBezTo>
                      <a:pt x="578" y="193"/>
                      <a:pt x="578" y="202"/>
                      <a:pt x="578" y="212"/>
                    </a:cubicBezTo>
                    <a:cubicBezTo>
                      <a:pt x="568" y="212"/>
                      <a:pt x="558" y="213"/>
                      <a:pt x="548" y="214"/>
                    </a:cubicBezTo>
                    <a:cubicBezTo>
                      <a:pt x="548" y="204"/>
                      <a:pt x="548" y="194"/>
                      <a:pt x="549" y="184"/>
                    </a:cubicBezTo>
                    <a:cubicBezTo>
                      <a:pt x="558" y="184"/>
                      <a:pt x="568" y="184"/>
                      <a:pt x="578" y="183"/>
                    </a:cubicBezTo>
                    <a:close/>
                    <a:moveTo>
                      <a:pt x="549" y="79"/>
                    </a:moveTo>
                    <a:cubicBezTo>
                      <a:pt x="538" y="79"/>
                      <a:pt x="527" y="78"/>
                      <a:pt x="516" y="78"/>
                    </a:cubicBezTo>
                    <a:cubicBezTo>
                      <a:pt x="516" y="69"/>
                      <a:pt x="516" y="59"/>
                      <a:pt x="516" y="49"/>
                    </a:cubicBezTo>
                    <a:cubicBezTo>
                      <a:pt x="527" y="50"/>
                      <a:pt x="539" y="51"/>
                      <a:pt x="550" y="52"/>
                    </a:cubicBezTo>
                    <a:cubicBezTo>
                      <a:pt x="550" y="61"/>
                      <a:pt x="549" y="70"/>
                      <a:pt x="549" y="79"/>
                    </a:cubicBezTo>
                    <a:close/>
                    <a:moveTo>
                      <a:pt x="549" y="83"/>
                    </a:moveTo>
                    <a:cubicBezTo>
                      <a:pt x="549" y="93"/>
                      <a:pt x="548" y="103"/>
                      <a:pt x="548" y="114"/>
                    </a:cubicBezTo>
                    <a:cubicBezTo>
                      <a:pt x="538" y="113"/>
                      <a:pt x="527" y="113"/>
                      <a:pt x="517" y="113"/>
                    </a:cubicBezTo>
                    <a:cubicBezTo>
                      <a:pt x="517" y="103"/>
                      <a:pt x="517" y="93"/>
                      <a:pt x="517" y="83"/>
                    </a:cubicBezTo>
                    <a:cubicBezTo>
                      <a:pt x="527" y="83"/>
                      <a:pt x="538" y="83"/>
                      <a:pt x="549" y="83"/>
                    </a:cubicBezTo>
                    <a:close/>
                    <a:moveTo>
                      <a:pt x="548" y="117"/>
                    </a:moveTo>
                    <a:cubicBezTo>
                      <a:pt x="547" y="128"/>
                      <a:pt x="547" y="138"/>
                      <a:pt x="547" y="149"/>
                    </a:cubicBezTo>
                    <a:cubicBezTo>
                      <a:pt x="537" y="149"/>
                      <a:pt x="527" y="149"/>
                      <a:pt x="517" y="149"/>
                    </a:cubicBezTo>
                    <a:cubicBezTo>
                      <a:pt x="517" y="138"/>
                      <a:pt x="517" y="127"/>
                      <a:pt x="517" y="116"/>
                    </a:cubicBezTo>
                    <a:cubicBezTo>
                      <a:pt x="527" y="116"/>
                      <a:pt x="538" y="117"/>
                      <a:pt x="548" y="117"/>
                    </a:cubicBezTo>
                    <a:close/>
                    <a:moveTo>
                      <a:pt x="517" y="314"/>
                    </a:moveTo>
                    <a:cubicBezTo>
                      <a:pt x="526" y="313"/>
                      <a:pt x="535" y="312"/>
                      <a:pt x="544" y="312"/>
                    </a:cubicBezTo>
                    <a:cubicBezTo>
                      <a:pt x="544" y="321"/>
                      <a:pt x="545" y="330"/>
                      <a:pt x="545" y="339"/>
                    </a:cubicBezTo>
                    <a:cubicBezTo>
                      <a:pt x="535" y="341"/>
                      <a:pt x="526" y="342"/>
                      <a:pt x="517" y="343"/>
                    </a:cubicBezTo>
                    <a:cubicBezTo>
                      <a:pt x="517" y="333"/>
                      <a:pt x="517" y="324"/>
                      <a:pt x="517" y="314"/>
                    </a:cubicBezTo>
                    <a:close/>
                    <a:moveTo>
                      <a:pt x="544" y="308"/>
                    </a:moveTo>
                    <a:cubicBezTo>
                      <a:pt x="535" y="309"/>
                      <a:pt x="526" y="310"/>
                      <a:pt x="517" y="311"/>
                    </a:cubicBezTo>
                    <a:cubicBezTo>
                      <a:pt x="518" y="280"/>
                      <a:pt x="518" y="250"/>
                      <a:pt x="518" y="219"/>
                    </a:cubicBezTo>
                    <a:cubicBezTo>
                      <a:pt x="527" y="219"/>
                      <a:pt x="536" y="218"/>
                      <a:pt x="545" y="218"/>
                    </a:cubicBezTo>
                    <a:cubicBezTo>
                      <a:pt x="544" y="248"/>
                      <a:pt x="544" y="278"/>
                      <a:pt x="544" y="308"/>
                    </a:cubicBezTo>
                    <a:close/>
                    <a:moveTo>
                      <a:pt x="518" y="216"/>
                    </a:moveTo>
                    <a:cubicBezTo>
                      <a:pt x="518" y="206"/>
                      <a:pt x="518" y="196"/>
                      <a:pt x="518" y="186"/>
                    </a:cubicBezTo>
                    <a:cubicBezTo>
                      <a:pt x="527" y="185"/>
                      <a:pt x="536" y="185"/>
                      <a:pt x="546" y="184"/>
                    </a:cubicBezTo>
                    <a:cubicBezTo>
                      <a:pt x="545" y="194"/>
                      <a:pt x="545" y="204"/>
                      <a:pt x="545" y="214"/>
                    </a:cubicBezTo>
                    <a:cubicBezTo>
                      <a:pt x="536" y="214"/>
                      <a:pt x="527" y="215"/>
                      <a:pt x="518" y="216"/>
                    </a:cubicBezTo>
                    <a:close/>
                    <a:moveTo>
                      <a:pt x="518" y="183"/>
                    </a:moveTo>
                    <a:cubicBezTo>
                      <a:pt x="518" y="173"/>
                      <a:pt x="518" y="162"/>
                      <a:pt x="517" y="151"/>
                    </a:cubicBezTo>
                    <a:cubicBezTo>
                      <a:pt x="527" y="151"/>
                      <a:pt x="537" y="151"/>
                      <a:pt x="547" y="151"/>
                    </a:cubicBezTo>
                    <a:cubicBezTo>
                      <a:pt x="546" y="162"/>
                      <a:pt x="546" y="172"/>
                      <a:pt x="546" y="182"/>
                    </a:cubicBezTo>
                    <a:cubicBezTo>
                      <a:pt x="536" y="182"/>
                      <a:pt x="527" y="183"/>
                      <a:pt x="518" y="183"/>
                    </a:cubicBezTo>
                    <a:close/>
                    <a:moveTo>
                      <a:pt x="547" y="311"/>
                    </a:moveTo>
                    <a:cubicBezTo>
                      <a:pt x="557" y="311"/>
                      <a:pt x="567" y="310"/>
                      <a:pt x="577" y="310"/>
                    </a:cubicBezTo>
                    <a:cubicBezTo>
                      <a:pt x="577" y="318"/>
                      <a:pt x="577" y="327"/>
                      <a:pt x="577" y="336"/>
                    </a:cubicBezTo>
                    <a:cubicBezTo>
                      <a:pt x="567" y="337"/>
                      <a:pt x="557" y="338"/>
                      <a:pt x="548" y="339"/>
                    </a:cubicBezTo>
                    <a:cubicBezTo>
                      <a:pt x="548" y="330"/>
                      <a:pt x="547" y="321"/>
                      <a:pt x="547" y="311"/>
                    </a:cubicBezTo>
                    <a:close/>
                    <a:moveTo>
                      <a:pt x="577" y="306"/>
                    </a:moveTo>
                    <a:cubicBezTo>
                      <a:pt x="567" y="306"/>
                      <a:pt x="557" y="307"/>
                      <a:pt x="547" y="308"/>
                    </a:cubicBezTo>
                    <a:cubicBezTo>
                      <a:pt x="547" y="278"/>
                      <a:pt x="547" y="248"/>
                      <a:pt x="548" y="218"/>
                    </a:cubicBezTo>
                    <a:cubicBezTo>
                      <a:pt x="558" y="217"/>
                      <a:pt x="568" y="217"/>
                      <a:pt x="578" y="217"/>
                    </a:cubicBezTo>
                    <a:cubicBezTo>
                      <a:pt x="577" y="246"/>
                      <a:pt x="577" y="276"/>
                      <a:pt x="577" y="306"/>
                    </a:cubicBezTo>
                    <a:close/>
                    <a:moveTo>
                      <a:pt x="549" y="149"/>
                    </a:moveTo>
                    <a:cubicBezTo>
                      <a:pt x="550" y="138"/>
                      <a:pt x="550" y="128"/>
                      <a:pt x="550" y="117"/>
                    </a:cubicBezTo>
                    <a:cubicBezTo>
                      <a:pt x="560" y="117"/>
                      <a:pt x="570" y="117"/>
                      <a:pt x="580" y="118"/>
                    </a:cubicBezTo>
                    <a:cubicBezTo>
                      <a:pt x="579" y="128"/>
                      <a:pt x="579" y="138"/>
                      <a:pt x="579" y="148"/>
                    </a:cubicBezTo>
                    <a:cubicBezTo>
                      <a:pt x="569" y="148"/>
                      <a:pt x="559" y="149"/>
                      <a:pt x="549" y="149"/>
                    </a:cubicBezTo>
                    <a:close/>
                    <a:moveTo>
                      <a:pt x="551" y="15"/>
                    </a:moveTo>
                    <a:cubicBezTo>
                      <a:pt x="551" y="26"/>
                      <a:pt x="550" y="37"/>
                      <a:pt x="550" y="48"/>
                    </a:cubicBezTo>
                    <a:cubicBezTo>
                      <a:pt x="539" y="48"/>
                      <a:pt x="527" y="47"/>
                      <a:pt x="516" y="47"/>
                    </a:cubicBezTo>
                    <a:cubicBezTo>
                      <a:pt x="516" y="35"/>
                      <a:pt x="516" y="23"/>
                      <a:pt x="515" y="12"/>
                    </a:cubicBezTo>
                    <a:cubicBezTo>
                      <a:pt x="527" y="13"/>
                      <a:pt x="539" y="14"/>
                      <a:pt x="551" y="15"/>
                    </a:cubicBezTo>
                    <a:close/>
                    <a:moveTo>
                      <a:pt x="515" y="149"/>
                    </a:moveTo>
                    <a:cubicBezTo>
                      <a:pt x="504" y="149"/>
                      <a:pt x="492" y="149"/>
                      <a:pt x="481" y="149"/>
                    </a:cubicBezTo>
                    <a:cubicBezTo>
                      <a:pt x="481" y="138"/>
                      <a:pt x="481" y="126"/>
                      <a:pt x="482" y="114"/>
                    </a:cubicBezTo>
                    <a:cubicBezTo>
                      <a:pt x="493" y="115"/>
                      <a:pt x="504" y="116"/>
                      <a:pt x="515" y="116"/>
                    </a:cubicBezTo>
                    <a:cubicBezTo>
                      <a:pt x="515" y="127"/>
                      <a:pt x="515" y="138"/>
                      <a:pt x="515" y="149"/>
                    </a:cubicBezTo>
                    <a:close/>
                    <a:moveTo>
                      <a:pt x="515" y="113"/>
                    </a:moveTo>
                    <a:cubicBezTo>
                      <a:pt x="504" y="112"/>
                      <a:pt x="493" y="112"/>
                      <a:pt x="482" y="112"/>
                    </a:cubicBezTo>
                    <a:cubicBezTo>
                      <a:pt x="482" y="102"/>
                      <a:pt x="482" y="92"/>
                      <a:pt x="482" y="81"/>
                    </a:cubicBezTo>
                    <a:cubicBezTo>
                      <a:pt x="493" y="82"/>
                      <a:pt x="504" y="82"/>
                      <a:pt x="515" y="82"/>
                    </a:cubicBezTo>
                    <a:cubicBezTo>
                      <a:pt x="515" y="93"/>
                      <a:pt x="515" y="103"/>
                      <a:pt x="515" y="113"/>
                    </a:cubicBezTo>
                    <a:close/>
                    <a:moveTo>
                      <a:pt x="515" y="78"/>
                    </a:moveTo>
                    <a:cubicBezTo>
                      <a:pt x="504" y="78"/>
                      <a:pt x="493" y="78"/>
                      <a:pt x="482" y="78"/>
                    </a:cubicBezTo>
                    <a:cubicBezTo>
                      <a:pt x="482" y="68"/>
                      <a:pt x="482" y="57"/>
                      <a:pt x="482" y="47"/>
                    </a:cubicBezTo>
                    <a:cubicBezTo>
                      <a:pt x="493" y="48"/>
                      <a:pt x="504" y="48"/>
                      <a:pt x="514" y="49"/>
                    </a:cubicBezTo>
                    <a:cubicBezTo>
                      <a:pt x="514" y="59"/>
                      <a:pt x="515" y="69"/>
                      <a:pt x="515" y="78"/>
                    </a:cubicBezTo>
                    <a:close/>
                    <a:moveTo>
                      <a:pt x="514" y="12"/>
                    </a:moveTo>
                    <a:cubicBezTo>
                      <a:pt x="514" y="23"/>
                      <a:pt x="514" y="35"/>
                      <a:pt x="514" y="47"/>
                    </a:cubicBezTo>
                    <a:cubicBezTo>
                      <a:pt x="504" y="46"/>
                      <a:pt x="493" y="45"/>
                      <a:pt x="482" y="45"/>
                    </a:cubicBezTo>
                    <a:cubicBezTo>
                      <a:pt x="481" y="32"/>
                      <a:pt x="481" y="20"/>
                      <a:pt x="480" y="8"/>
                    </a:cubicBezTo>
                    <a:cubicBezTo>
                      <a:pt x="491" y="9"/>
                      <a:pt x="503" y="10"/>
                      <a:pt x="514" y="12"/>
                    </a:cubicBezTo>
                    <a:close/>
                    <a:moveTo>
                      <a:pt x="481" y="151"/>
                    </a:moveTo>
                    <a:cubicBezTo>
                      <a:pt x="492" y="151"/>
                      <a:pt x="504" y="151"/>
                      <a:pt x="515" y="151"/>
                    </a:cubicBezTo>
                    <a:cubicBezTo>
                      <a:pt x="515" y="162"/>
                      <a:pt x="515" y="173"/>
                      <a:pt x="515" y="183"/>
                    </a:cubicBezTo>
                    <a:cubicBezTo>
                      <a:pt x="503" y="184"/>
                      <a:pt x="492" y="184"/>
                      <a:pt x="480" y="185"/>
                    </a:cubicBezTo>
                    <a:cubicBezTo>
                      <a:pt x="480" y="174"/>
                      <a:pt x="480" y="163"/>
                      <a:pt x="481" y="151"/>
                    </a:cubicBezTo>
                    <a:close/>
                    <a:moveTo>
                      <a:pt x="515" y="186"/>
                    </a:moveTo>
                    <a:cubicBezTo>
                      <a:pt x="515" y="196"/>
                      <a:pt x="515" y="206"/>
                      <a:pt x="515" y="216"/>
                    </a:cubicBezTo>
                    <a:cubicBezTo>
                      <a:pt x="503" y="216"/>
                      <a:pt x="491" y="217"/>
                      <a:pt x="479" y="218"/>
                    </a:cubicBezTo>
                    <a:cubicBezTo>
                      <a:pt x="479" y="208"/>
                      <a:pt x="479" y="198"/>
                      <a:pt x="480" y="187"/>
                    </a:cubicBezTo>
                    <a:cubicBezTo>
                      <a:pt x="492" y="187"/>
                      <a:pt x="503" y="186"/>
                      <a:pt x="515" y="186"/>
                    </a:cubicBezTo>
                    <a:close/>
                    <a:moveTo>
                      <a:pt x="383" y="108"/>
                    </a:moveTo>
                    <a:cubicBezTo>
                      <a:pt x="373" y="108"/>
                      <a:pt x="363" y="108"/>
                      <a:pt x="353" y="108"/>
                    </a:cubicBezTo>
                    <a:cubicBezTo>
                      <a:pt x="354" y="100"/>
                      <a:pt x="354" y="91"/>
                      <a:pt x="354" y="82"/>
                    </a:cubicBezTo>
                    <a:cubicBezTo>
                      <a:pt x="364" y="81"/>
                      <a:pt x="373" y="80"/>
                      <a:pt x="383" y="80"/>
                    </a:cubicBezTo>
                    <a:cubicBezTo>
                      <a:pt x="383" y="89"/>
                      <a:pt x="383" y="99"/>
                      <a:pt x="383" y="108"/>
                    </a:cubicBezTo>
                    <a:close/>
                    <a:moveTo>
                      <a:pt x="352" y="180"/>
                    </a:moveTo>
                    <a:cubicBezTo>
                      <a:pt x="352" y="169"/>
                      <a:pt x="352" y="158"/>
                      <a:pt x="352" y="147"/>
                    </a:cubicBezTo>
                    <a:cubicBezTo>
                      <a:pt x="363" y="147"/>
                      <a:pt x="373" y="147"/>
                      <a:pt x="384" y="147"/>
                    </a:cubicBezTo>
                    <a:cubicBezTo>
                      <a:pt x="384" y="158"/>
                      <a:pt x="384" y="170"/>
                      <a:pt x="384" y="181"/>
                    </a:cubicBezTo>
                    <a:cubicBezTo>
                      <a:pt x="373" y="181"/>
                      <a:pt x="362" y="180"/>
                      <a:pt x="352" y="180"/>
                    </a:cubicBezTo>
                    <a:close/>
                    <a:moveTo>
                      <a:pt x="384" y="185"/>
                    </a:moveTo>
                    <a:cubicBezTo>
                      <a:pt x="384" y="195"/>
                      <a:pt x="384" y="205"/>
                      <a:pt x="384" y="215"/>
                    </a:cubicBezTo>
                    <a:cubicBezTo>
                      <a:pt x="373" y="214"/>
                      <a:pt x="362" y="214"/>
                      <a:pt x="351" y="213"/>
                    </a:cubicBezTo>
                    <a:cubicBezTo>
                      <a:pt x="351" y="204"/>
                      <a:pt x="351" y="194"/>
                      <a:pt x="351" y="185"/>
                    </a:cubicBezTo>
                    <a:cubicBezTo>
                      <a:pt x="362" y="185"/>
                      <a:pt x="373" y="185"/>
                      <a:pt x="384" y="185"/>
                    </a:cubicBezTo>
                    <a:close/>
                    <a:moveTo>
                      <a:pt x="353" y="142"/>
                    </a:moveTo>
                    <a:cubicBezTo>
                      <a:pt x="353" y="132"/>
                      <a:pt x="353" y="123"/>
                      <a:pt x="353" y="113"/>
                    </a:cubicBezTo>
                    <a:cubicBezTo>
                      <a:pt x="363" y="113"/>
                      <a:pt x="373" y="113"/>
                      <a:pt x="383" y="113"/>
                    </a:cubicBezTo>
                    <a:cubicBezTo>
                      <a:pt x="384" y="122"/>
                      <a:pt x="384" y="132"/>
                      <a:pt x="384" y="142"/>
                    </a:cubicBezTo>
                    <a:cubicBezTo>
                      <a:pt x="373" y="142"/>
                      <a:pt x="363" y="142"/>
                      <a:pt x="353" y="142"/>
                    </a:cubicBezTo>
                    <a:close/>
                    <a:moveTo>
                      <a:pt x="355" y="16"/>
                    </a:moveTo>
                    <a:cubicBezTo>
                      <a:pt x="364" y="15"/>
                      <a:pt x="373" y="14"/>
                      <a:pt x="383" y="13"/>
                    </a:cubicBezTo>
                    <a:cubicBezTo>
                      <a:pt x="382" y="23"/>
                      <a:pt x="382" y="34"/>
                      <a:pt x="382" y="45"/>
                    </a:cubicBezTo>
                    <a:cubicBezTo>
                      <a:pt x="373" y="45"/>
                      <a:pt x="364" y="46"/>
                      <a:pt x="355" y="47"/>
                    </a:cubicBezTo>
                    <a:cubicBezTo>
                      <a:pt x="355" y="36"/>
                      <a:pt x="355" y="26"/>
                      <a:pt x="355" y="16"/>
                    </a:cubicBezTo>
                    <a:close/>
                    <a:moveTo>
                      <a:pt x="382" y="48"/>
                    </a:moveTo>
                    <a:cubicBezTo>
                      <a:pt x="383" y="58"/>
                      <a:pt x="383" y="67"/>
                      <a:pt x="383" y="77"/>
                    </a:cubicBezTo>
                    <a:cubicBezTo>
                      <a:pt x="373" y="78"/>
                      <a:pt x="364" y="78"/>
                      <a:pt x="354" y="79"/>
                    </a:cubicBezTo>
                    <a:cubicBezTo>
                      <a:pt x="354" y="70"/>
                      <a:pt x="354" y="60"/>
                      <a:pt x="355" y="51"/>
                    </a:cubicBezTo>
                    <a:cubicBezTo>
                      <a:pt x="364" y="50"/>
                      <a:pt x="373" y="49"/>
                      <a:pt x="382" y="48"/>
                    </a:cubicBezTo>
                    <a:close/>
                    <a:moveTo>
                      <a:pt x="354" y="16"/>
                    </a:moveTo>
                    <a:cubicBezTo>
                      <a:pt x="354" y="26"/>
                      <a:pt x="353" y="37"/>
                      <a:pt x="353" y="47"/>
                    </a:cubicBezTo>
                    <a:cubicBezTo>
                      <a:pt x="343" y="48"/>
                      <a:pt x="333" y="48"/>
                      <a:pt x="323" y="49"/>
                    </a:cubicBezTo>
                    <a:cubicBezTo>
                      <a:pt x="323" y="40"/>
                      <a:pt x="324" y="30"/>
                      <a:pt x="324" y="21"/>
                    </a:cubicBezTo>
                    <a:cubicBezTo>
                      <a:pt x="324" y="20"/>
                      <a:pt x="323" y="20"/>
                      <a:pt x="323" y="20"/>
                    </a:cubicBezTo>
                    <a:cubicBezTo>
                      <a:pt x="333" y="19"/>
                      <a:pt x="344" y="17"/>
                      <a:pt x="354" y="16"/>
                    </a:cubicBezTo>
                    <a:close/>
                    <a:moveTo>
                      <a:pt x="323" y="54"/>
                    </a:moveTo>
                    <a:cubicBezTo>
                      <a:pt x="333" y="53"/>
                      <a:pt x="343" y="52"/>
                      <a:pt x="352" y="51"/>
                    </a:cubicBezTo>
                    <a:cubicBezTo>
                      <a:pt x="352" y="60"/>
                      <a:pt x="352" y="70"/>
                      <a:pt x="351" y="79"/>
                    </a:cubicBezTo>
                    <a:cubicBezTo>
                      <a:pt x="342" y="80"/>
                      <a:pt x="332" y="81"/>
                      <a:pt x="323" y="81"/>
                    </a:cubicBezTo>
                    <a:cubicBezTo>
                      <a:pt x="323" y="72"/>
                      <a:pt x="323" y="63"/>
                      <a:pt x="323" y="54"/>
                    </a:cubicBezTo>
                    <a:close/>
                    <a:moveTo>
                      <a:pt x="323" y="84"/>
                    </a:moveTo>
                    <a:cubicBezTo>
                      <a:pt x="332" y="84"/>
                      <a:pt x="342" y="83"/>
                      <a:pt x="351" y="82"/>
                    </a:cubicBezTo>
                    <a:cubicBezTo>
                      <a:pt x="351" y="91"/>
                      <a:pt x="351" y="100"/>
                      <a:pt x="351" y="108"/>
                    </a:cubicBezTo>
                    <a:cubicBezTo>
                      <a:pt x="341" y="108"/>
                      <a:pt x="332" y="109"/>
                      <a:pt x="322" y="109"/>
                    </a:cubicBezTo>
                    <a:cubicBezTo>
                      <a:pt x="322" y="101"/>
                      <a:pt x="323" y="93"/>
                      <a:pt x="323" y="84"/>
                    </a:cubicBezTo>
                    <a:close/>
                    <a:moveTo>
                      <a:pt x="351" y="113"/>
                    </a:moveTo>
                    <a:cubicBezTo>
                      <a:pt x="350" y="123"/>
                      <a:pt x="350" y="132"/>
                      <a:pt x="350" y="142"/>
                    </a:cubicBezTo>
                    <a:cubicBezTo>
                      <a:pt x="341" y="142"/>
                      <a:pt x="331" y="142"/>
                      <a:pt x="322" y="142"/>
                    </a:cubicBezTo>
                    <a:cubicBezTo>
                      <a:pt x="322" y="133"/>
                      <a:pt x="322" y="123"/>
                      <a:pt x="322" y="114"/>
                    </a:cubicBezTo>
                    <a:cubicBezTo>
                      <a:pt x="332" y="113"/>
                      <a:pt x="341" y="113"/>
                      <a:pt x="351" y="113"/>
                    </a:cubicBezTo>
                    <a:close/>
                    <a:moveTo>
                      <a:pt x="296" y="114"/>
                    </a:moveTo>
                    <a:cubicBezTo>
                      <a:pt x="304" y="114"/>
                      <a:pt x="312" y="114"/>
                      <a:pt x="320" y="114"/>
                    </a:cubicBezTo>
                    <a:cubicBezTo>
                      <a:pt x="320" y="123"/>
                      <a:pt x="320" y="133"/>
                      <a:pt x="319" y="142"/>
                    </a:cubicBezTo>
                    <a:cubicBezTo>
                      <a:pt x="312" y="142"/>
                      <a:pt x="304" y="142"/>
                      <a:pt x="296" y="142"/>
                    </a:cubicBezTo>
                    <a:cubicBezTo>
                      <a:pt x="296" y="133"/>
                      <a:pt x="296" y="124"/>
                      <a:pt x="296" y="114"/>
                    </a:cubicBezTo>
                    <a:close/>
                    <a:moveTo>
                      <a:pt x="296" y="56"/>
                    </a:moveTo>
                    <a:cubicBezTo>
                      <a:pt x="305" y="55"/>
                      <a:pt x="313" y="54"/>
                      <a:pt x="321" y="54"/>
                    </a:cubicBezTo>
                    <a:cubicBezTo>
                      <a:pt x="321" y="63"/>
                      <a:pt x="321" y="72"/>
                      <a:pt x="321" y="82"/>
                    </a:cubicBezTo>
                    <a:cubicBezTo>
                      <a:pt x="313" y="82"/>
                      <a:pt x="304" y="83"/>
                      <a:pt x="296" y="83"/>
                    </a:cubicBezTo>
                    <a:cubicBezTo>
                      <a:pt x="296" y="74"/>
                      <a:pt x="296" y="65"/>
                      <a:pt x="296" y="56"/>
                    </a:cubicBezTo>
                    <a:close/>
                    <a:moveTo>
                      <a:pt x="296" y="110"/>
                    </a:moveTo>
                    <a:cubicBezTo>
                      <a:pt x="296" y="102"/>
                      <a:pt x="296" y="94"/>
                      <a:pt x="296" y="86"/>
                    </a:cubicBezTo>
                    <a:cubicBezTo>
                      <a:pt x="304" y="86"/>
                      <a:pt x="313" y="85"/>
                      <a:pt x="321" y="85"/>
                    </a:cubicBezTo>
                    <a:cubicBezTo>
                      <a:pt x="320" y="93"/>
                      <a:pt x="320" y="101"/>
                      <a:pt x="320" y="109"/>
                    </a:cubicBezTo>
                    <a:cubicBezTo>
                      <a:pt x="312" y="109"/>
                      <a:pt x="304" y="109"/>
                      <a:pt x="296" y="110"/>
                    </a:cubicBezTo>
                    <a:close/>
                    <a:moveTo>
                      <a:pt x="321" y="184"/>
                    </a:moveTo>
                    <a:cubicBezTo>
                      <a:pt x="330" y="184"/>
                      <a:pt x="340" y="184"/>
                      <a:pt x="349" y="185"/>
                    </a:cubicBezTo>
                    <a:cubicBezTo>
                      <a:pt x="349" y="194"/>
                      <a:pt x="348" y="204"/>
                      <a:pt x="348" y="213"/>
                    </a:cubicBezTo>
                    <a:cubicBezTo>
                      <a:pt x="339" y="213"/>
                      <a:pt x="330" y="213"/>
                      <a:pt x="321" y="212"/>
                    </a:cubicBezTo>
                    <a:cubicBezTo>
                      <a:pt x="321" y="203"/>
                      <a:pt x="321" y="193"/>
                      <a:pt x="321" y="184"/>
                    </a:cubicBezTo>
                    <a:close/>
                    <a:moveTo>
                      <a:pt x="321" y="179"/>
                    </a:moveTo>
                    <a:cubicBezTo>
                      <a:pt x="321" y="168"/>
                      <a:pt x="321" y="157"/>
                      <a:pt x="322" y="146"/>
                    </a:cubicBezTo>
                    <a:cubicBezTo>
                      <a:pt x="331" y="146"/>
                      <a:pt x="340" y="146"/>
                      <a:pt x="350" y="147"/>
                    </a:cubicBezTo>
                    <a:cubicBezTo>
                      <a:pt x="350" y="158"/>
                      <a:pt x="349" y="169"/>
                      <a:pt x="349" y="180"/>
                    </a:cubicBezTo>
                    <a:cubicBezTo>
                      <a:pt x="349" y="180"/>
                      <a:pt x="349" y="180"/>
                      <a:pt x="349" y="180"/>
                    </a:cubicBezTo>
                    <a:cubicBezTo>
                      <a:pt x="340" y="180"/>
                      <a:pt x="330" y="179"/>
                      <a:pt x="321" y="179"/>
                    </a:cubicBezTo>
                    <a:close/>
                    <a:moveTo>
                      <a:pt x="322" y="20"/>
                    </a:moveTo>
                    <a:cubicBezTo>
                      <a:pt x="322" y="20"/>
                      <a:pt x="322" y="20"/>
                      <a:pt x="322" y="20"/>
                    </a:cubicBezTo>
                    <a:cubicBezTo>
                      <a:pt x="322" y="30"/>
                      <a:pt x="322" y="40"/>
                      <a:pt x="321" y="49"/>
                    </a:cubicBezTo>
                    <a:cubicBezTo>
                      <a:pt x="313" y="50"/>
                      <a:pt x="304" y="51"/>
                      <a:pt x="296" y="51"/>
                    </a:cubicBezTo>
                    <a:cubicBezTo>
                      <a:pt x="296" y="42"/>
                      <a:pt x="295" y="32"/>
                      <a:pt x="295" y="23"/>
                    </a:cubicBezTo>
                    <a:cubicBezTo>
                      <a:pt x="304" y="22"/>
                      <a:pt x="313" y="21"/>
                      <a:pt x="322" y="20"/>
                    </a:cubicBezTo>
                    <a:close/>
                    <a:moveTo>
                      <a:pt x="317" y="332"/>
                    </a:moveTo>
                    <a:cubicBezTo>
                      <a:pt x="309" y="331"/>
                      <a:pt x="302" y="330"/>
                      <a:pt x="294" y="330"/>
                    </a:cubicBezTo>
                    <a:cubicBezTo>
                      <a:pt x="294" y="321"/>
                      <a:pt x="295" y="313"/>
                      <a:pt x="295" y="305"/>
                    </a:cubicBezTo>
                    <a:cubicBezTo>
                      <a:pt x="302" y="306"/>
                      <a:pt x="309" y="307"/>
                      <a:pt x="317" y="308"/>
                    </a:cubicBezTo>
                    <a:cubicBezTo>
                      <a:pt x="317" y="316"/>
                      <a:pt x="317" y="324"/>
                      <a:pt x="317" y="332"/>
                    </a:cubicBezTo>
                    <a:close/>
                    <a:moveTo>
                      <a:pt x="317" y="304"/>
                    </a:moveTo>
                    <a:cubicBezTo>
                      <a:pt x="310" y="304"/>
                      <a:pt x="302" y="303"/>
                      <a:pt x="295" y="302"/>
                    </a:cubicBezTo>
                    <a:cubicBezTo>
                      <a:pt x="295" y="273"/>
                      <a:pt x="295" y="244"/>
                      <a:pt x="295" y="214"/>
                    </a:cubicBezTo>
                    <a:cubicBezTo>
                      <a:pt x="303" y="215"/>
                      <a:pt x="310" y="215"/>
                      <a:pt x="318" y="215"/>
                    </a:cubicBezTo>
                    <a:cubicBezTo>
                      <a:pt x="317" y="245"/>
                      <a:pt x="317" y="275"/>
                      <a:pt x="317" y="304"/>
                    </a:cubicBezTo>
                    <a:close/>
                    <a:moveTo>
                      <a:pt x="318" y="212"/>
                    </a:moveTo>
                    <a:cubicBezTo>
                      <a:pt x="310" y="212"/>
                      <a:pt x="303" y="211"/>
                      <a:pt x="295" y="211"/>
                    </a:cubicBezTo>
                    <a:cubicBezTo>
                      <a:pt x="295" y="206"/>
                      <a:pt x="295" y="201"/>
                      <a:pt x="295" y="196"/>
                    </a:cubicBezTo>
                    <a:cubicBezTo>
                      <a:pt x="295" y="192"/>
                      <a:pt x="295" y="188"/>
                      <a:pt x="296" y="184"/>
                    </a:cubicBezTo>
                    <a:cubicBezTo>
                      <a:pt x="303" y="184"/>
                      <a:pt x="311" y="184"/>
                      <a:pt x="319" y="184"/>
                    </a:cubicBezTo>
                    <a:cubicBezTo>
                      <a:pt x="318" y="193"/>
                      <a:pt x="318" y="203"/>
                      <a:pt x="318" y="212"/>
                    </a:cubicBezTo>
                    <a:close/>
                    <a:moveTo>
                      <a:pt x="319" y="179"/>
                    </a:moveTo>
                    <a:cubicBezTo>
                      <a:pt x="311" y="179"/>
                      <a:pt x="303" y="179"/>
                      <a:pt x="296" y="178"/>
                    </a:cubicBezTo>
                    <a:cubicBezTo>
                      <a:pt x="296" y="168"/>
                      <a:pt x="296" y="157"/>
                      <a:pt x="296" y="146"/>
                    </a:cubicBezTo>
                    <a:cubicBezTo>
                      <a:pt x="304" y="146"/>
                      <a:pt x="312" y="146"/>
                      <a:pt x="319" y="146"/>
                    </a:cubicBezTo>
                    <a:cubicBezTo>
                      <a:pt x="319" y="157"/>
                      <a:pt x="319" y="168"/>
                      <a:pt x="319" y="179"/>
                    </a:cubicBezTo>
                    <a:close/>
                    <a:moveTo>
                      <a:pt x="345" y="336"/>
                    </a:moveTo>
                    <a:cubicBezTo>
                      <a:pt x="337" y="335"/>
                      <a:pt x="328" y="334"/>
                      <a:pt x="319" y="333"/>
                    </a:cubicBezTo>
                    <a:cubicBezTo>
                      <a:pt x="319" y="324"/>
                      <a:pt x="319" y="316"/>
                      <a:pt x="319" y="308"/>
                    </a:cubicBezTo>
                    <a:cubicBezTo>
                      <a:pt x="328" y="309"/>
                      <a:pt x="337" y="310"/>
                      <a:pt x="345" y="311"/>
                    </a:cubicBezTo>
                    <a:cubicBezTo>
                      <a:pt x="345" y="319"/>
                      <a:pt x="345" y="327"/>
                      <a:pt x="345" y="336"/>
                    </a:cubicBezTo>
                    <a:close/>
                    <a:moveTo>
                      <a:pt x="345" y="307"/>
                    </a:moveTo>
                    <a:cubicBezTo>
                      <a:pt x="337" y="306"/>
                      <a:pt x="328" y="306"/>
                      <a:pt x="319" y="305"/>
                    </a:cubicBezTo>
                    <a:cubicBezTo>
                      <a:pt x="320" y="275"/>
                      <a:pt x="320" y="245"/>
                      <a:pt x="320" y="215"/>
                    </a:cubicBezTo>
                    <a:cubicBezTo>
                      <a:pt x="330" y="216"/>
                      <a:pt x="339" y="216"/>
                      <a:pt x="348" y="216"/>
                    </a:cubicBezTo>
                    <a:cubicBezTo>
                      <a:pt x="347" y="247"/>
                      <a:pt x="346" y="277"/>
                      <a:pt x="345" y="307"/>
                    </a:cubicBezTo>
                    <a:close/>
                    <a:moveTo>
                      <a:pt x="378" y="340"/>
                    </a:moveTo>
                    <a:cubicBezTo>
                      <a:pt x="368" y="339"/>
                      <a:pt x="358" y="337"/>
                      <a:pt x="348" y="336"/>
                    </a:cubicBezTo>
                    <a:cubicBezTo>
                      <a:pt x="348" y="328"/>
                      <a:pt x="348" y="319"/>
                      <a:pt x="349" y="311"/>
                    </a:cubicBezTo>
                    <a:cubicBezTo>
                      <a:pt x="359" y="312"/>
                      <a:pt x="370" y="313"/>
                      <a:pt x="380" y="314"/>
                    </a:cubicBezTo>
                    <a:cubicBezTo>
                      <a:pt x="379" y="323"/>
                      <a:pt x="379" y="331"/>
                      <a:pt x="378" y="340"/>
                    </a:cubicBezTo>
                    <a:close/>
                    <a:moveTo>
                      <a:pt x="380" y="311"/>
                    </a:moveTo>
                    <a:cubicBezTo>
                      <a:pt x="370" y="310"/>
                      <a:pt x="359" y="309"/>
                      <a:pt x="349" y="308"/>
                    </a:cubicBezTo>
                    <a:cubicBezTo>
                      <a:pt x="350" y="277"/>
                      <a:pt x="350" y="247"/>
                      <a:pt x="351" y="217"/>
                    </a:cubicBezTo>
                    <a:cubicBezTo>
                      <a:pt x="362" y="217"/>
                      <a:pt x="373" y="218"/>
                      <a:pt x="383" y="218"/>
                    </a:cubicBezTo>
                    <a:cubicBezTo>
                      <a:pt x="383" y="249"/>
                      <a:pt x="382" y="280"/>
                      <a:pt x="380" y="311"/>
                    </a:cubicBezTo>
                    <a:close/>
                    <a:moveTo>
                      <a:pt x="406" y="343"/>
                    </a:moveTo>
                    <a:cubicBezTo>
                      <a:pt x="398" y="342"/>
                      <a:pt x="390" y="341"/>
                      <a:pt x="381" y="340"/>
                    </a:cubicBezTo>
                    <a:cubicBezTo>
                      <a:pt x="382" y="332"/>
                      <a:pt x="383" y="323"/>
                      <a:pt x="383" y="315"/>
                    </a:cubicBezTo>
                    <a:cubicBezTo>
                      <a:pt x="391" y="315"/>
                      <a:pt x="400" y="316"/>
                      <a:pt x="408" y="317"/>
                    </a:cubicBezTo>
                    <a:cubicBezTo>
                      <a:pt x="407" y="326"/>
                      <a:pt x="407" y="334"/>
                      <a:pt x="406" y="343"/>
                    </a:cubicBezTo>
                    <a:close/>
                    <a:moveTo>
                      <a:pt x="408" y="314"/>
                    </a:moveTo>
                    <a:cubicBezTo>
                      <a:pt x="400" y="313"/>
                      <a:pt x="392" y="312"/>
                      <a:pt x="383" y="311"/>
                    </a:cubicBezTo>
                    <a:cubicBezTo>
                      <a:pt x="385" y="280"/>
                      <a:pt x="386" y="249"/>
                      <a:pt x="386" y="218"/>
                    </a:cubicBezTo>
                    <a:cubicBezTo>
                      <a:pt x="394" y="219"/>
                      <a:pt x="402" y="219"/>
                      <a:pt x="410" y="219"/>
                    </a:cubicBezTo>
                    <a:cubicBezTo>
                      <a:pt x="410" y="251"/>
                      <a:pt x="409" y="282"/>
                      <a:pt x="408" y="314"/>
                    </a:cubicBezTo>
                    <a:close/>
                    <a:moveTo>
                      <a:pt x="410" y="216"/>
                    </a:moveTo>
                    <a:cubicBezTo>
                      <a:pt x="402" y="216"/>
                      <a:pt x="394" y="216"/>
                      <a:pt x="386" y="215"/>
                    </a:cubicBezTo>
                    <a:cubicBezTo>
                      <a:pt x="387" y="205"/>
                      <a:pt x="387" y="195"/>
                      <a:pt x="387" y="185"/>
                    </a:cubicBezTo>
                    <a:cubicBezTo>
                      <a:pt x="395" y="186"/>
                      <a:pt x="403" y="186"/>
                      <a:pt x="411" y="186"/>
                    </a:cubicBezTo>
                    <a:cubicBezTo>
                      <a:pt x="411" y="196"/>
                      <a:pt x="410" y="206"/>
                      <a:pt x="410" y="216"/>
                    </a:cubicBezTo>
                    <a:close/>
                    <a:moveTo>
                      <a:pt x="411" y="183"/>
                    </a:moveTo>
                    <a:cubicBezTo>
                      <a:pt x="403" y="182"/>
                      <a:pt x="395" y="182"/>
                      <a:pt x="387" y="181"/>
                    </a:cubicBezTo>
                    <a:cubicBezTo>
                      <a:pt x="387" y="170"/>
                      <a:pt x="387" y="158"/>
                      <a:pt x="387" y="147"/>
                    </a:cubicBezTo>
                    <a:cubicBezTo>
                      <a:pt x="395" y="147"/>
                      <a:pt x="403" y="147"/>
                      <a:pt x="411" y="147"/>
                    </a:cubicBezTo>
                    <a:cubicBezTo>
                      <a:pt x="411" y="159"/>
                      <a:pt x="411" y="171"/>
                      <a:pt x="411" y="183"/>
                    </a:cubicBezTo>
                    <a:close/>
                    <a:moveTo>
                      <a:pt x="411" y="143"/>
                    </a:moveTo>
                    <a:cubicBezTo>
                      <a:pt x="403" y="143"/>
                      <a:pt x="395" y="142"/>
                      <a:pt x="387" y="142"/>
                    </a:cubicBezTo>
                    <a:cubicBezTo>
                      <a:pt x="387" y="132"/>
                      <a:pt x="387" y="122"/>
                      <a:pt x="387" y="113"/>
                    </a:cubicBezTo>
                    <a:cubicBezTo>
                      <a:pt x="395" y="112"/>
                      <a:pt x="403" y="112"/>
                      <a:pt x="411" y="112"/>
                    </a:cubicBezTo>
                    <a:cubicBezTo>
                      <a:pt x="411" y="122"/>
                      <a:pt x="411" y="133"/>
                      <a:pt x="411" y="143"/>
                    </a:cubicBezTo>
                    <a:close/>
                    <a:moveTo>
                      <a:pt x="411" y="109"/>
                    </a:moveTo>
                    <a:cubicBezTo>
                      <a:pt x="403" y="108"/>
                      <a:pt x="395" y="108"/>
                      <a:pt x="387" y="108"/>
                    </a:cubicBezTo>
                    <a:cubicBezTo>
                      <a:pt x="387" y="99"/>
                      <a:pt x="386" y="89"/>
                      <a:pt x="386" y="79"/>
                    </a:cubicBezTo>
                    <a:cubicBezTo>
                      <a:pt x="395" y="79"/>
                      <a:pt x="403" y="78"/>
                      <a:pt x="411" y="77"/>
                    </a:cubicBezTo>
                    <a:cubicBezTo>
                      <a:pt x="411" y="88"/>
                      <a:pt x="411" y="98"/>
                      <a:pt x="411" y="109"/>
                    </a:cubicBezTo>
                    <a:close/>
                    <a:moveTo>
                      <a:pt x="412" y="75"/>
                    </a:moveTo>
                    <a:cubicBezTo>
                      <a:pt x="403" y="75"/>
                      <a:pt x="395" y="76"/>
                      <a:pt x="386" y="77"/>
                    </a:cubicBezTo>
                    <a:cubicBezTo>
                      <a:pt x="386" y="67"/>
                      <a:pt x="386" y="58"/>
                      <a:pt x="385" y="48"/>
                    </a:cubicBezTo>
                    <a:cubicBezTo>
                      <a:pt x="394" y="47"/>
                      <a:pt x="403" y="46"/>
                      <a:pt x="412" y="46"/>
                    </a:cubicBezTo>
                    <a:cubicBezTo>
                      <a:pt x="412" y="55"/>
                      <a:pt x="412" y="65"/>
                      <a:pt x="412" y="75"/>
                    </a:cubicBezTo>
                    <a:close/>
                    <a:moveTo>
                      <a:pt x="412" y="42"/>
                    </a:moveTo>
                    <a:cubicBezTo>
                      <a:pt x="403" y="43"/>
                      <a:pt x="394" y="44"/>
                      <a:pt x="385" y="44"/>
                    </a:cubicBezTo>
                    <a:cubicBezTo>
                      <a:pt x="385" y="34"/>
                      <a:pt x="384" y="23"/>
                      <a:pt x="383" y="12"/>
                    </a:cubicBezTo>
                    <a:cubicBezTo>
                      <a:pt x="394" y="11"/>
                      <a:pt x="404" y="10"/>
                      <a:pt x="414" y="9"/>
                    </a:cubicBezTo>
                    <a:cubicBezTo>
                      <a:pt x="413" y="20"/>
                      <a:pt x="413" y="31"/>
                      <a:pt x="412" y="42"/>
                    </a:cubicBezTo>
                    <a:close/>
                    <a:moveTo>
                      <a:pt x="478" y="44"/>
                    </a:moveTo>
                    <a:cubicBezTo>
                      <a:pt x="465" y="44"/>
                      <a:pt x="452" y="43"/>
                      <a:pt x="439" y="41"/>
                    </a:cubicBezTo>
                    <a:cubicBezTo>
                      <a:pt x="439" y="41"/>
                      <a:pt x="439" y="43"/>
                      <a:pt x="440" y="43"/>
                    </a:cubicBezTo>
                    <a:cubicBezTo>
                      <a:pt x="453" y="44"/>
                      <a:pt x="466" y="45"/>
                      <a:pt x="478" y="46"/>
                    </a:cubicBezTo>
                    <a:cubicBezTo>
                      <a:pt x="478" y="57"/>
                      <a:pt x="478" y="67"/>
                      <a:pt x="478" y="78"/>
                    </a:cubicBezTo>
                    <a:cubicBezTo>
                      <a:pt x="468" y="78"/>
                      <a:pt x="458" y="78"/>
                      <a:pt x="448" y="79"/>
                    </a:cubicBezTo>
                    <a:cubicBezTo>
                      <a:pt x="447" y="79"/>
                      <a:pt x="448" y="79"/>
                      <a:pt x="448" y="79"/>
                    </a:cubicBezTo>
                    <a:cubicBezTo>
                      <a:pt x="458" y="80"/>
                      <a:pt x="468" y="81"/>
                      <a:pt x="478" y="81"/>
                    </a:cubicBezTo>
                    <a:cubicBezTo>
                      <a:pt x="478" y="91"/>
                      <a:pt x="478" y="102"/>
                      <a:pt x="478" y="112"/>
                    </a:cubicBezTo>
                    <a:cubicBezTo>
                      <a:pt x="470" y="112"/>
                      <a:pt x="462" y="112"/>
                      <a:pt x="455" y="112"/>
                    </a:cubicBezTo>
                    <a:cubicBezTo>
                      <a:pt x="454" y="112"/>
                      <a:pt x="454" y="113"/>
                      <a:pt x="455" y="113"/>
                    </a:cubicBezTo>
                    <a:cubicBezTo>
                      <a:pt x="462" y="113"/>
                      <a:pt x="470" y="114"/>
                      <a:pt x="478" y="114"/>
                    </a:cubicBezTo>
                    <a:cubicBezTo>
                      <a:pt x="478" y="126"/>
                      <a:pt x="478" y="138"/>
                      <a:pt x="478" y="149"/>
                    </a:cubicBezTo>
                    <a:cubicBezTo>
                      <a:pt x="470" y="150"/>
                      <a:pt x="462" y="150"/>
                      <a:pt x="454" y="150"/>
                    </a:cubicBezTo>
                    <a:cubicBezTo>
                      <a:pt x="453" y="150"/>
                      <a:pt x="454" y="151"/>
                      <a:pt x="455" y="151"/>
                    </a:cubicBezTo>
                    <a:cubicBezTo>
                      <a:pt x="462" y="151"/>
                      <a:pt x="470" y="151"/>
                      <a:pt x="478" y="151"/>
                    </a:cubicBezTo>
                    <a:cubicBezTo>
                      <a:pt x="478" y="163"/>
                      <a:pt x="477" y="174"/>
                      <a:pt x="477" y="185"/>
                    </a:cubicBezTo>
                    <a:cubicBezTo>
                      <a:pt x="469" y="185"/>
                      <a:pt x="461" y="186"/>
                      <a:pt x="453" y="186"/>
                    </a:cubicBezTo>
                    <a:cubicBezTo>
                      <a:pt x="451" y="186"/>
                      <a:pt x="452" y="188"/>
                      <a:pt x="453" y="188"/>
                    </a:cubicBezTo>
                    <a:cubicBezTo>
                      <a:pt x="461" y="188"/>
                      <a:pt x="469" y="188"/>
                      <a:pt x="477" y="187"/>
                    </a:cubicBezTo>
                    <a:cubicBezTo>
                      <a:pt x="477" y="189"/>
                      <a:pt x="477" y="191"/>
                      <a:pt x="477" y="193"/>
                    </a:cubicBezTo>
                    <a:cubicBezTo>
                      <a:pt x="477" y="202"/>
                      <a:pt x="477" y="210"/>
                      <a:pt x="477" y="219"/>
                    </a:cubicBezTo>
                    <a:cubicBezTo>
                      <a:pt x="470" y="219"/>
                      <a:pt x="463" y="220"/>
                      <a:pt x="456" y="220"/>
                    </a:cubicBezTo>
                    <a:cubicBezTo>
                      <a:pt x="455" y="220"/>
                      <a:pt x="455" y="219"/>
                      <a:pt x="454" y="219"/>
                    </a:cubicBezTo>
                    <a:cubicBezTo>
                      <a:pt x="441" y="218"/>
                      <a:pt x="427" y="217"/>
                      <a:pt x="414" y="217"/>
                    </a:cubicBezTo>
                    <a:cubicBezTo>
                      <a:pt x="414" y="207"/>
                      <a:pt x="414" y="196"/>
                      <a:pt x="414" y="186"/>
                    </a:cubicBezTo>
                    <a:cubicBezTo>
                      <a:pt x="424" y="186"/>
                      <a:pt x="433" y="187"/>
                      <a:pt x="443" y="187"/>
                    </a:cubicBezTo>
                    <a:cubicBezTo>
                      <a:pt x="445" y="187"/>
                      <a:pt x="444" y="184"/>
                      <a:pt x="443" y="184"/>
                    </a:cubicBezTo>
                    <a:cubicBezTo>
                      <a:pt x="433" y="184"/>
                      <a:pt x="424" y="183"/>
                      <a:pt x="414" y="183"/>
                    </a:cubicBezTo>
                    <a:cubicBezTo>
                      <a:pt x="414" y="171"/>
                      <a:pt x="414" y="159"/>
                      <a:pt x="414" y="147"/>
                    </a:cubicBezTo>
                    <a:cubicBezTo>
                      <a:pt x="425" y="147"/>
                      <a:pt x="436" y="147"/>
                      <a:pt x="446" y="147"/>
                    </a:cubicBezTo>
                    <a:cubicBezTo>
                      <a:pt x="448" y="146"/>
                      <a:pt x="447" y="145"/>
                      <a:pt x="446" y="145"/>
                    </a:cubicBezTo>
                    <a:cubicBezTo>
                      <a:pt x="435" y="144"/>
                      <a:pt x="425" y="144"/>
                      <a:pt x="414" y="143"/>
                    </a:cubicBezTo>
                    <a:cubicBezTo>
                      <a:pt x="414" y="133"/>
                      <a:pt x="414" y="122"/>
                      <a:pt x="414" y="112"/>
                    </a:cubicBezTo>
                    <a:cubicBezTo>
                      <a:pt x="422" y="112"/>
                      <a:pt x="430" y="112"/>
                      <a:pt x="438" y="112"/>
                    </a:cubicBezTo>
                    <a:cubicBezTo>
                      <a:pt x="440" y="112"/>
                      <a:pt x="439" y="110"/>
                      <a:pt x="438" y="109"/>
                    </a:cubicBezTo>
                    <a:cubicBezTo>
                      <a:pt x="430" y="109"/>
                      <a:pt x="422" y="109"/>
                      <a:pt x="414" y="109"/>
                    </a:cubicBezTo>
                    <a:cubicBezTo>
                      <a:pt x="414" y="98"/>
                      <a:pt x="414" y="88"/>
                      <a:pt x="414" y="77"/>
                    </a:cubicBezTo>
                    <a:cubicBezTo>
                      <a:pt x="415" y="77"/>
                      <a:pt x="416" y="77"/>
                      <a:pt x="416" y="77"/>
                    </a:cubicBezTo>
                    <a:cubicBezTo>
                      <a:pt x="418" y="77"/>
                      <a:pt x="417" y="74"/>
                      <a:pt x="416" y="74"/>
                    </a:cubicBezTo>
                    <a:cubicBezTo>
                      <a:pt x="415" y="74"/>
                      <a:pt x="415" y="74"/>
                      <a:pt x="414" y="75"/>
                    </a:cubicBezTo>
                    <a:cubicBezTo>
                      <a:pt x="414" y="65"/>
                      <a:pt x="414" y="55"/>
                      <a:pt x="414" y="45"/>
                    </a:cubicBezTo>
                    <a:cubicBezTo>
                      <a:pt x="421" y="45"/>
                      <a:pt x="428" y="44"/>
                      <a:pt x="435" y="43"/>
                    </a:cubicBezTo>
                    <a:cubicBezTo>
                      <a:pt x="436" y="43"/>
                      <a:pt x="436" y="41"/>
                      <a:pt x="434" y="41"/>
                    </a:cubicBezTo>
                    <a:cubicBezTo>
                      <a:pt x="428" y="41"/>
                      <a:pt x="421" y="42"/>
                      <a:pt x="414" y="42"/>
                    </a:cubicBezTo>
                    <a:cubicBezTo>
                      <a:pt x="415" y="31"/>
                      <a:pt x="415" y="20"/>
                      <a:pt x="415" y="9"/>
                    </a:cubicBezTo>
                    <a:cubicBezTo>
                      <a:pt x="425" y="7"/>
                      <a:pt x="436" y="6"/>
                      <a:pt x="446" y="4"/>
                    </a:cubicBezTo>
                    <a:cubicBezTo>
                      <a:pt x="457" y="6"/>
                      <a:pt x="468" y="7"/>
                      <a:pt x="480" y="8"/>
                    </a:cubicBezTo>
                    <a:cubicBezTo>
                      <a:pt x="479" y="20"/>
                      <a:pt x="479" y="32"/>
                      <a:pt x="478" y="44"/>
                    </a:cubicBezTo>
                    <a:close/>
                    <a:moveTo>
                      <a:pt x="479" y="220"/>
                    </a:moveTo>
                    <a:cubicBezTo>
                      <a:pt x="491" y="220"/>
                      <a:pt x="503" y="220"/>
                      <a:pt x="515" y="219"/>
                    </a:cubicBezTo>
                    <a:cubicBezTo>
                      <a:pt x="515" y="250"/>
                      <a:pt x="515" y="280"/>
                      <a:pt x="515" y="311"/>
                    </a:cubicBezTo>
                    <a:cubicBezTo>
                      <a:pt x="503" y="312"/>
                      <a:pt x="491" y="314"/>
                      <a:pt x="480" y="315"/>
                    </a:cubicBezTo>
                    <a:cubicBezTo>
                      <a:pt x="479" y="284"/>
                      <a:pt x="479" y="252"/>
                      <a:pt x="479" y="220"/>
                    </a:cubicBezTo>
                    <a:close/>
                    <a:moveTo>
                      <a:pt x="480" y="348"/>
                    </a:moveTo>
                    <a:cubicBezTo>
                      <a:pt x="480" y="338"/>
                      <a:pt x="480" y="328"/>
                      <a:pt x="480" y="317"/>
                    </a:cubicBezTo>
                    <a:cubicBezTo>
                      <a:pt x="491" y="316"/>
                      <a:pt x="503" y="315"/>
                      <a:pt x="515" y="314"/>
                    </a:cubicBezTo>
                    <a:cubicBezTo>
                      <a:pt x="515" y="324"/>
                      <a:pt x="514" y="334"/>
                      <a:pt x="514" y="343"/>
                    </a:cubicBezTo>
                    <a:cubicBezTo>
                      <a:pt x="503" y="345"/>
                      <a:pt x="492" y="346"/>
                      <a:pt x="480" y="348"/>
                    </a:cubicBezTo>
                    <a:close/>
                    <a:moveTo>
                      <a:pt x="516" y="374"/>
                    </a:moveTo>
                    <a:cubicBezTo>
                      <a:pt x="516" y="364"/>
                      <a:pt x="516" y="355"/>
                      <a:pt x="517" y="345"/>
                    </a:cubicBezTo>
                    <a:cubicBezTo>
                      <a:pt x="526" y="344"/>
                      <a:pt x="535" y="343"/>
                      <a:pt x="545" y="342"/>
                    </a:cubicBezTo>
                    <a:cubicBezTo>
                      <a:pt x="545" y="351"/>
                      <a:pt x="545" y="360"/>
                      <a:pt x="546" y="369"/>
                    </a:cubicBezTo>
                    <a:cubicBezTo>
                      <a:pt x="536" y="371"/>
                      <a:pt x="526" y="372"/>
                      <a:pt x="516" y="374"/>
                    </a:cubicBezTo>
                    <a:close/>
                    <a:moveTo>
                      <a:pt x="548" y="368"/>
                    </a:moveTo>
                    <a:cubicBezTo>
                      <a:pt x="548" y="359"/>
                      <a:pt x="548" y="351"/>
                      <a:pt x="548" y="342"/>
                    </a:cubicBezTo>
                    <a:cubicBezTo>
                      <a:pt x="557" y="341"/>
                      <a:pt x="567" y="340"/>
                      <a:pt x="577" y="339"/>
                    </a:cubicBezTo>
                    <a:cubicBezTo>
                      <a:pt x="577" y="347"/>
                      <a:pt x="577" y="355"/>
                      <a:pt x="577" y="364"/>
                    </a:cubicBezTo>
                    <a:cubicBezTo>
                      <a:pt x="567" y="365"/>
                      <a:pt x="558" y="367"/>
                      <a:pt x="548" y="368"/>
                    </a:cubicBezTo>
                    <a:close/>
                    <a:moveTo>
                      <a:pt x="580" y="363"/>
                    </a:moveTo>
                    <a:cubicBezTo>
                      <a:pt x="580" y="355"/>
                      <a:pt x="580" y="347"/>
                      <a:pt x="580" y="339"/>
                    </a:cubicBezTo>
                    <a:cubicBezTo>
                      <a:pt x="588" y="338"/>
                      <a:pt x="597" y="337"/>
                      <a:pt x="605" y="336"/>
                    </a:cubicBezTo>
                    <a:cubicBezTo>
                      <a:pt x="605" y="344"/>
                      <a:pt x="605" y="352"/>
                      <a:pt x="605" y="360"/>
                    </a:cubicBezTo>
                    <a:cubicBezTo>
                      <a:pt x="597" y="361"/>
                      <a:pt x="588" y="362"/>
                      <a:pt x="580" y="363"/>
                    </a:cubicBezTo>
                    <a:close/>
                    <a:moveTo>
                      <a:pt x="606" y="305"/>
                    </a:moveTo>
                    <a:cubicBezTo>
                      <a:pt x="598" y="305"/>
                      <a:pt x="589" y="305"/>
                      <a:pt x="581" y="306"/>
                    </a:cubicBezTo>
                    <a:cubicBezTo>
                      <a:pt x="581" y="276"/>
                      <a:pt x="581" y="246"/>
                      <a:pt x="582" y="216"/>
                    </a:cubicBezTo>
                    <a:cubicBezTo>
                      <a:pt x="591" y="216"/>
                      <a:pt x="600" y="216"/>
                      <a:pt x="609" y="215"/>
                    </a:cubicBezTo>
                    <a:cubicBezTo>
                      <a:pt x="608" y="245"/>
                      <a:pt x="607" y="275"/>
                      <a:pt x="606" y="305"/>
                    </a:cubicBezTo>
                    <a:close/>
                    <a:moveTo>
                      <a:pt x="610" y="201"/>
                    </a:moveTo>
                    <a:cubicBezTo>
                      <a:pt x="610" y="204"/>
                      <a:pt x="610" y="207"/>
                      <a:pt x="609" y="210"/>
                    </a:cubicBezTo>
                    <a:cubicBezTo>
                      <a:pt x="600" y="211"/>
                      <a:pt x="591" y="211"/>
                      <a:pt x="582" y="212"/>
                    </a:cubicBezTo>
                    <a:cubicBezTo>
                      <a:pt x="582" y="202"/>
                      <a:pt x="582" y="193"/>
                      <a:pt x="582" y="183"/>
                    </a:cubicBezTo>
                    <a:cubicBezTo>
                      <a:pt x="591" y="183"/>
                      <a:pt x="601" y="183"/>
                      <a:pt x="610" y="182"/>
                    </a:cubicBezTo>
                    <a:cubicBezTo>
                      <a:pt x="610" y="189"/>
                      <a:pt x="610" y="195"/>
                      <a:pt x="610" y="201"/>
                    </a:cubicBezTo>
                    <a:close/>
                    <a:moveTo>
                      <a:pt x="610" y="180"/>
                    </a:moveTo>
                    <a:cubicBezTo>
                      <a:pt x="601" y="180"/>
                      <a:pt x="592" y="180"/>
                      <a:pt x="582" y="181"/>
                    </a:cubicBezTo>
                    <a:cubicBezTo>
                      <a:pt x="582" y="171"/>
                      <a:pt x="582" y="161"/>
                      <a:pt x="583" y="152"/>
                    </a:cubicBezTo>
                    <a:cubicBezTo>
                      <a:pt x="592" y="152"/>
                      <a:pt x="601" y="152"/>
                      <a:pt x="611" y="152"/>
                    </a:cubicBezTo>
                    <a:cubicBezTo>
                      <a:pt x="611" y="161"/>
                      <a:pt x="610" y="171"/>
                      <a:pt x="610" y="180"/>
                    </a:cubicBezTo>
                    <a:close/>
                    <a:moveTo>
                      <a:pt x="611" y="148"/>
                    </a:moveTo>
                    <a:cubicBezTo>
                      <a:pt x="601" y="148"/>
                      <a:pt x="592" y="148"/>
                      <a:pt x="583" y="148"/>
                    </a:cubicBezTo>
                    <a:cubicBezTo>
                      <a:pt x="583" y="138"/>
                      <a:pt x="583" y="128"/>
                      <a:pt x="583" y="118"/>
                    </a:cubicBezTo>
                    <a:cubicBezTo>
                      <a:pt x="592" y="118"/>
                      <a:pt x="602" y="118"/>
                      <a:pt x="611" y="118"/>
                    </a:cubicBezTo>
                    <a:cubicBezTo>
                      <a:pt x="611" y="128"/>
                      <a:pt x="611" y="138"/>
                      <a:pt x="611" y="148"/>
                    </a:cubicBezTo>
                    <a:close/>
                    <a:moveTo>
                      <a:pt x="611" y="116"/>
                    </a:moveTo>
                    <a:cubicBezTo>
                      <a:pt x="602" y="115"/>
                      <a:pt x="592" y="115"/>
                      <a:pt x="583" y="115"/>
                    </a:cubicBezTo>
                    <a:cubicBezTo>
                      <a:pt x="583" y="104"/>
                      <a:pt x="583" y="94"/>
                      <a:pt x="583" y="83"/>
                    </a:cubicBezTo>
                    <a:cubicBezTo>
                      <a:pt x="593" y="83"/>
                      <a:pt x="602" y="83"/>
                      <a:pt x="612" y="84"/>
                    </a:cubicBezTo>
                    <a:cubicBezTo>
                      <a:pt x="612" y="94"/>
                      <a:pt x="612" y="105"/>
                      <a:pt x="611" y="116"/>
                    </a:cubicBezTo>
                    <a:close/>
                    <a:moveTo>
                      <a:pt x="612" y="81"/>
                    </a:moveTo>
                    <a:cubicBezTo>
                      <a:pt x="602" y="81"/>
                      <a:pt x="593" y="80"/>
                      <a:pt x="583" y="80"/>
                    </a:cubicBezTo>
                    <a:cubicBezTo>
                      <a:pt x="583" y="71"/>
                      <a:pt x="583" y="62"/>
                      <a:pt x="583" y="53"/>
                    </a:cubicBezTo>
                    <a:cubicBezTo>
                      <a:pt x="593" y="54"/>
                      <a:pt x="603" y="55"/>
                      <a:pt x="612" y="55"/>
                    </a:cubicBezTo>
                    <a:cubicBezTo>
                      <a:pt x="612" y="64"/>
                      <a:pt x="612" y="72"/>
                      <a:pt x="612" y="81"/>
                    </a:cubicBezTo>
                    <a:close/>
                    <a:moveTo>
                      <a:pt x="634" y="209"/>
                    </a:moveTo>
                    <a:cubicBezTo>
                      <a:pt x="627" y="210"/>
                      <a:pt x="620" y="210"/>
                      <a:pt x="612" y="210"/>
                    </a:cubicBezTo>
                    <a:cubicBezTo>
                      <a:pt x="612" y="207"/>
                      <a:pt x="612" y="205"/>
                      <a:pt x="612" y="202"/>
                    </a:cubicBezTo>
                    <a:cubicBezTo>
                      <a:pt x="613" y="195"/>
                      <a:pt x="613" y="189"/>
                      <a:pt x="613" y="182"/>
                    </a:cubicBezTo>
                    <a:cubicBezTo>
                      <a:pt x="620" y="182"/>
                      <a:pt x="627" y="182"/>
                      <a:pt x="635" y="182"/>
                    </a:cubicBezTo>
                    <a:cubicBezTo>
                      <a:pt x="635" y="191"/>
                      <a:pt x="634" y="200"/>
                      <a:pt x="634" y="209"/>
                    </a:cubicBezTo>
                    <a:close/>
                    <a:moveTo>
                      <a:pt x="635" y="179"/>
                    </a:moveTo>
                    <a:cubicBezTo>
                      <a:pt x="628" y="180"/>
                      <a:pt x="620" y="180"/>
                      <a:pt x="613" y="180"/>
                    </a:cubicBezTo>
                    <a:cubicBezTo>
                      <a:pt x="613" y="171"/>
                      <a:pt x="613" y="161"/>
                      <a:pt x="614" y="152"/>
                    </a:cubicBezTo>
                    <a:cubicBezTo>
                      <a:pt x="621" y="152"/>
                      <a:pt x="628" y="152"/>
                      <a:pt x="635" y="152"/>
                    </a:cubicBezTo>
                    <a:cubicBezTo>
                      <a:pt x="635" y="161"/>
                      <a:pt x="635" y="170"/>
                      <a:pt x="635" y="179"/>
                    </a:cubicBezTo>
                    <a:close/>
                    <a:moveTo>
                      <a:pt x="635" y="148"/>
                    </a:moveTo>
                    <a:cubicBezTo>
                      <a:pt x="628" y="148"/>
                      <a:pt x="621" y="148"/>
                      <a:pt x="614" y="148"/>
                    </a:cubicBezTo>
                    <a:cubicBezTo>
                      <a:pt x="614" y="138"/>
                      <a:pt x="614" y="128"/>
                      <a:pt x="614" y="118"/>
                    </a:cubicBezTo>
                    <a:cubicBezTo>
                      <a:pt x="622" y="118"/>
                      <a:pt x="629" y="119"/>
                      <a:pt x="636" y="119"/>
                    </a:cubicBezTo>
                    <a:cubicBezTo>
                      <a:pt x="636" y="129"/>
                      <a:pt x="636" y="139"/>
                      <a:pt x="635" y="148"/>
                    </a:cubicBezTo>
                    <a:close/>
                    <a:moveTo>
                      <a:pt x="636" y="209"/>
                    </a:moveTo>
                    <a:cubicBezTo>
                      <a:pt x="636" y="200"/>
                      <a:pt x="637" y="191"/>
                      <a:pt x="637" y="182"/>
                    </a:cubicBezTo>
                    <a:cubicBezTo>
                      <a:pt x="638" y="182"/>
                      <a:pt x="639" y="182"/>
                      <a:pt x="640" y="182"/>
                    </a:cubicBezTo>
                    <a:cubicBezTo>
                      <a:pt x="648" y="182"/>
                      <a:pt x="656" y="182"/>
                      <a:pt x="664" y="182"/>
                    </a:cubicBezTo>
                    <a:cubicBezTo>
                      <a:pt x="664" y="190"/>
                      <a:pt x="665" y="199"/>
                      <a:pt x="665" y="208"/>
                    </a:cubicBezTo>
                    <a:cubicBezTo>
                      <a:pt x="655" y="208"/>
                      <a:pt x="646" y="209"/>
                      <a:pt x="636" y="209"/>
                    </a:cubicBezTo>
                    <a:close/>
                    <a:moveTo>
                      <a:pt x="792" y="37"/>
                    </a:moveTo>
                    <a:cubicBezTo>
                      <a:pt x="798" y="37"/>
                      <a:pt x="804" y="37"/>
                      <a:pt x="809" y="37"/>
                    </a:cubicBezTo>
                    <a:cubicBezTo>
                      <a:pt x="809" y="46"/>
                      <a:pt x="808" y="54"/>
                      <a:pt x="808" y="62"/>
                    </a:cubicBezTo>
                    <a:cubicBezTo>
                      <a:pt x="803" y="62"/>
                      <a:pt x="797" y="61"/>
                      <a:pt x="792" y="61"/>
                    </a:cubicBezTo>
                    <a:cubicBezTo>
                      <a:pt x="792" y="53"/>
                      <a:pt x="792" y="45"/>
                      <a:pt x="792" y="37"/>
                    </a:cubicBezTo>
                    <a:close/>
                    <a:moveTo>
                      <a:pt x="792" y="63"/>
                    </a:moveTo>
                    <a:cubicBezTo>
                      <a:pt x="797" y="64"/>
                      <a:pt x="802" y="64"/>
                      <a:pt x="808" y="64"/>
                    </a:cubicBezTo>
                    <a:cubicBezTo>
                      <a:pt x="807" y="72"/>
                      <a:pt x="807" y="81"/>
                      <a:pt x="807" y="89"/>
                    </a:cubicBezTo>
                    <a:cubicBezTo>
                      <a:pt x="801" y="88"/>
                      <a:pt x="796" y="88"/>
                      <a:pt x="791" y="87"/>
                    </a:cubicBezTo>
                    <a:cubicBezTo>
                      <a:pt x="791" y="79"/>
                      <a:pt x="792" y="71"/>
                      <a:pt x="792" y="63"/>
                    </a:cubicBezTo>
                    <a:close/>
                    <a:moveTo>
                      <a:pt x="807" y="91"/>
                    </a:moveTo>
                    <a:cubicBezTo>
                      <a:pt x="806" y="102"/>
                      <a:pt x="805" y="113"/>
                      <a:pt x="805" y="123"/>
                    </a:cubicBezTo>
                    <a:cubicBezTo>
                      <a:pt x="800" y="123"/>
                      <a:pt x="795" y="123"/>
                      <a:pt x="790" y="122"/>
                    </a:cubicBezTo>
                    <a:cubicBezTo>
                      <a:pt x="791" y="112"/>
                      <a:pt x="791" y="101"/>
                      <a:pt x="791" y="90"/>
                    </a:cubicBezTo>
                    <a:cubicBezTo>
                      <a:pt x="796" y="91"/>
                      <a:pt x="801" y="91"/>
                      <a:pt x="807" y="91"/>
                    </a:cubicBezTo>
                    <a:close/>
                    <a:moveTo>
                      <a:pt x="772" y="35"/>
                    </a:moveTo>
                    <a:cubicBezTo>
                      <a:pt x="778" y="35"/>
                      <a:pt x="785" y="36"/>
                      <a:pt x="791" y="36"/>
                    </a:cubicBezTo>
                    <a:cubicBezTo>
                      <a:pt x="791" y="44"/>
                      <a:pt x="790" y="52"/>
                      <a:pt x="790" y="60"/>
                    </a:cubicBezTo>
                    <a:cubicBezTo>
                      <a:pt x="784" y="60"/>
                      <a:pt x="778" y="59"/>
                      <a:pt x="771" y="59"/>
                    </a:cubicBezTo>
                    <a:cubicBezTo>
                      <a:pt x="772" y="51"/>
                      <a:pt x="772" y="43"/>
                      <a:pt x="772" y="35"/>
                    </a:cubicBezTo>
                    <a:close/>
                    <a:moveTo>
                      <a:pt x="790" y="63"/>
                    </a:moveTo>
                    <a:cubicBezTo>
                      <a:pt x="790" y="71"/>
                      <a:pt x="789" y="79"/>
                      <a:pt x="789" y="87"/>
                    </a:cubicBezTo>
                    <a:cubicBezTo>
                      <a:pt x="783" y="87"/>
                      <a:pt x="777" y="87"/>
                      <a:pt x="770" y="86"/>
                    </a:cubicBezTo>
                    <a:cubicBezTo>
                      <a:pt x="771" y="78"/>
                      <a:pt x="771" y="70"/>
                      <a:pt x="771" y="62"/>
                    </a:cubicBezTo>
                    <a:cubicBezTo>
                      <a:pt x="778" y="63"/>
                      <a:pt x="784" y="63"/>
                      <a:pt x="790" y="63"/>
                    </a:cubicBezTo>
                    <a:close/>
                    <a:moveTo>
                      <a:pt x="789" y="90"/>
                    </a:moveTo>
                    <a:cubicBezTo>
                      <a:pt x="789" y="101"/>
                      <a:pt x="788" y="112"/>
                      <a:pt x="788" y="122"/>
                    </a:cubicBezTo>
                    <a:cubicBezTo>
                      <a:pt x="782" y="122"/>
                      <a:pt x="775" y="121"/>
                      <a:pt x="769" y="121"/>
                    </a:cubicBezTo>
                    <a:cubicBezTo>
                      <a:pt x="769" y="111"/>
                      <a:pt x="770" y="100"/>
                      <a:pt x="770" y="89"/>
                    </a:cubicBezTo>
                    <a:cubicBezTo>
                      <a:pt x="777" y="90"/>
                      <a:pt x="783" y="90"/>
                      <a:pt x="789" y="90"/>
                    </a:cubicBezTo>
                    <a:close/>
                    <a:moveTo>
                      <a:pt x="751" y="32"/>
                    </a:moveTo>
                    <a:cubicBezTo>
                      <a:pt x="757" y="33"/>
                      <a:pt x="764" y="34"/>
                      <a:pt x="771" y="35"/>
                    </a:cubicBezTo>
                    <a:cubicBezTo>
                      <a:pt x="770" y="43"/>
                      <a:pt x="770" y="51"/>
                      <a:pt x="769" y="59"/>
                    </a:cubicBezTo>
                    <a:cubicBezTo>
                      <a:pt x="762" y="58"/>
                      <a:pt x="756" y="58"/>
                      <a:pt x="750" y="57"/>
                    </a:cubicBezTo>
                    <a:cubicBezTo>
                      <a:pt x="750" y="49"/>
                      <a:pt x="750" y="41"/>
                      <a:pt x="751" y="32"/>
                    </a:cubicBezTo>
                    <a:cubicBezTo>
                      <a:pt x="751" y="32"/>
                      <a:pt x="751" y="32"/>
                      <a:pt x="751" y="32"/>
                    </a:cubicBezTo>
                    <a:close/>
                    <a:moveTo>
                      <a:pt x="768" y="62"/>
                    </a:moveTo>
                    <a:cubicBezTo>
                      <a:pt x="768" y="70"/>
                      <a:pt x="767" y="78"/>
                      <a:pt x="766" y="86"/>
                    </a:cubicBezTo>
                    <a:cubicBezTo>
                      <a:pt x="761" y="86"/>
                      <a:pt x="755" y="85"/>
                      <a:pt x="749" y="85"/>
                    </a:cubicBezTo>
                    <a:cubicBezTo>
                      <a:pt x="749" y="77"/>
                      <a:pt x="749" y="69"/>
                      <a:pt x="749" y="61"/>
                    </a:cubicBezTo>
                    <a:cubicBezTo>
                      <a:pt x="756" y="62"/>
                      <a:pt x="762" y="62"/>
                      <a:pt x="768" y="62"/>
                    </a:cubicBezTo>
                    <a:close/>
                    <a:moveTo>
                      <a:pt x="666" y="24"/>
                    </a:moveTo>
                    <a:cubicBezTo>
                      <a:pt x="688" y="26"/>
                      <a:pt x="710" y="28"/>
                      <a:pt x="733" y="30"/>
                    </a:cubicBezTo>
                    <a:cubicBezTo>
                      <a:pt x="738" y="31"/>
                      <a:pt x="744" y="31"/>
                      <a:pt x="749" y="32"/>
                    </a:cubicBezTo>
                    <a:cubicBezTo>
                      <a:pt x="749" y="40"/>
                      <a:pt x="748" y="49"/>
                      <a:pt x="748" y="57"/>
                    </a:cubicBezTo>
                    <a:cubicBezTo>
                      <a:pt x="721" y="56"/>
                      <a:pt x="693" y="54"/>
                      <a:pt x="666" y="53"/>
                    </a:cubicBezTo>
                    <a:cubicBezTo>
                      <a:pt x="666" y="43"/>
                      <a:pt x="666" y="34"/>
                      <a:pt x="666" y="24"/>
                    </a:cubicBezTo>
                    <a:close/>
                    <a:moveTo>
                      <a:pt x="666" y="58"/>
                    </a:moveTo>
                    <a:cubicBezTo>
                      <a:pt x="693" y="59"/>
                      <a:pt x="720" y="60"/>
                      <a:pt x="748" y="61"/>
                    </a:cubicBezTo>
                    <a:cubicBezTo>
                      <a:pt x="747" y="69"/>
                      <a:pt x="747" y="77"/>
                      <a:pt x="746" y="85"/>
                    </a:cubicBezTo>
                    <a:cubicBezTo>
                      <a:pt x="720" y="84"/>
                      <a:pt x="693" y="83"/>
                      <a:pt x="667" y="82"/>
                    </a:cubicBezTo>
                    <a:cubicBezTo>
                      <a:pt x="666" y="74"/>
                      <a:pt x="666" y="66"/>
                      <a:pt x="666" y="58"/>
                    </a:cubicBezTo>
                    <a:close/>
                    <a:moveTo>
                      <a:pt x="667" y="117"/>
                    </a:moveTo>
                    <a:cubicBezTo>
                      <a:pt x="667" y="107"/>
                      <a:pt x="667" y="96"/>
                      <a:pt x="667" y="85"/>
                    </a:cubicBezTo>
                    <a:cubicBezTo>
                      <a:pt x="693" y="86"/>
                      <a:pt x="720" y="87"/>
                      <a:pt x="746" y="88"/>
                    </a:cubicBezTo>
                    <a:cubicBezTo>
                      <a:pt x="745" y="99"/>
                      <a:pt x="745" y="109"/>
                      <a:pt x="744" y="120"/>
                    </a:cubicBezTo>
                    <a:cubicBezTo>
                      <a:pt x="719" y="119"/>
                      <a:pt x="693" y="118"/>
                      <a:pt x="667" y="117"/>
                    </a:cubicBezTo>
                    <a:close/>
                    <a:moveTo>
                      <a:pt x="667" y="120"/>
                    </a:moveTo>
                    <a:cubicBezTo>
                      <a:pt x="693" y="121"/>
                      <a:pt x="719" y="122"/>
                      <a:pt x="744" y="123"/>
                    </a:cubicBezTo>
                    <a:cubicBezTo>
                      <a:pt x="744" y="132"/>
                      <a:pt x="743" y="141"/>
                      <a:pt x="743" y="149"/>
                    </a:cubicBezTo>
                    <a:cubicBezTo>
                      <a:pt x="718" y="149"/>
                      <a:pt x="693" y="149"/>
                      <a:pt x="667" y="149"/>
                    </a:cubicBezTo>
                    <a:cubicBezTo>
                      <a:pt x="667" y="139"/>
                      <a:pt x="667" y="129"/>
                      <a:pt x="667" y="120"/>
                    </a:cubicBezTo>
                    <a:close/>
                    <a:moveTo>
                      <a:pt x="741" y="206"/>
                    </a:moveTo>
                    <a:cubicBezTo>
                      <a:pt x="716" y="206"/>
                      <a:pt x="692" y="207"/>
                      <a:pt x="667" y="208"/>
                    </a:cubicBezTo>
                    <a:cubicBezTo>
                      <a:pt x="668" y="199"/>
                      <a:pt x="668" y="190"/>
                      <a:pt x="668" y="182"/>
                    </a:cubicBezTo>
                    <a:cubicBezTo>
                      <a:pt x="692" y="182"/>
                      <a:pt x="717" y="182"/>
                      <a:pt x="742" y="183"/>
                    </a:cubicBezTo>
                    <a:cubicBezTo>
                      <a:pt x="741" y="190"/>
                      <a:pt x="741" y="198"/>
                      <a:pt x="741" y="206"/>
                    </a:cubicBezTo>
                    <a:close/>
                    <a:moveTo>
                      <a:pt x="742" y="178"/>
                    </a:moveTo>
                    <a:cubicBezTo>
                      <a:pt x="717" y="178"/>
                      <a:pt x="692" y="178"/>
                      <a:pt x="668" y="179"/>
                    </a:cubicBezTo>
                    <a:cubicBezTo>
                      <a:pt x="668" y="170"/>
                      <a:pt x="668" y="161"/>
                      <a:pt x="668" y="152"/>
                    </a:cubicBezTo>
                    <a:cubicBezTo>
                      <a:pt x="693" y="153"/>
                      <a:pt x="718" y="153"/>
                      <a:pt x="743" y="153"/>
                    </a:cubicBezTo>
                    <a:cubicBezTo>
                      <a:pt x="743" y="161"/>
                      <a:pt x="742" y="170"/>
                      <a:pt x="742" y="178"/>
                    </a:cubicBezTo>
                    <a:close/>
                    <a:moveTo>
                      <a:pt x="743" y="206"/>
                    </a:moveTo>
                    <a:cubicBezTo>
                      <a:pt x="743" y="198"/>
                      <a:pt x="744" y="190"/>
                      <a:pt x="745" y="183"/>
                    </a:cubicBezTo>
                    <a:cubicBezTo>
                      <a:pt x="750" y="183"/>
                      <a:pt x="756" y="183"/>
                      <a:pt x="762" y="183"/>
                    </a:cubicBezTo>
                    <a:cubicBezTo>
                      <a:pt x="762" y="190"/>
                      <a:pt x="762" y="198"/>
                      <a:pt x="762" y="205"/>
                    </a:cubicBezTo>
                    <a:cubicBezTo>
                      <a:pt x="756" y="206"/>
                      <a:pt x="749" y="206"/>
                      <a:pt x="743" y="206"/>
                    </a:cubicBezTo>
                    <a:close/>
                    <a:moveTo>
                      <a:pt x="762" y="178"/>
                    </a:moveTo>
                    <a:cubicBezTo>
                      <a:pt x="756" y="178"/>
                      <a:pt x="751" y="178"/>
                      <a:pt x="745" y="178"/>
                    </a:cubicBezTo>
                    <a:cubicBezTo>
                      <a:pt x="745" y="170"/>
                      <a:pt x="746" y="161"/>
                      <a:pt x="746" y="153"/>
                    </a:cubicBezTo>
                    <a:cubicBezTo>
                      <a:pt x="752" y="153"/>
                      <a:pt x="757" y="153"/>
                      <a:pt x="763" y="153"/>
                    </a:cubicBezTo>
                    <a:cubicBezTo>
                      <a:pt x="762" y="162"/>
                      <a:pt x="762" y="170"/>
                      <a:pt x="762" y="178"/>
                    </a:cubicBezTo>
                    <a:close/>
                    <a:moveTo>
                      <a:pt x="763" y="150"/>
                    </a:moveTo>
                    <a:cubicBezTo>
                      <a:pt x="757" y="150"/>
                      <a:pt x="752" y="150"/>
                      <a:pt x="746" y="150"/>
                    </a:cubicBezTo>
                    <a:cubicBezTo>
                      <a:pt x="747" y="141"/>
                      <a:pt x="747" y="132"/>
                      <a:pt x="747" y="123"/>
                    </a:cubicBezTo>
                    <a:cubicBezTo>
                      <a:pt x="753" y="123"/>
                      <a:pt x="758" y="124"/>
                      <a:pt x="764" y="124"/>
                    </a:cubicBezTo>
                    <a:cubicBezTo>
                      <a:pt x="763" y="133"/>
                      <a:pt x="763" y="141"/>
                      <a:pt x="763" y="150"/>
                    </a:cubicBezTo>
                    <a:close/>
                    <a:moveTo>
                      <a:pt x="764" y="121"/>
                    </a:moveTo>
                    <a:cubicBezTo>
                      <a:pt x="758" y="121"/>
                      <a:pt x="753" y="120"/>
                      <a:pt x="747" y="120"/>
                    </a:cubicBezTo>
                    <a:cubicBezTo>
                      <a:pt x="748" y="109"/>
                      <a:pt x="748" y="99"/>
                      <a:pt x="748" y="88"/>
                    </a:cubicBezTo>
                    <a:cubicBezTo>
                      <a:pt x="754" y="89"/>
                      <a:pt x="760" y="89"/>
                      <a:pt x="766" y="89"/>
                    </a:cubicBezTo>
                    <a:cubicBezTo>
                      <a:pt x="765" y="100"/>
                      <a:pt x="765" y="110"/>
                      <a:pt x="764" y="121"/>
                    </a:cubicBezTo>
                    <a:close/>
                    <a:moveTo>
                      <a:pt x="786" y="205"/>
                    </a:moveTo>
                    <a:cubicBezTo>
                      <a:pt x="779" y="205"/>
                      <a:pt x="772" y="205"/>
                      <a:pt x="765" y="205"/>
                    </a:cubicBezTo>
                    <a:cubicBezTo>
                      <a:pt x="765" y="198"/>
                      <a:pt x="765" y="190"/>
                      <a:pt x="766" y="183"/>
                    </a:cubicBezTo>
                    <a:cubicBezTo>
                      <a:pt x="773" y="183"/>
                      <a:pt x="779" y="183"/>
                      <a:pt x="786" y="183"/>
                    </a:cubicBezTo>
                    <a:cubicBezTo>
                      <a:pt x="786" y="190"/>
                      <a:pt x="786" y="198"/>
                      <a:pt x="786" y="205"/>
                    </a:cubicBezTo>
                    <a:close/>
                    <a:moveTo>
                      <a:pt x="786" y="179"/>
                    </a:moveTo>
                    <a:cubicBezTo>
                      <a:pt x="780" y="178"/>
                      <a:pt x="773" y="178"/>
                      <a:pt x="766" y="178"/>
                    </a:cubicBezTo>
                    <a:cubicBezTo>
                      <a:pt x="766" y="170"/>
                      <a:pt x="767" y="162"/>
                      <a:pt x="767" y="153"/>
                    </a:cubicBezTo>
                    <a:cubicBezTo>
                      <a:pt x="774" y="153"/>
                      <a:pt x="780" y="153"/>
                      <a:pt x="787" y="153"/>
                    </a:cubicBezTo>
                    <a:cubicBezTo>
                      <a:pt x="787" y="162"/>
                      <a:pt x="786" y="170"/>
                      <a:pt x="786" y="179"/>
                    </a:cubicBezTo>
                    <a:close/>
                    <a:moveTo>
                      <a:pt x="767" y="150"/>
                    </a:moveTo>
                    <a:cubicBezTo>
                      <a:pt x="768" y="141"/>
                      <a:pt x="768" y="133"/>
                      <a:pt x="769" y="124"/>
                    </a:cubicBezTo>
                    <a:cubicBezTo>
                      <a:pt x="775" y="124"/>
                      <a:pt x="781" y="125"/>
                      <a:pt x="788" y="125"/>
                    </a:cubicBezTo>
                    <a:cubicBezTo>
                      <a:pt x="788" y="133"/>
                      <a:pt x="787" y="142"/>
                      <a:pt x="787" y="150"/>
                    </a:cubicBezTo>
                    <a:cubicBezTo>
                      <a:pt x="780" y="150"/>
                      <a:pt x="774" y="150"/>
                      <a:pt x="767" y="150"/>
                    </a:cubicBezTo>
                    <a:close/>
                    <a:moveTo>
                      <a:pt x="801" y="205"/>
                    </a:moveTo>
                    <a:cubicBezTo>
                      <a:pt x="797" y="205"/>
                      <a:pt x="792" y="205"/>
                      <a:pt x="788" y="205"/>
                    </a:cubicBezTo>
                    <a:cubicBezTo>
                      <a:pt x="788" y="198"/>
                      <a:pt x="788" y="190"/>
                      <a:pt x="789" y="183"/>
                    </a:cubicBezTo>
                    <a:cubicBezTo>
                      <a:pt x="793" y="183"/>
                      <a:pt x="798" y="183"/>
                      <a:pt x="802" y="183"/>
                    </a:cubicBezTo>
                    <a:cubicBezTo>
                      <a:pt x="802" y="190"/>
                      <a:pt x="801" y="198"/>
                      <a:pt x="801" y="205"/>
                    </a:cubicBezTo>
                    <a:close/>
                    <a:moveTo>
                      <a:pt x="802" y="179"/>
                    </a:moveTo>
                    <a:cubicBezTo>
                      <a:pt x="798" y="179"/>
                      <a:pt x="793" y="179"/>
                      <a:pt x="789" y="179"/>
                    </a:cubicBezTo>
                    <a:cubicBezTo>
                      <a:pt x="789" y="170"/>
                      <a:pt x="789" y="162"/>
                      <a:pt x="790" y="153"/>
                    </a:cubicBezTo>
                    <a:cubicBezTo>
                      <a:pt x="794" y="153"/>
                      <a:pt x="799" y="153"/>
                      <a:pt x="804" y="153"/>
                    </a:cubicBezTo>
                    <a:cubicBezTo>
                      <a:pt x="803" y="162"/>
                      <a:pt x="803" y="171"/>
                      <a:pt x="802" y="179"/>
                    </a:cubicBezTo>
                    <a:close/>
                    <a:moveTo>
                      <a:pt x="804" y="151"/>
                    </a:moveTo>
                    <a:cubicBezTo>
                      <a:pt x="799" y="151"/>
                      <a:pt x="794" y="151"/>
                      <a:pt x="790" y="150"/>
                    </a:cubicBezTo>
                    <a:cubicBezTo>
                      <a:pt x="790" y="142"/>
                      <a:pt x="790" y="134"/>
                      <a:pt x="790" y="125"/>
                    </a:cubicBezTo>
                    <a:cubicBezTo>
                      <a:pt x="805" y="126"/>
                      <a:pt x="805" y="126"/>
                      <a:pt x="805" y="126"/>
                    </a:cubicBezTo>
                    <a:cubicBezTo>
                      <a:pt x="804" y="134"/>
                      <a:pt x="804" y="142"/>
                      <a:pt x="804" y="15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8" name="îṥļîḑé-Freeform 795"/>
              <p:cNvSpPr/>
              <p:nvPr/>
            </p:nvSpPr>
            <p:spPr bwMode="auto">
              <a:xfrm>
                <a:off x="4182" y="2726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1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9" name="îṥļîḑé-Freeform 796"/>
              <p:cNvSpPr/>
              <p:nvPr/>
            </p:nvSpPr>
            <p:spPr bwMode="auto">
              <a:xfrm>
                <a:off x="3800" y="2133"/>
                <a:ext cx="48" cy="66"/>
              </a:xfrm>
              <a:custGeom>
                <a:avLst/>
                <a:gdLst>
                  <a:gd name="T0" fmla="*/ 32 w 43"/>
                  <a:gd name="T1" fmla="*/ 7 h 60"/>
                  <a:gd name="T2" fmla="*/ 42 w 43"/>
                  <a:gd name="T3" fmla="*/ 5 h 60"/>
                  <a:gd name="T4" fmla="*/ 41 w 43"/>
                  <a:gd name="T5" fmla="*/ 2 h 60"/>
                  <a:gd name="T6" fmla="*/ 32 w 43"/>
                  <a:gd name="T7" fmla="*/ 3 h 60"/>
                  <a:gd name="T8" fmla="*/ 33 w 43"/>
                  <a:gd name="T9" fmla="*/ 0 h 60"/>
                  <a:gd name="T10" fmla="*/ 33 w 43"/>
                  <a:gd name="T11" fmla="*/ 0 h 60"/>
                  <a:gd name="T12" fmla="*/ 32 w 43"/>
                  <a:gd name="T13" fmla="*/ 3 h 60"/>
                  <a:gd name="T14" fmla="*/ 6 w 43"/>
                  <a:gd name="T15" fmla="*/ 10 h 60"/>
                  <a:gd name="T16" fmla="*/ 6 w 43"/>
                  <a:gd name="T17" fmla="*/ 10 h 60"/>
                  <a:gd name="T18" fmla="*/ 6 w 43"/>
                  <a:gd name="T19" fmla="*/ 52 h 60"/>
                  <a:gd name="T20" fmla="*/ 9 w 43"/>
                  <a:gd name="T21" fmla="*/ 52 h 60"/>
                  <a:gd name="T22" fmla="*/ 7 w 43"/>
                  <a:gd name="T23" fmla="*/ 11 h 60"/>
                  <a:gd name="T24" fmla="*/ 31 w 43"/>
                  <a:gd name="T25" fmla="*/ 7 h 60"/>
                  <a:gd name="T26" fmla="*/ 28 w 43"/>
                  <a:gd name="T27" fmla="*/ 51 h 60"/>
                  <a:gd name="T28" fmla="*/ 1 w 43"/>
                  <a:gd name="T29" fmla="*/ 58 h 60"/>
                  <a:gd name="T30" fmla="*/ 1 w 43"/>
                  <a:gd name="T31" fmla="*/ 59 h 60"/>
                  <a:gd name="T32" fmla="*/ 28 w 43"/>
                  <a:gd name="T33" fmla="*/ 55 h 60"/>
                  <a:gd name="T34" fmla="*/ 31 w 43"/>
                  <a:gd name="T35" fmla="*/ 55 h 60"/>
                  <a:gd name="T36" fmla="*/ 31 w 43"/>
                  <a:gd name="T37" fmla="*/ 55 h 60"/>
                  <a:gd name="T38" fmla="*/ 35 w 43"/>
                  <a:gd name="T39" fmla="*/ 54 h 60"/>
                  <a:gd name="T40" fmla="*/ 34 w 43"/>
                  <a:gd name="T41" fmla="*/ 50 h 60"/>
                  <a:gd name="T42" fmla="*/ 30 w 43"/>
                  <a:gd name="T43" fmla="*/ 51 h 60"/>
                  <a:gd name="T44" fmla="*/ 32 w 43"/>
                  <a:gd name="T45" fmla="*/ 7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3" h="60">
                    <a:moveTo>
                      <a:pt x="32" y="7"/>
                    </a:moveTo>
                    <a:cubicBezTo>
                      <a:pt x="35" y="6"/>
                      <a:pt x="38" y="5"/>
                      <a:pt x="42" y="5"/>
                    </a:cubicBezTo>
                    <a:cubicBezTo>
                      <a:pt x="43" y="4"/>
                      <a:pt x="42" y="2"/>
                      <a:pt x="41" y="2"/>
                    </a:cubicBezTo>
                    <a:cubicBezTo>
                      <a:pt x="38" y="3"/>
                      <a:pt x="35" y="3"/>
                      <a:pt x="32" y="3"/>
                    </a:cubicBezTo>
                    <a:cubicBezTo>
                      <a:pt x="33" y="2"/>
                      <a:pt x="33" y="1"/>
                      <a:pt x="33" y="0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32" y="1"/>
                      <a:pt x="32" y="2"/>
                      <a:pt x="32" y="3"/>
                    </a:cubicBezTo>
                    <a:cubicBezTo>
                      <a:pt x="23" y="5"/>
                      <a:pt x="14" y="7"/>
                      <a:pt x="6" y="10"/>
                    </a:cubicBezTo>
                    <a:cubicBezTo>
                      <a:pt x="6" y="10"/>
                      <a:pt x="5" y="10"/>
                      <a:pt x="6" y="10"/>
                    </a:cubicBezTo>
                    <a:cubicBezTo>
                      <a:pt x="7" y="24"/>
                      <a:pt x="6" y="38"/>
                      <a:pt x="6" y="52"/>
                    </a:cubicBezTo>
                    <a:cubicBezTo>
                      <a:pt x="6" y="53"/>
                      <a:pt x="9" y="54"/>
                      <a:pt x="9" y="52"/>
                    </a:cubicBezTo>
                    <a:cubicBezTo>
                      <a:pt x="9" y="38"/>
                      <a:pt x="9" y="25"/>
                      <a:pt x="7" y="11"/>
                    </a:cubicBezTo>
                    <a:cubicBezTo>
                      <a:pt x="15" y="9"/>
                      <a:pt x="23" y="8"/>
                      <a:pt x="31" y="7"/>
                    </a:cubicBezTo>
                    <a:cubicBezTo>
                      <a:pt x="28" y="21"/>
                      <a:pt x="27" y="36"/>
                      <a:pt x="28" y="51"/>
                    </a:cubicBezTo>
                    <a:cubicBezTo>
                      <a:pt x="19" y="52"/>
                      <a:pt x="9" y="55"/>
                      <a:pt x="1" y="58"/>
                    </a:cubicBezTo>
                    <a:cubicBezTo>
                      <a:pt x="0" y="58"/>
                      <a:pt x="1" y="59"/>
                      <a:pt x="1" y="59"/>
                    </a:cubicBezTo>
                    <a:cubicBezTo>
                      <a:pt x="10" y="60"/>
                      <a:pt x="19" y="58"/>
                      <a:pt x="28" y="55"/>
                    </a:cubicBezTo>
                    <a:cubicBezTo>
                      <a:pt x="29" y="57"/>
                      <a:pt x="31" y="57"/>
                      <a:pt x="31" y="55"/>
                    </a:cubicBezTo>
                    <a:cubicBezTo>
                      <a:pt x="31" y="55"/>
                      <a:pt x="31" y="55"/>
                      <a:pt x="31" y="55"/>
                    </a:cubicBezTo>
                    <a:cubicBezTo>
                      <a:pt x="32" y="54"/>
                      <a:pt x="34" y="54"/>
                      <a:pt x="35" y="54"/>
                    </a:cubicBezTo>
                    <a:cubicBezTo>
                      <a:pt x="37" y="53"/>
                      <a:pt x="36" y="50"/>
                      <a:pt x="34" y="50"/>
                    </a:cubicBezTo>
                    <a:cubicBezTo>
                      <a:pt x="33" y="50"/>
                      <a:pt x="32" y="51"/>
                      <a:pt x="30" y="51"/>
                    </a:cubicBezTo>
                    <a:cubicBezTo>
                      <a:pt x="29" y="36"/>
                      <a:pt x="29" y="21"/>
                      <a:pt x="32" y="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0" name="îṥļîḑé-Freeform 797"/>
              <p:cNvSpPr/>
              <p:nvPr/>
            </p:nvSpPr>
            <p:spPr bwMode="auto">
              <a:xfrm>
                <a:off x="3940" y="2109"/>
                <a:ext cx="36" cy="66"/>
              </a:xfrm>
              <a:custGeom>
                <a:avLst/>
                <a:gdLst>
                  <a:gd name="T0" fmla="*/ 29 w 32"/>
                  <a:gd name="T1" fmla="*/ 5 h 60"/>
                  <a:gd name="T2" fmla="*/ 28 w 32"/>
                  <a:gd name="T3" fmla="*/ 6 h 60"/>
                  <a:gd name="T4" fmla="*/ 28 w 32"/>
                  <a:gd name="T5" fmla="*/ 1 h 60"/>
                  <a:gd name="T6" fmla="*/ 27 w 32"/>
                  <a:gd name="T7" fmla="*/ 0 h 60"/>
                  <a:gd name="T8" fmla="*/ 26 w 32"/>
                  <a:gd name="T9" fmla="*/ 6 h 60"/>
                  <a:gd name="T10" fmla="*/ 5 w 32"/>
                  <a:gd name="T11" fmla="*/ 10 h 60"/>
                  <a:gd name="T12" fmla="*/ 5 w 32"/>
                  <a:gd name="T13" fmla="*/ 10 h 60"/>
                  <a:gd name="T14" fmla="*/ 3 w 32"/>
                  <a:gd name="T15" fmla="*/ 9 h 60"/>
                  <a:gd name="T16" fmla="*/ 2 w 32"/>
                  <a:gd name="T17" fmla="*/ 15 h 60"/>
                  <a:gd name="T18" fmla="*/ 2 w 32"/>
                  <a:gd name="T19" fmla="*/ 30 h 60"/>
                  <a:gd name="T20" fmla="*/ 2 w 32"/>
                  <a:gd name="T21" fmla="*/ 47 h 60"/>
                  <a:gd name="T22" fmla="*/ 3 w 32"/>
                  <a:gd name="T23" fmla="*/ 56 h 60"/>
                  <a:gd name="T24" fmla="*/ 4 w 32"/>
                  <a:gd name="T25" fmla="*/ 57 h 60"/>
                  <a:gd name="T26" fmla="*/ 1 w 32"/>
                  <a:gd name="T27" fmla="*/ 58 h 60"/>
                  <a:gd name="T28" fmla="*/ 1 w 32"/>
                  <a:gd name="T29" fmla="*/ 60 h 60"/>
                  <a:gd name="T30" fmla="*/ 27 w 32"/>
                  <a:gd name="T31" fmla="*/ 52 h 60"/>
                  <a:gd name="T32" fmla="*/ 26 w 32"/>
                  <a:gd name="T33" fmla="*/ 49 h 60"/>
                  <a:gd name="T34" fmla="*/ 28 w 32"/>
                  <a:gd name="T35" fmla="*/ 9 h 60"/>
                  <a:gd name="T36" fmla="*/ 30 w 32"/>
                  <a:gd name="T37" fmla="*/ 9 h 60"/>
                  <a:gd name="T38" fmla="*/ 29 w 32"/>
                  <a:gd name="T39" fmla="*/ 5 h 60"/>
                  <a:gd name="T40" fmla="*/ 23 w 32"/>
                  <a:gd name="T41" fmla="*/ 49 h 60"/>
                  <a:gd name="T42" fmla="*/ 23 w 32"/>
                  <a:gd name="T43" fmla="*/ 50 h 60"/>
                  <a:gd name="T44" fmla="*/ 5 w 32"/>
                  <a:gd name="T45" fmla="*/ 57 h 60"/>
                  <a:gd name="T46" fmla="*/ 5 w 32"/>
                  <a:gd name="T47" fmla="*/ 57 h 60"/>
                  <a:gd name="T48" fmla="*/ 6 w 32"/>
                  <a:gd name="T49" fmla="*/ 48 h 60"/>
                  <a:gd name="T50" fmla="*/ 5 w 32"/>
                  <a:gd name="T51" fmla="*/ 31 h 60"/>
                  <a:gd name="T52" fmla="*/ 5 w 32"/>
                  <a:gd name="T53" fmla="*/ 15 h 60"/>
                  <a:gd name="T54" fmla="*/ 5 w 32"/>
                  <a:gd name="T55" fmla="*/ 14 h 60"/>
                  <a:gd name="T56" fmla="*/ 5 w 32"/>
                  <a:gd name="T57" fmla="*/ 14 h 60"/>
                  <a:gd name="T58" fmla="*/ 5 w 32"/>
                  <a:gd name="T59" fmla="*/ 13 h 60"/>
                  <a:gd name="T60" fmla="*/ 6 w 32"/>
                  <a:gd name="T61" fmla="*/ 17 h 60"/>
                  <a:gd name="T62" fmla="*/ 6 w 32"/>
                  <a:gd name="T63" fmla="*/ 17 h 60"/>
                  <a:gd name="T64" fmla="*/ 5 w 32"/>
                  <a:gd name="T65" fmla="*/ 13 h 60"/>
                  <a:gd name="T66" fmla="*/ 25 w 32"/>
                  <a:gd name="T67" fmla="*/ 9 h 60"/>
                  <a:gd name="T68" fmla="*/ 23 w 32"/>
                  <a:gd name="T69" fmla="*/ 49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2" h="60">
                    <a:moveTo>
                      <a:pt x="29" y="5"/>
                    </a:moveTo>
                    <a:cubicBezTo>
                      <a:pt x="29" y="6"/>
                      <a:pt x="28" y="6"/>
                      <a:pt x="28" y="6"/>
                    </a:cubicBezTo>
                    <a:cubicBezTo>
                      <a:pt x="28" y="4"/>
                      <a:pt x="28" y="2"/>
                      <a:pt x="28" y="1"/>
                    </a:cubicBezTo>
                    <a:cubicBezTo>
                      <a:pt x="28" y="0"/>
                      <a:pt x="27" y="0"/>
                      <a:pt x="27" y="0"/>
                    </a:cubicBezTo>
                    <a:cubicBezTo>
                      <a:pt x="27" y="2"/>
                      <a:pt x="26" y="4"/>
                      <a:pt x="26" y="6"/>
                    </a:cubicBezTo>
                    <a:cubicBezTo>
                      <a:pt x="20" y="6"/>
                      <a:pt x="9" y="7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9"/>
                      <a:pt x="4" y="8"/>
                      <a:pt x="3" y="9"/>
                    </a:cubicBezTo>
                    <a:cubicBezTo>
                      <a:pt x="2" y="10"/>
                      <a:pt x="2" y="13"/>
                      <a:pt x="2" y="15"/>
                    </a:cubicBezTo>
                    <a:cubicBezTo>
                      <a:pt x="1" y="20"/>
                      <a:pt x="2" y="25"/>
                      <a:pt x="2" y="30"/>
                    </a:cubicBezTo>
                    <a:cubicBezTo>
                      <a:pt x="2" y="36"/>
                      <a:pt x="2" y="41"/>
                      <a:pt x="2" y="47"/>
                    </a:cubicBezTo>
                    <a:cubicBezTo>
                      <a:pt x="2" y="50"/>
                      <a:pt x="2" y="54"/>
                      <a:pt x="3" y="56"/>
                    </a:cubicBezTo>
                    <a:cubicBezTo>
                      <a:pt x="4" y="57"/>
                      <a:pt x="4" y="57"/>
                      <a:pt x="4" y="57"/>
                    </a:cubicBezTo>
                    <a:cubicBezTo>
                      <a:pt x="3" y="57"/>
                      <a:pt x="2" y="58"/>
                      <a:pt x="1" y="58"/>
                    </a:cubicBezTo>
                    <a:cubicBezTo>
                      <a:pt x="0" y="59"/>
                      <a:pt x="0" y="60"/>
                      <a:pt x="1" y="60"/>
                    </a:cubicBezTo>
                    <a:cubicBezTo>
                      <a:pt x="10" y="59"/>
                      <a:pt x="18" y="55"/>
                      <a:pt x="27" y="52"/>
                    </a:cubicBezTo>
                    <a:cubicBezTo>
                      <a:pt x="28" y="52"/>
                      <a:pt x="27" y="49"/>
                      <a:pt x="26" y="49"/>
                    </a:cubicBezTo>
                    <a:cubicBezTo>
                      <a:pt x="26" y="36"/>
                      <a:pt x="27" y="22"/>
                      <a:pt x="28" y="9"/>
                    </a:cubicBezTo>
                    <a:cubicBezTo>
                      <a:pt x="28" y="9"/>
                      <a:pt x="29" y="9"/>
                      <a:pt x="30" y="9"/>
                    </a:cubicBezTo>
                    <a:cubicBezTo>
                      <a:pt x="32" y="9"/>
                      <a:pt x="31" y="5"/>
                      <a:pt x="29" y="5"/>
                    </a:cubicBezTo>
                    <a:close/>
                    <a:moveTo>
                      <a:pt x="23" y="49"/>
                    </a:moveTo>
                    <a:cubicBezTo>
                      <a:pt x="23" y="49"/>
                      <a:pt x="23" y="49"/>
                      <a:pt x="23" y="50"/>
                    </a:cubicBezTo>
                    <a:cubicBezTo>
                      <a:pt x="17" y="52"/>
                      <a:pt x="11" y="54"/>
                      <a:pt x="5" y="57"/>
                    </a:cubicBezTo>
                    <a:cubicBezTo>
                      <a:pt x="5" y="57"/>
                      <a:pt x="5" y="57"/>
                      <a:pt x="5" y="57"/>
                    </a:cubicBezTo>
                    <a:cubicBezTo>
                      <a:pt x="7" y="55"/>
                      <a:pt x="6" y="50"/>
                      <a:pt x="6" y="48"/>
                    </a:cubicBezTo>
                    <a:cubicBezTo>
                      <a:pt x="6" y="42"/>
                      <a:pt x="5" y="37"/>
                      <a:pt x="5" y="31"/>
                    </a:cubicBezTo>
                    <a:cubicBezTo>
                      <a:pt x="5" y="26"/>
                      <a:pt x="5" y="21"/>
                      <a:pt x="5" y="15"/>
                    </a:cubicBezTo>
                    <a:cubicBezTo>
                      <a:pt x="5" y="15"/>
                      <a:pt x="5" y="14"/>
                      <a:pt x="5" y="14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5" y="14"/>
                      <a:pt x="5" y="14"/>
                      <a:pt x="5" y="13"/>
                    </a:cubicBezTo>
                    <a:cubicBezTo>
                      <a:pt x="5" y="15"/>
                      <a:pt x="6" y="16"/>
                      <a:pt x="6" y="17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6" y="16"/>
                      <a:pt x="5" y="14"/>
                      <a:pt x="5" y="13"/>
                    </a:cubicBezTo>
                    <a:cubicBezTo>
                      <a:pt x="7" y="11"/>
                      <a:pt x="19" y="10"/>
                      <a:pt x="25" y="9"/>
                    </a:cubicBezTo>
                    <a:cubicBezTo>
                      <a:pt x="23" y="22"/>
                      <a:pt x="22" y="36"/>
                      <a:pt x="23" y="49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1" name="îṥļîḑé-Freeform 798"/>
              <p:cNvSpPr/>
              <p:nvPr/>
            </p:nvSpPr>
            <p:spPr bwMode="auto">
              <a:xfrm>
                <a:off x="4120" y="2078"/>
                <a:ext cx="30" cy="63"/>
              </a:xfrm>
              <a:custGeom>
                <a:avLst/>
                <a:gdLst>
                  <a:gd name="T0" fmla="*/ 24 w 27"/>
                  <a:gd name="T1" fmla="*/ 47 h 57"/>
                  <a:gd name="T2" fmla="*/ 6 w 27"/>
                  <a:gd name="T3" fmla="*/ 53 h 57"/>
                  <a:gd name="T4" fmla="*/ 8 w 27"/>
                  <a:gd name="T5" fmla="*/ 12 h 57"/>
                  <a:gd name="T6" fmla="*/ 8 w 27"/>
                  <a:gd name="T7" fmla="*/ 12 h 57"/>
                  <a:gd name="T8" fmla="*/ 6 w 27"/>
                  <a:gd name="T9" fmla="*/ 19 h 57"/>
                  <a:gd name="T10" fmla="*/ 4 w 27"/>
                  <a:gd name="T11" fmla="*/ 2 h 57"/>
                  <a:gd name="T12" fmla="*/ 2 w 27"/>
                  <a:gd name="T13" fmla="*/ 2 h 57"/>
                  <a:gd name="T14" fmla="*/ 3 w 27"/>
                  <a:gd name="T15" fmla="*/ 33 h 57"/>
                  <a:gd name="T16" fmla="*/ 3 w 27"/>
                  <a:gd name="T17" fmla="*/ 54 h 57"/>
                  <a:gd name="T18" fmla="*/ 1 w 27"/>
                  <a:gd name="T19" fmla="*/ 55 h 57"/>
                  <a:gd name="T20" fmla="*/ 2 w 27"/>
                  <a:gd name="T21" fmla="*/ 56 h 57"/>
                  <a:gd name="T22" fmla="*/ 4 w 27"/>
                  <a:gd name="T23" fmla="*/ 55 h 57"/>
                  <a:gd name="T24" fmla="*/ 6 w 27"/>
                  <a:gd name="T25" fmla="*/ 56 h 57"/>
                  <a:gd name="T26" fmla="*/ 6 w 27"/>
                  <a:gd name="T27" fmla="*/ 55 h 57"/>
                  <a:gd name="T28" fmla="*/ 25 w 27"/>
                  <a:gd name="T29" fmla="*/ 50 h 57"/>
                  <a:gd name="T30" fmla="*/ 24 w 27"/>
                  <a:gd name="T31" fmla="*/ 4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7" h="57">
                    <a:moveTo>
                      <a:pt x="24" y="47"/>
                    </a:moveTo>
                    <a:cubicBezTo>
                      <a:pt x="18" y="49"/>
                      <a:pt x="12" y="51"/>
                      <a:pt x="6" y="53"/>
                    </a:cubicBezTo>
                    <a:cubicBezTo>
                      <a:pt x="8" y="39"/>
                      <a:pt x="6" y="25"/>
                      <a:pt x="8" y="12"/>
                    </a:cubicBezTo>
                    <a:cubicBezTo>
                      <a:pt x="8" y="12"/>
                      <a:pt x="8" y="11"/>
                      <a:pt x="8" y="12"/>
                    </a:cubicBezTo>
                    <a:cubicBezTo>
                      <a:pt x="7" y="14"/>
                      <a:pt x="6" y="17"/>
                      <a:pt x="6" y="19"/>
                    </a:cubicBezTo>
                    <a:cubicBezTo>
                      <a:pt x="6" y="13"/>
                      <a:pt x="5" y="8"/>
                      <a:pt x="4" y="2"/>
                    </a:cubicBezTo>
                    <a:cubicBezTo>
                      <a:pt x="4" y="0"/>
                      <a:pt x="2" y="0"/>
                      <a:pt x="2" y="2"/>
                    </a:cubicBezTo>
                    <a:cubicBezTo>
                      <a:pt x="3" y="12"/>
                      <a:pt x="3" y="22"/>
                      <a:pt x="3" y="33"/>
                    </a:cubicBezTo>
                    <a:cubicBezTo>
                      <a:pt x="3" y="40"/>
                      <a:pt x="3" y="47"/>
                      <a:pt x="3" y="54"/>
                    </a:cubicBezTo>
                    <a:cubicBezTo>
                      <a:pt x="3" y="54"/>
                      <a:pt x="2" y="54"/>
                      <a:pt x="1" y="55"/>
                    </a:cubicBezTo>
                    <a:cubicBezTo>
                      <a:pt x="0" y="55"/>
                      <a:pt x="1" y="56"/>
                      <a:pt x="2" y="56"/>
                    </a:cubicBezTo>
                    <a:cubicBezTo>
                      <a:pt x="2" y="56"/>
                      <a:pt x="3" y="56"/>
                      <a:pt x="4" y="55"/>
                    </a:cubicBezTo>
                    <a:cubicBezTo>
                      <a:pt x="4" y="57"/>
                      <a:pt x="6" y="57"/>
                      <a:pt x="6" y="56"/>
                    </a:cubicBezTo>
                    <a:cubicBezTo>
                      <a:pt x="6" y="55"/>
                      <a:pt x="6" y="55"/>
                      <a:pt x="6" y="55"/>
                    </a:cubicBezTo>
                    <a:cubicBezTo>
                      <a:pt x="13" y="53"/>
                      <a:pt x="19" y="51"/>
                      <a:pt x="25" y="50"/>
                    </a:cubicBezTo>
                    <a:cubicBezTo>
                      <a:pt x="27" y="50"/>
                      <a:pt x="26" y="47"/>
                      <a:pt x="24" y="4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2" name="îṥļîḑé-Freeform 799"/>
              <p:cNvSpPr/>
              <p:nvPr/>
            </p:nvSpPr>
            <p:spPr bwMode="auto">
              <a:xfrm>
                <a:off x="4126" y="2076"/>
                <a:ext cx="31" cy="51"/>
              </a:xfrm>
              <a:custGeom>
                <a:avLst/>
                <a:gdLst>
                  <a:gd name="T0" fmla="*/ 25 w 28"/>
                  <a:gd name="T1" fmla="*/ 2 h 46"/>
                  <a:gd name="T2" fmla="*/ 23 w 28"/>
                  <a:gd name="T3" fmla="*/ 3 h 46"/>
                  <a:gd name="T4" fmla="*/ 22 w 28"/>
                  <a:gd name="T5" fmla="*/ 1 h 46"/>
                  <a:gd name="T6" fmla="*/ 22 w 28"/>
                  <a:gd name="T7" fmla="*/ 0 h 46"/>
                  <a:gd name="T8" fmla="*/ 22 w 28"/>
                  <a:gd name="T9" fmla="*/ 3 h 46"/>
                  <a:gd name="T10" fmla="*/ 1 w 28"/>
                  <a:gd name="T11" fmla="*/ 9 h 46"/>
                  <a:gd name="T12" fmla="*/ 0 w 28"/>
                  <a:gd name="T13" fmla="*/ 9 h 46"/>
                  <a:gd name="T14" fmla="*/ 22 w 28"/>
                  <a:gd name="T15" fmla="*/ 7 h 46"/>
                  <a:gd name="T16" fmla="*/ 21 w 28"/>
                  <a:gd name="T17" fmla="*/ 44 h 46"/>
                  <a:gd name="T18" fmla="*/ 23 w 28"/>
                  <a:gd name="T19" fmla="*/ 44 h 46"/>
                  <a:gd name="T20" fmla="*/ 23 w 28"/>
                  <a:gd name="T21" fmla="*/ 7 h 46"/>
                  <a:gd name="T22" fmla="*/ 26 w 28"/>
                  <a:gd name="T23" fmla="*/ 5 h 46"/>
                  <a:gd name="T24" fmla="*/ 25 w 28"/>
                  <a:gd name="T25" fmla="*/ 2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8" h="46">
                    <a:moveTo>
                      <a:pt x="25" y="2"/>
                    </a:moveTo>
                    <a:cubicBezTo>
                      <a:pt x="25" y="2"/>
                      <a:pt x="24" y="3"/>
                      <a:pt x="23" y="3"/>
                    </a:cubicBezTo>
                    <a:cubicBezTo>
                      <a:pt x="23" y="2"/>
                      <a:pt x="22" y="1"/>
                      <a:pt x="22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1"/>
                      <a:pt x="22" y="2"/>
                      <a:pt x="22" y="3"/>
                    </a:cubicBezTo>
                    <a:cubicBezTo>
                      <a:pt x="15" y="5"/>
                      <a:pt x="1" y="10"/>
                      <a:pt x="1" y="9"/>
                    </a:cubicBezTo>
                    <a:cubicBezTo>
                      <a:pt x="1" y="8"/>
                      <a:pt x="0" y="8"/>
                      <a:pt x="0" y="9"/>
                    </a:cubicBezTo>
                    <a:cubicBezTo>
                      <a:pt x="1" y="14"/>
                      <a:pt x="14" y="9"/>
                      <a:pt x="22" y="7"/>
                    </a:cubicBezTo>
                    <a:cubicBezTo>
                      <a:pt x="21" y="19"/>
                      <a:pt x="21" y="31"/>
                      <a:pt x="21" y="44"/>
                    </a:cubicBezTo>
                    <a:cubicBezTo>
                      <a:pt x="21" y="45"/>
                      <a:pt x="23" y="46"/>
                      <a:pt x="23" y="44"/>
                    </a:cubicBezTo>
                    <a:cubicBezTo>
                      <a:pt x="23" y="32"/>
                      <a:pt x="23" y="19"/>
                      <a:pt x="23" y="7"/>
                    </a:cubicBezTo>
                    <a:cubicBezTo>
                      <a:pt x="24" y="6"/>
                      <a:pt x="26" y="6"/>
                      <a:pt x="26" y="5"/>
                    </a:cubicBezTo>
                    <a:cubicBezTo>
                      <a:pt x="28" y="5"/>
                      <a:pt x="27" y="2"/>
                      <a:pt x="25" y="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3" name="îṥļîḑé-Freeform 800"/>
              <p:cNvSpPr/>
              <p:nvPr/>
            </p:nvSpPr>
            <p:spPr bwMode="auto">
              <a:xfrm>
                <a:off x="4254" y="2085"/>
                <a:ext cx="504" cy="457"/>
              </a:xfrm>
              <a:custGeom>
                <a:avLst/>
                <a:gdLst>
                  <a:gd name="T0" fmla="*/ 455 w 457"/>
                  <a:gd name="T1" fmla="*/ 239 h 416"/>
                  <a:gd name="T2" fmla="*/ 452 w 457"/>
                  <a:gd name="T3" fmla="*/ 90 h 416"/>
                  <a:gd name="T4" fmla="*/ 452 w 457"/>
                  <a:gd name="T5" fmla="*/ 85 h 416"/>
                  <a:gd name="T6" fmla="*/ 449 w 457"/>
                  <a:gd name="T7" fmla="*/ 85 h 416"/>
                  <a:gd name="T8" fmla="*/ 449 w 457"/>
                  <a:gd name="T9" fmla="*/ 84 h 416"/>
                  <a:gd name="T10" fmla="*/ 448 w 457"/>
                  <a:gd name="T11" fmla="*/ 84 h 416"/>
                  <a:gd name="T12" fmla="*/ 448 w 457"/>
                  <a:gd name="T13" fmla="*/ 84 h 416"/>
                  <a:gd name="T14" fmla="*/ 230 w 457"/>
                  <a:gd name="T15" fmla="*/ 38 h 416"/>
                  <a:gd name="T16" fmla="*/ 10 w 457"/>
                  <a:gd name="T17" fmla="*/ 1 h 416"/>
                  <a:gd name="T18" fmla="*/ 10 w 457"/>
                  <a:gd name="T19" fmla="*/ 1 h 416"/>
                  <a:gd name="T20" fmla="*/ 9 w 457"/>
                  <a:gd name="T21" fmla="*/ 1 h 416"/>
                  <a:gd name="T22" fmla="*/ 9 w 457"/>
                  <a:gd name="T23" fmla="*/ 1 h 416"/>
                  <a:gd name="T24" fmla="*/ 1 w 457"/>
                  <a:gd name="T25" fmla="*/ 0 h 416"/>
                  <a:gd name="T26" fmla="*/ 1 w 457"/>
                  <a:gd name="T27" fmla="*/ 1 h 416"/>
                  <a:gd name="T28" fmla="*/ 9 w 457"/>
                  <a:gd name="T29" fmla="*/ 3 h 416"/>
                  <a:gd name="T30" fmla="*/ 8 w 457"/>
                  <a:gd name="T31" fmla="*/ 88 h 416"/>
                  <a:gd name="T32" fmla="*/ 7 w 457"/>
                  <a:gd name="T33" fmla="*/ 176 h 416"/>
                  <a:gd name="T34" fmla="*/ 9 w 457"/>
                  <a:gd name="T35" fmla="*/ 176 h 416"/>
                  <a:gd name="T36" fmla="*/ 12 w 457"/>
                  <a:gd name="T37" fmla="*/ 89 h 416"/>
                  <a:gd name="T38" fmla="*/ 10 w 457"/>
                  <a:gd name="T39" fmla="*/ 3 h 416"/>
                  <a:gd name="T40" fmla="*/ 37 w 457"/>
                  <a:gd name="T41" fmla="*/ 8 h 416"/>
                  <a:gd name="T42" fmla="*/ 35 w 457"/>
                  <a:gd name="T43" fmla="*/ 174 h 416"/>
                  <a:gd name="T44" fmla="*/ 37 w 457"/>
                  <a:gd name="T45" fmla="*/ 175 h 416"/>
                  <a:gd name="T46" fmla="*/ 38 w 457"/>
                  <a:gd name="T47" fmla="*/ 8 h 416"/>
                  <a:gd name="T48" fmla="*/ 99 w 457"/>
                  <a:gd name="T49" fmla="*/ 18 h 416"/>
                  <a:gd name="T50" fmla="*/ 92 w 457"/>
                  <a:gd name="T51" fmla="*/ 186 h 416"/>
                  <a:gd name="T52" fmla="*/ 94 w 457"/>
                  <a:gd name="T53" fmla="*/ 186 h 416"/>
                  <a:gd name="T54" fmla="*/ 100 w 457"/>
                  <a:gd name="T55" fmla="*/ 18 h 416"/>
                  <a:gd name="T56" fmla="*/ 229 w 457"/>
                  <a:gd name="T57" fmla="*/ 43 h 416"/>
                  <a:gd name="T58" fmla="*/ 326 w 457"/>
                  <a:gd name="T59" fmla="*/ 64 h 416"/>
                  <a:gd name="T60" fmla="*/ 326 w 457"/>
                  <a:gd name="T61" fmla="*/ 234 h 416"/>
                  <a:gd name="T62" fmla="*/ 324 w 457"/>
                  <a:gd name="T63" fmla="*/ 415 h 416"/>
                  <a:gd name="T64" fmla="*/ 326 w 457"/>
                  <a:gd name="T65" fmla="*/ 415 h 416"/>
                  <a:gd name="T66" fmla="*/ 329 w 457"/>
                  <a:gd name="T67" fmla="*/ 243 h 416"/>
                  <a:gd name="T68" fmla="*/ 327 w 457"/>
                  <a:gd name="T69" fmla="*/ 64 h 416"/>
                  <a:gd name="T70" fmla="*/ 343 w 457"/>
                  <a:gd name="T71" fmla="*/ 67 h 416"/>
                  <a:gd name="T72" fmla="*/ 447 w 457"/>
                  <a:gd name="T73" fmla="*/ 90 h 416"/>
                  <a:gd name="T74" fmla="*/ 443 w 457"/>
                  <a:gd name="T75" fmla="*/ 246 h 416"/>
                  <a:gd name="T76" fmla="*/ 445 w 457"/>
                  <a:gd name="T77" fmla="*/ 398 h 416"/>
                  <a:gd name="T78" fmla="*/ 448 w 457"/>
                  <a:gd name="T79" fmla="*/ 398 h 416"/>
                  <a:gd name="T80" fmla="*/ 446 w 457"/>
                  <a:gd name="T81" fmla="*/ 246 h 416"/>
                  <a:gd name="T82" fmla="*/ 449 w 457"/>
                  <a:gd name="T83" fmla="*/ 90 h 416"/>
                  <a:gd name="T84" fmla="*/ 451 w 457"/>
                  <a:gd name="T85" fmla="*/ 90 h 416"/>
                  <a:gd name="T86" fmla="*/ 453 w 457"/>
                  <a:gd name="T87" fmla="*/ 396 h 416"/>
                  <a:gd name="T88" fmla="*/ 457 w 457"/>
                  <a:gd name="T89" fmla="*/ 397 h 416"/>
                  <a:gd name="T90" fmla="*/ 455 w 457"/>
                  <a:gd name="T91" fmla="*/ 239 h 4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57" h="416">
                    <a:moveTo>
                      <a:pt x="455" y="239"/>
                    </a:moveTo>
                    <a:cubicBezTo>
                      <a:pt x="455" y="190"/>
                      <a:pt x="457" y="140"/>
                      <a:pt x="452" y="90"/>
                    </a:cubicBezTo>
                    <a:cubicBezTo>
                      <a:pt x="455" y="90"/>
                      <a:pt x="454" y="86"/>
                      <a:pt x="452" y="85"/>
                    </a:cubicBezTo>
                    <a:cubicBezTo>
                      <a:pt x="451" y="85"/>
                      <a:pt x="450" y="85"/>
                      <a:pt x="449" y="85"/>
                    </a:cubicBezTo>
                    <a:cubicBezTo>
                      <a:pt x="449" y="84"/>
                      <a:pt x="449" y="84"/>
                      <a:pt x="449" y="84"/>
                    </a:cubicBezTo>
                    <a:cubicBezTo>
                      <a:pt x="449" y="84"/>
                      <a:pt x="448" y="84"/>
                      <a:pt x="448" y="84"/>
                    </a:cubicBezTo>
                    <a:cubicBezTo>
                      <a:pt x="448" y="84"/>
                      <a:pt x="448" y="84"/>
                      <a:pt x="448" y="84"/>
                    </a:cubicBezTo>
                    <a:cubicBezTo>
                      <a:pt x="375" y="69"/>
                      <a:pt x="303" y="53"/>
                      <a:pt x="230" y="38"/>
                    </a:cubicBezTo>
                    <a:cubicBezTo>
                      <a:pt x="158" y="23"/>
                      <a:pt x="84" y="6"/>
                      <a:pt x="10" y="1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0" y="0"/>
                      <a:pt x="9" y="0"/>
                      <a:pt x="9" y="1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6" y="1"/>
                      <a:pt x="4" y="0"/>
                      <a:pt x="1" y="0"/>
                    </a:cubicBezTo>
                    <a:cubicBezTo>
                      <a:pt x="0" y="0"/>
                      <a:pt x="1" y="1"/>
                      <a:pt x="1" y="1"/>
                    </a:cubicBezTo>
                    <a:cubicBezTo>
                      <a:pt x="4" y="2"/>
                      <a:pt x="6" y="2"/>
                      <a:pt x="9" y="3"/>
                    </a:cubicBezTo>
                    <a:cubicBezTo>
                      <a:pt x="7" y="31"/>
                      <a:pt x="8" y="60"/>
                      <a:pt x="8" y="88"/>
                    </a:cubicBezTo>
                    <a:cubicBezTo>
                      <a:pt x="8" y="117"/>
                      <a:pt x="6" y="147"/>
                      <a:pt x="7" y="176"/>
                    </a:cubicBezTo>
                    <a:cubicBezTo>
                      <a:pt x="7" y="177"/>
                      <a:pt x="9" y="178"/>
                      <a:pt x="9" y="176"/>
                    </a:cubicBezTo>
                    <a:cubicBezTo>
                      <a:pt x="13" y="148"/>
                      <a:pt x="12" y="118"/>
                      <a:pt x="12" y="89"/>
                    </a:cubicBezTo>
                    <a:cubicBezTo>
                      <a:pt x="12" y="60"/>
                      <a:pt x="12" y="32"/>
                      <a:pt x="10" y="3"/>
                    </a:cubicBezTo>
                    <a:cubicBezTo>
                      <a:pt x="19" y="5"/>
                      <a:pt x="28" y="6"/>
                      <a:pt x="37" y="8"/>
                    </a:cubicBezTo>
                    <a:cubicBezTo>
                      <a:pt x="34" y="62"/>
                      <a:pt x="33" y="119"/>
                      <a:pt x="35" y="174"/>
                    </a:cubicBezTo>
                    <a:cubicBezTo>
                      <a:pt x="35" y="175"/>
                      <a:pt x="37" y="176"/>
                      <a:pt x="37" y="175"/>
                    </a:cubicBezTo>
                    <a:cubicBezTo>
                      <a:pt x="40" y="120"/>
                      <a:pt x="42" y="63"/>
                      <a:pt x="38" y="8"/>
                    </a:cubicBezTo>
                    <a:cubicBezTo>
                      <a:pt x="59" y="11"/>
                      <a:pt x="79" y="15"/>
                      <a:pt x="99" y="18"/>
                    </a:cubicBezTo>
                    <a:cubicBezTo>
                      <a:pt x="94" y="74"/>
                      <a:pt x="91" y="130"/>
                      <a:pt x="92" y="186"/>
                    </a:cubicBezTo>
                    <a:cubicBezTo>
                      <a:pt x="92" y="187"/>
                      <a:pt x="94" y="188"/>
                      <a:pt x="94" y="186"/>
                    </a:cubicBezTo>
                    <a:cubicBezTo>
                      <a:pt x="95" y="130"/>
                      <a:pt x="96" y="74"/>
                      <a:pt x="100" y="18"/>
                    </a:cubicBezTo>
                    <a:cubicBezTo>
                      <a:pt x="143" y="26"/>
                      <a:pt x="186" y="33"/>
                      <a:pt x="229" y="43"/>
                    </a:cubicBezTo>
                    <a:cubicBezTo>
                      <a:pt x="262" y="49"/>
                      <a:pt x="294" y="57"/>
                      <a:pt x="326" y="64"/>
                    </a:cubicBezTo>
                    <a:cubicBezTo>
                      <a:pt x="325" y="121"/>
                      <a:pt x="326" y="177"/>
                      <a:pt x="326" y="234"/>
                    </a:cubicBezTo>
                    <a:cubicBezTo>
                      <a:pt x="327" y="294"/>
                      <a:pt x="324" y="354"/>
                      <a:pt x="324" y="415"/>
                    </a:cubicBezTo>
                    <a:cubicBezTo>
                      <a:pt x="324" y="416"/>
                      <a:pt x="326" y="416"/>
                      <a:pt x="326" y="415"/>
                    </a:cubicBezTo>
                    <a:cubicBezTo>
                      <a:pt x="332" y="358"/>
                      <a:pt x="330" y="300"/>
                      <a:pt x="329" y="243"/>
                    </a:cubicBezTo>
                    <a:cubicBezTo>
                      <a:pt x="329" y="183"/>
                      <a:pt x="327" y="124"/>
                      <a:pt x="327" y="64"/>
                    </a:cubicBezTo>
                    <a:cubicBezTo>
                      <a:pt x="332" y="65"/>
                      <a:pt x="338" y="66"/>
                      <a:pt x="343" y="67"/>
                    </a:cubicBezTo>
                    <a:cubicBezTo>
                      <a:pt x="377" y="75"/>
                      <a:pt x="412" y="85"/>
                      <a:pt x="447" y="90"/>
                    </a:cubicBezTo>
                    <a:cubicBezTo>
                      <a:pt x="440" y="141"/>
                      <a:pt x="442" y="194"/>
                      <a:pt x="443" y="246"/>
                    </a:cubicBezTo>
                    <a:cubicBezTo>
                      <a:pt x="443" y="296"/>
                      <a:pt x="440" y="348"/>
                      <a:pt x="445" y="398"/>
                    </a:cubicBezTo>
                    <a:cubicBezTo>
                      <a:pt x="445" y="400"/>
                      <a:pt x="449" y="400"/>
                      <a:pt x="448" y="398"/>
                    </a:cubicBezTo>
                    <a:cubicBezTo>
                      <a:pt x="446" y="348"/>
                      <a:pt x="446" y="297"/>
                      <a:pt x="446" y="246"/>
                    </a:cubicBezTo>
                    <a:cubicBezTo>
                      <a:pt x="446" y="194"/>
                      <a:pt x="450" y="142"/>
                      <a:pt x="449" y="90"/>
                    </a:cubicBezTo>
                    <a:cubicBezTo>
                      <a:pt x="450" y="90"/>
                      <a:pt x="451" y="90"/>
                      <a:pt x="451" y="90"/>
                    </a:cubicBezTo>
                    <a:cubicBezTo>
                      <a:pt x="449" y="192"/>
                      <a:pt x="452" y="294"/>
                      <a:pt x="453" y="396"/>
                    </a:cubicBezTo>
                    <a:cubicBezTo>
                      <a:pt x="453" y="398"/>
                      <a:pt x="457" y="399"/>
                      <a:pt x="457" y="397"/>
                    </a:cubicBezTo>
                    <a:cubicBezTo>
                      <a:pt x="456" y="344"/>
                      <a:pt x="455" y="292"/>
                      <a:pt x="455" y="239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4" name="íṡľíḍè-Freeform 801"/>
              <p:cNvSpPr/>
              <p:nvPr/>
            </p:nvSpPr>
            <p:spPr bwMode="auto">
              <a:xfrm>
                <a:off x="4378" y="2109"/>
                <a:ext cx="7" cy="185"/>
              </a:xfrm>
              <a:custGeom>
                <a:avLst/>
                <a:gdLst>
                  <a:gd name="T0" fmla="*/ 5 w 7"/>
                  <a:gd name="T1" fmla="*/ 1 h 168"/>
                  <a:gd name="T2" fmla="*/ 4 w 7"/>
                  <a:gd name="T3" fmla="*/ 0 h 168"/>
                  <a:gd name="T4" fmla="*/ 5 w 7"/>
                  <a:gd name="T5" fmla="*/ 165 h 168"/>
                  <a:gd name="T6" fmla="*/ 7 w 7"/>
                  <a:gd name="T7" fmla="*/ 166 h 168"/>
                  <a:gd name="T8" fmla="*/ 5 w 7"/>
                  <a:gd name="T9" fmla="*/ 1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68">
                    <a:moveTo>
                      <a:pt x="5" y="1"/>
                    </a:moveTo>
                    <a:cubicBezTo>
                      <a:pt x="5" y="0"/>
                      <a:pt x="4" y="0"/>
                      <a:pt x="4" y="0"/>
                    </a:cubicBezTo>
                    <a:cubicBezTo>
                      <a:pt x="0" y="55"/>
                      <a:pt x="3" y="111"/>
                      <a:pt x="5" y="165"/>
                    </a:cubicBezTo>
                    <a:cubicBezTo>
                      <a:pt x="5" y="167"/>
                      <a:pt x="7" y="168"/>
                      <a:pt x="7" y="166"/>
                    </a:cubicBezTo>
                    <a:cubicBezTo>
                      <a:pt x="6" y="111"/>
                      <a:pt x="6" y="56"/>
                      <a:pt x="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5" name="íṡľíḍè-Freeform 802"/>
              <p:cNvSpPr/>
              <p:nvPr/>
            </p:nvSpPr>
            <p:spPr bwMode="auto">
              <a:xfrm>
                <a:off x="4460" y="2130"/>
                <a:ext cx="10" cy="405"/>
              </a:xfrm>
              <a:custGeom>
                <a:avLst/>
                <a:gdLst>
                  <a:gd name="T0" fmla="*/ 6 w 9"/>
                  <a:gd name="T1" fmla="*/ 0 h 368"/>
                  <a:gd name="T2" fmla="*/ 6 w 9"/>
                  <a:gd name="T3" fmla="*/ 0 h 368"/>
                  <a:gd name="T4" fmla="*/ 2 w 9"/>
                  <a:gd name="T5" fmla="*/ 365 h 368"/>
                  <a:gd name="T6" fmla="*/ 4 w 9"/>
                  <a:gd name="T7" fmla="*/ 366 h 368"/>
                  <a:gd name="T8" fmla="*/ 6 w 9"/>
                  <a:gd name="T9" fmla="*/ 0 h 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368">
                    <a:moveTo>
                      <a:pt x="6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0" y="121"/>
                      <a:pt x="0" y="244"/>
                      <a:pt x="2" y="365"/>
                    </a:cubicBezTo>
                    <a:cubicBezTo>
                      <a:pt x="2" y="367"/>
                      <a:pt x="4" y="368"/>
                      <a:pt x="4" y="366"/>
                    </a:cubicBezTo>
                    <a:cubicBezTo>
                      <a:pt x="6" y="244"/>
                      <a:pt x="9" y="122"/>
                      <a:pt x="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6" name="íṡľíḍè-Freeform 803"/>
              <p:cNvSpPr/>
              <p:nvPr/>
            </p:nvSpPr>
            <p:spPr bwMode="auto">
              <a:xfrm>
                <a:off x="4484" y="2143"/>
                <a:ext cx="11" cy="399"/>
              </a:xfrm>
              <a:custGeom>
                <a:avLst/>
                <a:gdLst>
                  <a:gd name="T0" fmla="*/ 5 w 10"/>
                  <a:gd name="T1" fmla="*/ 182 h 363"/>
                  <a:gd name="T2" fmla="*/ 9 w 10"/>
                  <a:gd name="T3" fmla="*/ 2 h 363"/>
                  <a:gd name="T4" fmla="*/ 8 w 10"/>
                  <a:gd name="T5" fmla="*/ 1 h 363"/>
                  <a:gd name="T6" fmla="*/ 2 w 10"/>
                  <a:gd name="T7" fmla="*/ 181 h 363"/>
                  <a:gd name="T8" fmla="*/ 8 w 10"/>
                  <a:gd name="T9" fmla="*/ 362 h 363"/>
                  <a:gd name="T10" fmla="*/ 9 w 10"/>
                  <a:gd name="T11" fmla="*/ 362 h 363"/>
                  <a:gd name="T12" fmla="*/ 5 w 10"/>
                  <a:gd name="T13" fmla="*/ 182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363">
                    <a:moveTo>
                      <a:pt x="5" y="182"/>
                    </a:moveTo>
                    <a:cubicBezTo>
                      <a:pt x="5" y="122"/>
                      <a:pt x="8" y="62"/>
                      <a:pt x="9" y="2"/>
                    </a:cubicBezTo>
                    <a:cubicBezTo>
                      <a:pt x="10" y="0"/>
                      <a:pt x="8" y="0"/>
                      <a:pt x="8" y="1"/>
                    </a:cubicBezTo>
                    <a:cubicBezTo>
                      <a:pt x="6" y="61"/>
                      <a:pt x="3" y="121"/>
                      <a:pt x="2" y="181"/>
                    </a:cubicBezTo>
                    <a:cubicBezTo>
                      <a:pt x="1" y="241"/>
                      <a:pt x="0" y="302"/>
                      <a:pt x="8" y="362"/>
                    </a:cubicBezTo>
                    <a:cubicBezTo>
                      <a:pt x="8" y="363"/>
                      <a:pt x="9" y="363"/>
                      <a:pt x="9" y="362"/>
                    </a:cubicBezTo>
                    <a:cubicBezTo>
                      <a:pt x="8" y="302"/>
                      <a:pt x="4" y="242"/>
                      <a:pt x="5" y="18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7" name="íṡľíḍè-Freeform 804"/>
              <p:cNvSpPr/>
              <p:nvPr/>
            </p:nvSpPr>
            <p:spPr bwMode="auto">
              <a:xfrm>
                <a:off x="4549" y="2144"/>
                <a:ext cx="7" cy="387"/>
              </a:xfrm>
              <a:custGeom>
                <a:avLst/>
                <a:gdLst>
                  <a:gd name="T0" fmla="*/ 5 w 7"/>
                  <a:gd name="T1" fmla="*/ 176 h 352"/>
                  <a:gd name="T2" fmla="*/ 3 w 7"/>
                  <a:gd name="T3" fmla="*/ 0 h 352"/>
                  <a:gd name="T4" fmla="*/ 3 w 7"/>
                  <a:gd name="T5" fmla="*/ 0 h 352"/>
                  <a:gd name="T6" fmla="*/ 3 w 7"/>
                  <a:gd name="T7" fmla="*/ 175 h 352"/>
                  <a:gd name="T8" fmla="*/ 4 w 7"/>
                  <a:gd name="T9" fmla="*/ 350 h 352"/>
                  <a:gd name="T10" fmla="*/ 6 w 7"/>
                  <a:gd name="T11" fmla="*/ 351 h 352"/>
                  <a:gd name="T12" fmla="*/ 5 w 7"/>
                  <a:gd name="T13" fmla="*/ 176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352">
                    <a:moveTo>
                      <a:pt x="5" y="176"/>
                    </a:moveTo>
                    <a:cubicBezTo>
                      <a:pt x="4" y="117"/>
                      <a:pt x="6" y="59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0" y="58"/>
                      <a:pt x="2" y="117"/>
                      <a:pt x="3" y="175"/>
                    </a:cubicBezTo>
                    <a:cubicBezTo>
                      <a:pt x="3" y="234"/>
                      <a:pt x="2" y="292"/>
                      <a:pt x="4" y="350"/>
                    </a:cubicBezTo>
                    <a:cubicBezTo>
                      <a:pt x="4" y="352"/>
                      <a:pt x="6" y="352"/>
                      <a:pt x="6" y="351"/>
                    </a:cubicBezTo>
                    <a:cubicBezTo>
                      <a:pt x="7" y="293"/>
                      <a:pt x="5" y="234"/>
                      <a:pt x="5" y="17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8" name="íṡľíḍè-Freeform 805"/>
              <p:cNvSpPr/>
              <p:nvPr/>
            </p:nvSpPr>
            <p:spPr bwMode="auto">
              <a:xfrm>
                <a:off x="4562" y="2155"/>
                <a:ext cx="13" cy="381"/>
              </a:xfrm>
              <a:custGeom>
                <a:avLst/>
                <a:gdLst>
                  <a:gd name="T0" fmla="*/ 10 w 12"/>
                  <a:gd name="T1" fmla="*/ 0 h 346"/>
                  <a:gd name="T2" fmla="*/ 9 w 12"/>
                  <a:gd name="T3" fmla="*/ 0 h 346"/>
                  <a:gd name="T4" fmla="*/ 10 w 12"/>
                  <a:gd name="T5" fmla="*/ 344 h 346"/>
                  <a:gd name="T6" fmla="*/ 12 w 12"/>
                  <a:gd name="T7" fmla="*/ 344 h 346"/>
                  <a:gd name="T8" fmla="*/ 10 w 12"/>
                  <a:gd name="T9" fmla="*/ 0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346">
                    <a:moveTo>
                      <a:pt x="10" y="0"/>
                    </a:moveTo>
                    <a:cubicBezTo>
                      <a:pt x="10" y="0"/>
                      <a:pt x="9" y="0"/>
                      <a:pt x="9" y="0"/>
                    </a:cubicBezTo>
                    <a:cubicBezTo>
                      <a:pt x="6" y="114"/>
                      <a:pt x="0" y="230"/>
                      <a:pt x="10" y="344"/>
                    </a:cubicBezTo>
                    <a:cubicBezTo>
                      <a:pt x="10" y="345"/>
                      <a:pt x="12" y="346"/>
                      <a:pt x="12" y="344"/>
                    </a:cubicBezTo>
                    <a:cubicBezTo>
                      <a:pt x="6" y="230"/>
                      <a:pt x="9" y="115"/>
                      <a:pt x="1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9" name="íṡľíḍè-Freeform 806"/>
              <p:cNvSpPr/>
              <p:nvPr/>
            </p:nvSpPr>
            <p:spPr bwMode="auto">
              <a:xfrm>
                <a:off x="4585" y="2158"/>
                <a:ext cx="10" cy="381"/>
              </a:xfrm>
              <a:custGeom>
                <a:avLst/>
                <a:gdLst>
                  <a:gd name="T0" fmla="*/ 0 w 9"/>
                  <a:gd name="T1" fmla="*/ 1 h 346"/>
                  <a:gd name="T2" fmla="*/ 0 w 9"/>
                  <a:gd name="T3" fmla="*/ 1 h 346"/>
                  <a:gd name="T4" fmla="*/ 2 w 9"/>
                  <a:gd name="T5" fmla="*/ 344 h 346"/>
                  <a:gd name="T6" fmla="*/ 5 w 9"/>
                  <a:gd name="T7" fmla="*/ 345 h 346"/>
                  <a:gd name="T8" fmla="*/ 0 w 9"/>
                  <a:gd name="T9" fmla="*/ 1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346">
                    <a:moveTo>
                      <a:pt x="0" y="1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1" y="115"/>
                      <a:pt x="4" y="230"/>
                      <a:pt x="2" y="344"/>
                    </a:cubicBezTo>
                    <a:cubicBezTo>
                      <a:pt x="2" y="346"/>
                      <a:pt x="4" y="346"/>
                      <a:pt x="5" y="345"/>
                    </a:cubicBezTo>
                    <a:cubicBezTo>
                      <a:pt x="9" y="230"/>
                      <a:pt x="3" y="115"/>
                      <a:pt x="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0" name="íṡľíḍè-Freeform 807"/>
              <p:cNvSpPr/>
              <p:nvPr/>
            </p:nvSpPr>
            <p:spPr bwMode="auto">
              <a:xfrm>
                <a:off x="4627" y="2179"/>
                <a:ext cx="12" cy="362"/>
              </a:xfrm>
              <a:custGeom>
                <a:avLst/>
                <a:gdLst>
                  <a:gd name="T0" fmla="*/ 8 w 11"/>
                  <a:gd name="T1" fmla="*/ 163 h 329"/>
                  <a:gd name="T2" fmla="*/ 9 w 11"/>
                  <a:gd name="T3" fmla="*/ 0 h 329"/>
                  <a:gd name="T4" fmla="*/ 8 w 11"/>
                  <a:gd name="T5" fmla="*/ 0 h 329"/>
                  <a:gd name="T6" fmla="*/ 8 w 11"/>
                  <a:gd name="T7" fmla="*/ 327 h 329"/>
                  <a:gd name="T8" fmla="*/ 10 w 11"/>
                  <a:gd name="T9" fmla="*/ 327 h 329"/>
                  <a:gd name="T10" fmla="*/ 8 w 11"/>
                  <a:gd name="T11" fmla="*/ 163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" h="329">
                    <a:moveTo>
                      <a:pt x="8" y="163"/>
                    </a:moveTo>
                    <a:cubicBezTo>
                      <a:pt x="8" y="109"/>
                      <a:pt x="9" y="54"/>
                      <a:pt x="9" y="0"/>
                    </a:cubicBezTo>
                    <a:cubicBezTo>
                      <a:pt x="9" y="0"/>
                      <a:pt x="8" y="0"/>
                      <a:pt x="8" y="0"/>
                    </a:cubicBezTo>
                    <a:cubicBezTo>
                      <a:pt x="5" y="108"/>
                      <a:pt x="0" y="219"/>
                      <a:pt x="8" y="327"/>
                    </a:cubicBezTo>
                    <a:cubicBezTo>
                      <a:pt x="8" y="328"/>
                      <a:pt x="10" y="329"/>
                      <a:pt x="10" y="327"/>
                    </a:cubicBezTo>
                    <a:cubicBezTo>
                      <a:pt x="11" y="273"/>
                      <a:pt x="8" y="218"/>
                      <a:pt x="8" y="16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9" name="îŝḷîḓé-Freeform 809"/>
            <p:cNvSpPr/>
            <p:nvPr/>
          </p:nvSpPr>
          <p:spPr bwMode="auto">
            <a:xfrm>
              <a:off x="7469188" y="3465513"/>
              <a:ext cx="19050" cy="557213"/>
            </a:xfrm>
            <a:custGeom>
              <a:avLst/>
              <a:gdLst>
                <a:gd name="T0" fmla="*/ 6 w 11"/>
                <a:gd name="T1" fmla="*/ 0 h 319"/>
                <a:gd name="T2" fmla="*/ 6 w 11"/>
                <a:gd name="T3" fmla="*/ 0 h 319"/>
                <a:gd name="T4" fmla="*/ 0 w 11"/>
                <a:gd name="T5" fmla="*/ 317 h 319"/>
                <a:gd name="T6" fmla="*/ 2 w 11"/>
                <a:gd name="T7" fmla="*/ 318 h 319"/>
                <a:gd name="T8" fmla="*/ 6 w 11"/>
                <a:gd name="T9" fmla="*/ 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19"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106"/>
                    <a:pt x="1" y="212"/>
                    <a:pt x="0" y="317"/>
                  </a:cubicBezTo>
                  <a:cubicBezTo>
                    <a:pt x="0" y="318"/>
                    <a:pt x="2" y="319"/>
                    <a:pt x="2" y="318"/>
                  </a:cubicBezTo>
                  <a:cubicBezTo>
                    <a:pt x="11" y="213"/>
                    <a:pt x="9" y="105"/>
                    <a:pt x="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îŝḷîḓé-Freeform 810"/>
            <p:cNvSpPr/>
            <p:nvPr/>
          </p:nvSpPr>
          <p:spPr bwMode="auto">
            <a:xfrm>
              <a:off x="8407400" y="3101975"/>
              <a:ext cx="112713" cy="17463"/>
            </a:xfrm>
            <a:custGeom>
              <a:avLst/>
              <a:gdLst>
                <a:gd name="T0" fmla="*/ 64 w 65"/>
                <a:gd name="T1" fmla="*/ 1 h 10"/>
                <a:gd name="T2" fmla="*/ 1 w 65"/>
                <a:gd name="T3" fmla="*/ 8 h 10"/>
                <a:gd name="T4" fmla="*/ 1 w 65"/>
                <a:gd name="T5" fmla="*/ 8 h 10"/>
                <a:gd name="T6" fmla="*/ 65 w 65"/>
                <a:gd name="T7" fmla="*/ 2 h 10"/>
                <a:gd name="T8" fmla="*/ 64 w 65"/>
                <a:gd name="T9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10">
                  <a:moveTo>
                    <a:pt x="64" y="1"/>
                  </a:moveTo>
                  <a:cubicBezTo>
                    <a:pt x="43" y="4"/>
                    <a:pt x="22" y="5"/>
                    <a:pt x="1" y="8"/>
                  </a:cubicBezTo>
                  <a:cubicBezTo>
                    <a:pt x="0" y="8"/>
                    <a:pt x="1" y="8"/>
                    <a:pt x="1" y="8"/>
                  </a:cubicBezTo>
                  <a:cubicBezTo>
                    <a:pt x="21" y="10"/>
                    <a:pt x="44" y="6"/>
                    <a:pt x="65" y="2"/>
                  </a:cubicBezTo>
                  <a:cubicBezTo>
                    <a:pt x="65" y="2"/>
                    <a:pt x="65" y="0"/>
                    <a:pt x="6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îŝḷîḓé-Freeform 811"/>
            <p:cNvSpPr/>
            <p:nvPr/>
          </p:nvSpPr>
          <p:spPr bwMode="auto">
            <a:xfrm>
              <a:off x="8410575" y="3138488"/>
              <a:ext cx="95250" cy="7938"/>
            </a:xfrm>
            <a:custGeom>
              <a:avLst/>
              <a:gdLst>
                <a:gd name="T0" fmla="*/ 54 w 55"/>
                <a:gd name="T1" fmla="*/ 0 h 5"/>
                <a:gd name="T2" fmla="*/ 0 w 55"/>
                <a:gd name="T3" fmla="*/ 3 h 5"/>
                <a:gd name="T4" fmla="*/ 1 w 55"/>
                <a:gd name="T5" fmla="*/ 4 h 5"/>
                <a:gd name="T6" fmla="*/ 54 w 55"/>
                <a:gd name="T7" fmla="*/ 1 h 5"/>
                <a:gd name="T8" fmla="*/ 54 w 55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">
                  <a:moveTo>
                    <a:pt x="54" y="0"/>
                  </a:moveTo>
                  <a:cubicBezTo>
                    <a:pt x="36" y="0"/>
                    <a:pt x="18" y="2"/>
                    <a:pt x="0" y="3"/>
                  </a:cubicBezTo>
                  <a:cubicBezTo>
                    <a:pt x="0" y="3"/>
                    <a:pt x="0" y="4"/>
                    <a:pt x="1" y="4"/>
                  </a:cubicBezTo>
                  <a:cubicBezTo>
                    <a:pt x="18" y="5"/>
                    <a:pt x="37" y="4"/>
                    <a:pt x="54" y="1"/>
                  </a:cubicBezTo>
                  <a:cubicBezTo>
                    <a:pt x="55" y="1"/>
                    <a:pt x="54" y="0"/>
                    <a:pt x="5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îŝḷîḓé-Freeform 812"/>
            <p:cNvSpPr/>
            <p:nvPr/>
          </p:nvSpPr>
          <p:spPr bwMode="auto">
            <a:xfrm>
              <a:off x="8402638" y="3163888"/>
              <a:ext cx="115888" cy="9525"/>
            </a:xfrm>
            <a:custGeom>
              <a:avLst/>
              <a:gdLst>
                <a:gd name="T0" fmla="*/ 64 w 66"/>
                <a:gd name="T1" fmla="*/ 0 h 5"/>
                <a:gd name="T2" fmla="*/ 1 w 66"/>
                <a:gd name="T3" fmla="*/ 3 h 5"/>
                <a:gd name="T4" fmla="*/ 1 w 66"/>
                <a:gd name="T5" fmla="*/ 5 h 5"/>
                <a:gd name="T6" fmla="*/ 65 w 66"/>
                <a:gd name="T7" fmla="*/ 1 h 5"/>
                <a:gd name="T8" fmla="*/ 64 w 66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5">
                  <a:moveTo>
                    <a:pt x="64" y="0"/>
                  </a:moveTo>
                  <a:cubicBezTo>
                    <a:pt x="43" y="1"/>
                    <a:pt x="22" y="1"/>
                    <a:pt x="1" y="3"/>
                  </a:cubicBezTo>
                  <a:cubicBezTo>
                    <a:pt x="0" y="3"/>
                    <a:pt x="0" y="5"/>
                    <a:pt x="1" y="5"/>
                  </a:cubicBezTo>
                  <a:cubicBezTo>
                    <a:pt x="22" y="3"/>
                    <a:pt x="44" y="3"/>
                    <a:pt x="65" y="1"/>
                  </a:cubicBezTo>
                  <a:cubicBezTo>
                    <a:pt x="66" y="1"/>
                    <a:pt x="65" y="0"/>
                    <a:pt x="6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îŝḷîḓé-Freeform 813"/>
            <p:cNvSpPr/>
            <p:nvPr/>
          </p:nvSpPr>
          <p:spPr bwMode="auto">
            <a:xfrm>
              <a:off x="8410575" y="3192463"/>
              <a:ext cx="104775" cy="14288"/>
            </a:xfrm>
            <a:custGeom>
              <a:avLst/>
              <a:gdLst>
                <a:gd name="T0" fmla="*/ 59 w 60"/>
                <a:gd name="T1" fmla="*/ 0 h 8"/>
                <a:gd name="T2" fmla="*/ 0 w 60"/>
                <a:gd name="T3" fmla="*/ 8 h 8"/>
                <a:gd name="T4" fmla="*/ 1 w 60"/>
                <a:gd name="T5" fmla="*/ 8 h 8"/>
                <a:gd name="T6" fmla="*/ 59 w 60"/>
                <a:gd name="T7" fmla="*/ 2 h 8"/>
                <a:gd name="T8" fmla="*/ 59 w 60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8">
                  <a:moveTo>
                    <a:pt x="59" y="0"/>
                  </a:moveTo>
                  <a:cubicBezTo>
                    <a:pt x="39" y="2"/>
                    <a:pt x="20" y="4"/>
                    <a:pt x="0" y="8"/>
                  </a:cubicBezTo>
                  <a:cubicBezTo>
                    <a:pt x="0" y="8"/>
                    <a:pt x="0" y="8"/>
                    <a:pt x="1" y="8"/>
                  </a:cubicBezTo>
                  <a:cubicBezTo>
                    <a:pt x="20" y="5"/>
                    <a:pt x="39" y="4"/>
                    <a:pt x="59" y="2"/>
                  </a:cubicBezTo>
                  <a:cubicBezTo>
                    <a:pt x="60" y="2"/>
                    <a:pt x="60" y="0"/>
                    <a:pt x="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îŝḷîḓé-Freeform 814"/>
            <p:cNvSpPr/>
            <p:nvPr/>
          </p:nvSpPr>
          <p:spPr bwMode="auto">
            <a:xfrm>
              <a:off x="8393113" y="3230563"/>
              <a:ext cx="125413" cy="19050"/>
            </a:xfrm>
            <a:custGeom>
              <a:avLst/>
              <a:gdLst>
                <a:gd name="T0" fmla="*/ 70 w 72"/>
                <a:gd name="T1" fmla="*/ 0 h 11"/>
                <a:gd name="T2" fmla="*/ 0 w 72"/>
                <a:gd name="T3" fmla="*/ 10 h 11"/>
                <a:gd name="T4" fmla="*/ 1 w 72"/>
                <a:gd name="T5" fmla="*/ 11 h 11"/>
                <a:gd name="T6" fmla="*/ 71 w 72"/>
                <a:gd name="T7" fmla="*/ 2 h 11"/>
                <a:gd name="T8" fmla="*/ 70 w 72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11">
                  <a:moveTo>
                    <a:pt x="70" y="0"/>
                  </a:moveTo>
                  <a:cubicBezTo>
                    <a:pt x="47" y="3"/>
                    <a:pt x="24" y="7"/>
                    <a:pt x="0" y="10"/>
                  </a:cubicBezTo>
                  <a:cubicBezTo>
                    <a:pt x="0" y="10"/>
                    <a:pt x="0" y="11"/>
                    <a:pt x="1" y="11"/>
                  </a:cubicBezTo>
                  <a:cubicBezTo>
                    <a:pt x="24" y="8"/>
                    <a:pt x="48" y="5"/>
                    <a:pt x="71" y="2"/>
                  </a:cubicBezTo>
                  <a:cubicBezTo>
                    <a:pt x="72" y="1"/>
                    <a:pt x="71" y="0"/>
                    <a:pt x="7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îŝḷîḓé-Freeform 815"/>
            <p:cNvSpPr/>
            <p:nvPr/>
          </p:nvSpPr>
          <p:spPr bwMode="auto">
            <a:xfrm>
              <a:off x="8407400" y="3257550"/>
              <a:ext cx="115888" cy="14288"/>
            </a:xfrm>
            <a:custGeom>
              <a:avLst/>
              <a:gdLst>
                <a:gd name="T0" fmla="*/ 66 w 67"/>
                <a:gd name="T1" fmla="*/ 2 h 8"/>
                <a:gd name="T2" fmla="*/ 1 w 67"/>
                <a:gd name="T3" fmla="*/ 7 h 8"/>
                <a:gd name="T4" fmla="*/ 1 w 67"/>
                <a:gd name="T5" fmla="*/ 8 h 8"/>
                <a:gd name="T6" fmla="*/ 29 w 67"/>
                <a:gd name="T7" fmla="*/ 7 h 8"/>
                <a:gd name="T8" fmla="*/ 66 w 67"/>
                <a:gd name="T9" fmla="*/ 3 h 8"/>
                <a:gd name="T10" fmla="*/ 66 w 67"/>
                <a:gd name="T11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8">
                  <a:moveTo>
                    <a:pt x="66" y="2"/>
                  </a:moveTo>
                  <a:cubicBezTo>
                    <a:pt x="45" y="0"/>
                    <a:pt x="22" y="5"/>
                    <a:pt x="1" y="7"/>
                  </a:cubicBezTo>
                  <a:cubicBezTo>
                    <a:pt x="0" y="7"/>
                    <a:pt x="1" y="8"/>
                    <a:pt x="1" y="8"/>
                  </a:cubicBezTo>
                  <a:cubicBezTo>
                    <a:pt x="10" y="7"/>
                    <a:pt x="20" y="7"/>
                    <a:pt x="29" y="7"/>
                  </a:cubicBezTo>
                  <a:cubicBezTo>
                    <a:pt x="41" y="6"/>
                    <a:pt x="55" y="7"/>
                    <a:pt x="66" y="3"/>
                  </a:cubicBezTo>
                  <a:cubicBezTo>
                    <a:pt x="67" y="3"/>
                    <a:pt x="67" y="2"/>
                    <a:pt x="66" y="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iS1ide-Freeform 816"/>
            <p:cNvSpPr/>
            <p:nvPr/>
          </p:nvSpPr>
          <p:spPr bwMode="auto">
            <a:xfrm>
              <a:off x="8402638" y="3425825"/>
              <a:ext cx="103188" cy="11113"/>
            </a:xfrm>
            <a:custGeom>
              <a:avLst/>
              <a:gdLst>
                <a:gd name="T0" fmla="*/ 58 w 59"/>
                <a:gd name="T1" fmla="*/ 0 h 6"/>
                <a:gd name="T2" fmla="*/ 1 w 59"/>
                <a:gd name="T3" fmla="*/ 5 h 6"/>
                <a:gd name="T4" fmla="*/ 1 w 59"/>
                <a:gd name="T5" fmla="*/ 6 h 6"/>
                <a:gd name="T6" fmla="*/ 58 w 59"/>
                <a:gd name="T7" fmla="*/ 2 h 6"/>
                <a:gd name="T8" fmla="*/ 58 w 59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6">
                  <a:moveTo>
                    <a:pt x="58" y="0"/>
                  </a:moveTo>
                  <a:cubicBezTo>
                    <a:pt x="39" y="0"/>
                    <a:pt x="19" y="1"/>
                    <a:pt x="1" y="5"/>
                  </a:cubicBezTo>
                  <a:cubicBezTo>
                    <a:pt x="0" y="5"/>
                    <a:pt x="1" y="6"/>
                    <a:pt x="1" y="6"/>
                  </a:cubicBezTo>
                  <a:cubicBezTo>
                    <a:pt x="20" y="4"/>
                    <a:pt x="39" y="2"/>
                    <a:pt x="58" y="2"/>
                  </a:cubicBezTo>
                  <a:cubicBezTo>
                    <a:pt x="59" y="2"/>
                    <a:pt x="59" y="0"/>
                    <a:pt x="5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iS1ide-Freeform 817"/>
            <p:cNvSpPr/>
            <p:nvPr/>
          </p:nvSpPr>
          <p:spPr bwMode="auto">
            <a:xfrm>
              <a:off x="8401050" y="3459163"/>
              <a:ext cx="117475" cy="12700"/>
            </a:xfrm>
            <a:custGeom>
              <a:avLst/>
              <a:gdLst>
                <a:gd name="T0" fmla="*/ 65 w 67"/>
                <a:gd name="T1" fmla="*/ 1 h 7"/>
                <a:gd name="T2" fmla="*/ 0 w 67"/>
                <a:gd name="T3" fmla="*/ 3 h 7"/>
                <a:gd name="T4" fmla="*/ 0 w 67"/>
                <a:gd name="T5" fmla="*/ 4 h 7"/>
                <a:gd name="T6" fmla="*/ 66 w 67"/>
                <a:gd name="T7" fmla="*/ 3 h 7"/>
                <a:gd name="T8" fmla="*/ 65 w 67"/>
                <a:gd name="T9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7">
                  <a:moveTo>
                    <a:pt x="65" y="1"/>
                  </a:moveTo>
                  <a:cubicBezTo>
                    <a:pt x="44" y="2"/>
                    <a:pt x="22" y="4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cubicBezTo>
                    <a:pt x="22" y="7"/>
                    <a:pt x="45" y="5"/>
                    <a:pt x="66" y="3"/>
                  </a:cubicBezTo>
                  <a:cubicBezTo>
                    <a:pt x="67" y="3"/>
                    <a:pt x="67" y="0"/>
                    <a:pt x="6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iS1ide-Freeform 818"/>
            <p:cNvSpPr/>
            <p:nvPr/>
          </p:nvSpPr>
          <p:spPr bwMode="auto">
            <a:xfrm>
              <a:off x="8407400" y="3502025"/>
              <a:ext cx="104775" cy="4763"/>
            </a:xfrm>
            <a:custGeom>
              <a:avLst/>
              <a:gdLst>
                <a:gd name="T0" fmla="*/ 59 w 60"/>
                <a:gd name="T1" fmla="*/ 0 h 3"/>
                <a:gd name="T2" fmla="*/ 1 w 60"/>
                <a:gd name="T3" fmla="*/ 2 h 3"/>
                <a:gd name="T4" fmla="*/ 1 w 60"/>
                <a:gd name="T5" fmla="*/ 3 h 3"/>
                <a:gd name="T6" fmla="*/ 59 w 60"/>
                <a:gd name="T7" fmla="*/ 2 h 3"/>
                <a:gd name="T8" fmla="*/ 59 w 60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3">
                  <a:moveTo>
                    <a:pt x="59" y="0"/>
                  </a:moveTo>
                  <a:cubicBezTo>
                    <a:pt x="40" y="0"/>
                    <a:pt x="20" y="2"/>
                    <a:pt x="1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20" y="3"/>
                    <a:pt x="40" y="2"/>
                    <a:pt x="59" y="2"/>
                  </a:cubicBezTo>
                  <a:cubicBezTo>
                    <a:pt x="60" y="2"/>
                    <a:pt x="60" y="0"/>
                    <a:pt x="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iS1ide-Freeform 819"/>
            <p:cNvSpPr/>
            <p:nvPr/>
          </p:nvSpPr>
          <p:spPr bwMode="auto">
            <a:xfrm>
              <a:off x="8405813" y="3540125"/>
              <a:ext cx="115888" cy="12700"/>
            </a:xfrm>
            <a:custGeom>
              <a:avLst/>
              <a:gdLst>
                <a:gd name="T0" fmla="*/ 65 w 67"/>
                <a:gd name="T1" fmla="*/ 0 h 7"/>
                <a:gd name="T2" fmla="*/ 2 w 67"/>
                <a:gd name="T3" fmla="*/ 5 h 7"/>
                <a:gd name="T4" fmla="*/ 2 w 67"/>
                <a:gd name="T5" fmla="*/ 7 h 7"/>
                <a:gd name="T6" fmla="*/ 65 w 67"/>
                <a:gd name="T7" fmla="*/ 2 h 7"/>
                <a:gd name="T8" fmla="*/ 65 w 67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7">
                  <a:moveTo>
                    <a:pt x="65" y="0"/>
                  </a:moveTo>
                  <a:cubicBezTo>
                    <a:pt x="44" y="0"/>
                    <a:pt x="23" y="3"/>
                    <a:pt x="2" y="5"/>
                  </a:cubicBezTo>
                  <a:cubicBezTo>
                    <a:pt x="0" y="5"/>
                    <a:pt x="1" y="7"/>
                    <a:pt x="2" y="7"/>
                  </a:cubicBezTo>
                  <a:cubicBezTo>
                    <a:pt x="23" y="5"/>
                    <a:pt x="44" y="4"/>
                    <a:pt x="65" y="2"/>
                  </a:cubicBezTo>
                  <a:cubicBezTo>
                    <a:pt x="67" y="1"/>
                    <a:pt x="66" y="0"/>
                    <a:pt x="6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iS1ide-Freeform 820"/>
            <p:cNvSpPr/>
            <p:nvPr/>
          </p:nvSpPr>
          <p:spPr bwMode="auto">
            <a:xfrm>
              <a:off x="8405813" y="3579813"/>
              <a:ext cx="117475" cy="9525"/>
            </a:xfrm>
            <a:custGeom>
              <a:avLst/>
              <a:gdLst>
                <a:gd name="T0" fmla="*/ 67 w 68"/>
                <a:gd name="T1" fmla="*/ 0 h 5"/>
                <a:gd name="T2" fmla="*/ 2 w 68"/>
                <a:gd name="T3" fmla="*/ 0 h 5"/>
                <a:gd name="T4" fmla="*/ 2 w 68"/>
                <a:gd name="T5" fmla="*/ 2 h 5"/>
                <a:gd name="T6" fmla="*/ 67 w 68"/>
                <a:gd name="T7" fmla="*/ 2 h 5"/>
                <a:gd name="T8" fmla="*/ 67 w 68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5">
                  <a:moveTo>
                    <a:pt x="67" y="0"/>
                  </a:moveTo>
                  <a:cubicBezTo>
                    <a:pt x="45" y="0"/>
                    <a:pt x="23" y="1"/>
                    <a:pt x="2" y="0"/>
                  </a:cubicBezTo>
                  <a:cubicBezTo>
                    <a:pt x="0" y="0"/>
                    <a:pt x="1" y="2"/>
                    <a:pt x="2" y="2"/>
                  </a:cubicBezTo>
                  <a:cubicBezTo>
                    <a:pt x="23" y="4"/>
                    <a:pt x="46" y="5"/>
                    <a:pt x="67" y="2"/>
                  </a:cubicBezTo>
                  <a:cubicBezTo>
                    <a:pt x="68" y="2"/>
                    <a:pt x="68" y="0"/>
                    <a:pt x="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iS1ide-Freeform 821"/>
            <p:cNvSpPr/>
            <p:nvPr/>
          </p:nvSpPr>
          <p:spPr bwMode="auto">
            <a:xfrm>
              <a:off x="8397875" y="3627438"/>
              <a:ext cx="123825" cy="7938"/>
            </a:xfrm>
            <a:custGeom>
              <a:avLst/>
              <a:gdLst>
                <a:gd name="T0" fmla="*/ 69 w 71"/>
                <a:gd name="T1" fmla="*/ 1 h 5"/>
                <a:gd name="T2" fmla="*/ 1 w 71"/>
                <a:gd name="T3" fmla="*/ 2 h 5"/>
                <a:gd name="T4" fmla="*/ 1 w 71"/>
                <a:gd name="T5" fmla="*/ 3 h 5"/>
                <a:gd name="T6" fmla="*/ 69 w 71"/>
                <a:gd name="T7" fmla="*/ 4 h 5"/>
                <a:gd name="T8" fmla="*/ 69 w 71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5">
                  <a:moveTo>
                    <a:pt x="69" y="1"/>
                  </a:moveTo>
                  <a:cubicBezTo>
                    <a:pt x="46" y="1"/>
                    <a:pt x="23" y="0"/>
                    <a:pt x="1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24" y="5"/>
                    <a:pt x="47" y="4"/>
                    <a:pt x="69" y="4"/>
                  </a:cubicBezTo>
                  <a:cubicBezTo>
                    <a:pt x="71" y="4"/>
                    <a:pt x="70" y="1"/>
                    <a:pt x="6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iS1ide-Freeform 822"/>
            <p:cNvSpPr/>
            <p:nvPr/>
          </p:nvSpPr>
          <p:spPr bwMode="auto">
            <a:xfrm>
              <a:off x="8397875" y="3786188"/>
              <a:ext cx="123825" cy="6350"/>
            </a:xfrm>
            <a:custGeom>
              <a:avLst/>
              <a:gdLst>
                <a:gd name="T0" fmla="*/ 69 w 71"/>
                <a:gd name="T1" fmla="*/ 1 h 4"/>
                <a:gd name="T2" fmla="*/ 1 w 71"/>
                <a:gd name="T3" fmla="*/ 3 h 4"/>
                <a:gd name="T4" fmla="*/ 1 w 71"/>
                <a:gd name="T5" fmla="*/ 4 h 4"/>
                <a:gd name="T6" fmla="*/ 69 w 71"/>
                <a:gd name="T7" fmla="*/ 2 h 4"/>
                <a:gd name="T8" fmla="*/ 69 w 71"/>
                <a:gd name="T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">
                  <a:moveTo>
                    <a:pt x="69" y="1"/>
                  </a:moveTo>
                  <a:cubicBezTo>
                    <a:pt x="46" y="0"/>
                    <a:pt x="23" y="1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cubicBezTo>
                    <a:pt x="24" y="3"/>
                    <a:pt x="47" y="3"/>
                    <a:pt x="69" y="2"/>
                  </a:cubicBezTo>
                  <a:cubicBezTo>
                    <a:pt x="71" y="2"/>
                    <a:pt x="70" y="1"/>
                    <a:pt x="6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iS1ide-Freeform 823"/>
            <p:cNvSpPr/>
            <p:nvPr/>
          </p:nvSpPr>
          <p:spPr bwMode="auto">
            <a:xfrm>
              <a:off x="8407400" y="3833813"/>
              <a:ext cx="106363" cy="14288"/>
            </a:xfrm>
            <a:custGeom>
              <a:avLst/>
              <a:gdLst>
                <a:gd name="T0" fmla="*/ 59 w 61"/>
                <a:gd name="T1" fmla="*/ 2 h 8"/>
                <a:gd name="T2" fmla="*/ 1 w 61"/>
                <a:gd name="T3" fmla="*/ 8 h 8"/>
                <a:gd name="T4" fmla="*/ 1 w 61"/>
                <a:gd name="T5" fmla="*/ 8 h 8"/>
                <a:gd name="T6" fmla="*/ 59 w 61"/>
                <a:gd name="T7" fmla="*/ 4 h 8"/>
                <a:gd name="T8" fmla="*/ 59 w 61"/>
                <a:gd name="T9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8">
                  <a:moveTo>
                    <a:pt x="59" y="2"/>
                  </a:moveTo>
                  <a:cubicBezTo>
                    <a:pt x="40" y="0"/>
                    <a:pt x="19" y="3"/>
                    <a:pt x="1" y="8"/>
                  </a:cubicBezTo>
                  <a:cubicBezTo>
                    <a:pt x="0" y="8"/>
                    <a:pt x="1" y="8"/>
                    <a:pt x="1" y="8"/>
                  </a:cubicBezTo>
                  <a:cubicBezTo>
                    <a:pt x="20" y="6"/>
                    <a:pt x="40" y="4"/>
                    <a:pt x="59" y="4"/>
                  </a:cubicBezTo>
                  <a:cubicBezTo>
                    <a:pt x="61" y="4"/>
                    <a:pt x="60" y="2"/>
                    <a:pt x="59" y="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ïšḻïďê-Freeform 824"/>
            <p:cNvSpPr/>
            <p:nvPr/>
          </p:nvSpPr>
          <p:spPr bwMode="auto">
            <a:xfrm>
              <a:off x="8393113" y="3860800"/>
              <a:ext cx="128588" cy="11113"/>
            </a:xfrm>
            <a:custGeom>
              <a:avLst/>
              <a:gdLst>
                <a:gd name="T0" fmla="*/ 72 w 74"/>
                <a:gd name="T1" fmla="*/ 3 h 6"/>
                <a:gd name="T2" fmla="*/ 0 w 74"/>
                <a:gd name="T3" fmla="*/ 5 h 6"/>
                <a:gd name="T4" fmla="*/ 1 w 74"/>
                <a:gd name="T5" fmla="*/ 6 h 6"/>
                <a:gd name="T6" fmla="*/ 72 w 74"/>
                <a:gd name="T7" fmla="*/ 5 h 6"/>
                <a:gd name="T8" fmla="*/ 72 w 74"/>
                <a:gd name="T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6">
                  <a:moveTo>
                    <a:pt x="72" y="3"/>
                  </a:moveTo>
                  <a:cubicBezTo>
                    <a:pt x="49" y="0"/>
                    <a:pt x="23" y="0"/>
                    <a:pt x="0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25" y="4"/>
                    <a:pt x="48" y="4"/>
                    <a:pt x="72" y="5"/>
                  </a:cubicBezTo>
                  <a:cubicBezTo>
                    <a:pt x="74" y="5"/>
                    <a:pt x="73" y="3"/>
                    <a:pt x="72" y="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ïšḻïďê-Freeform 825"/>
            <p:cNvSpPr/>
            <p:nvPr/>
          </p:nvSpPr>
          <p:spPr bwMode="auto">
            <a:xfrm>
              <a:off x="8401050" y="3816350"/>
              <a:ext cx="109538" cy="6350"/>
            </a:xfrm>
            <a:custGeom>
              <a:avLst/>
              <a:gdLst>
                <a:gd name="T0" fmla="*/ 60 w 62"/>
                <a:gd name="T1" fmla="*/ 1 h 4"/>
                <a:gd name="T2" fmla="*/ 0 w 62"/>
                <a:gd name="T3" fmla="*/ 1 h 4"/>
                <a:gd name="T4" fmla="*/ 0 w 62"/>
                <a:gd name="T5" fmla="*/ 2 h 4"/>
                <a:gd name="T6" fmla="*/ 61 w 62"/>
                <a:gd name="T7" fmla="*/ 2 h 4"/>
                <a:gd name="T8" fmla="*/ 60 w 62"/>
                <a:gd name="T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4">
                  <a:moveTo>
                    <a:pt x="60" y="1"/>
                  </a:moveTo>
                  <a:cubicBezTo>
                    <a:pt x="40" y="1"/>
                    <a:pt x="21" y="1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20" y="4"/>
                    <a:pt x="41" y="4"/>
                    <a:pt x="61" y="2"/>
                  </a:cubicBezTo>
                  <a:cubicBezTo>
                    <a:pt x="62" y="2"/>
                    <a:pt x="61" y="0"/>
                    <a:pt x="6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ïšḻïďê-Freeform 826"/>
            <p:cNvSpPr/>
            <p:nvPr/>
          </p:nvSpPr>
          <p:spPr bwMode="auto">
            <a:xfrm>
              <a:off x="8316913" y="2928938"/>
              <a:ext cx="15875" cy="354013"/>
            </a:xfrm>
            <a:custGeom>
              <a:avLst/>
              <a:gdLst>
                <a:gd name="T0" fmla="*/ 2 w 9"/>
                <a:gd name="T1" fmla="*/ 0 h 203"/>
                <a:gd name="T2" fmla="*/ 2 w 9"/>
                <a:gd name="T3" fmla="*/ 0 h 203"/>
                <a:gd name="T4" fmla="*/ 3 w 9"/>
                <a:gd name="T5" fmla="*/ 202 h 203"/>
                <a:gd name="T6" fmla="*/ 4 w 9"/>
                <a:gd name="T7" fmla="*/ 202 h 203"/>
                <a:gd name="T8" fmla="*/ 2 w 9"/>
                <a:gd name="T9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203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0" y="67"/>
                    <a:pt x="1" y="135"/>
                    <a:pt x="3" y="202"/>
                  </a:cubicBezTo>
                  <a:cubicBezTo>
                    <a:pt x="3" y="203"/>
                    <a:pt x="4" y="203"/>
                    <a:pt x="4" y="202"/>
                  </a:cubicBezTo>
                  <a:cubicBezTo>
                    <a:pt x="6" y="136"/>
                    <a:pt x="9" y="66"/>
                    <a:pt x="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ïšḻïďê-Freeform 827"/>
            <p:cNvSpPr/>
            <p:nvPr/>
          </p:nvSpPr>
          <p:spPr bwMode="auto">
            <a:xfrm>
              <a:off x="8320088" y="3292475"/>
              <a:ext cx="6350" cy="614363"/>
            </a:xfrm>
            <a:custGeom>
              <a:avLst/>
              <a:gdLst>
                <a:gd name="T0" fmla="*/ 4 w 4"/>
                <a:gd name="T1" fmla="*/ 1 h 352"/>
                <a:gd name="T2" fmla="*/ 0 w 4"/>
                <a:gd name="T3" fmla="*/ 349 h 352"/>
                <a:gd name="T4" fmla="*/ 2 w 4"/>
                <a:gd name="T5" fmla="*/ 350 h 352"/>
                <a:gd name="T6" fmla="*/ 4 w 4"/>
                <a:gd name="T7" fmla="*/ 1 h 352"/>
                <a:gd name="T8" fmla="*/ 4 w 4"/>
                <a:gd name="T9" fmla="*/ 1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52">
                  <a:moveTo>
                    <a:pt x="4" y="1"/>
                  </a:moveTo>
                  <a:cubicBezTo>
                    <a:pt x="1" y="117"/>
                    <a:pt x="0" y="233"/>
                    <a:pt x="0" y="349"/>
                  </a:cubicBezTo>
                  <a:cubicBezTo>
                    <a:pt x="0" y="351"/>
                    <a:pt x="2" y="352"/>
                    <a:pt x="2" y="350"/>
                  </a:cubicBezTo>
                  <a:cubicBezTo>
                    <a:pt x="2" y="234"/>
                    <a:pt x="4" y="117"/>
                    <a:pt x="4" y="1"/>
                  </a:cubicBezTo>
                  <a:cubicBezTo>
                    <a:pt x="4" y="1"/>
                    <a:pt x="4" y="0"/>
                    <a:pt x="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ïšḻïďê-Freeform 828"/>
            <p:cNvSpPr/>
            <p:nvPr/>
          </p:nvSpPr>
          <p:spPr bwMode="auto">
            <a:xfrm>
              <a:off x="8580438" y="3044825"/>
              <a:ext cx="9525" cy="361950"/>
            </a:xfrm>
            <a:custGeom>
              <a:avLst/>
              <a:gdLst>
                <a:gd name="T0" fmla="*/ 5 w 6"/>
                <a:gd name="T1" fmla="*/ 1 h 208"/>
                <a:gd name="T2" fmla="*/ 1 w 6"/>
                <a:gd name="T3" fmla="*/ 206 h 208"/>
                <a:gd name="T4" fmla="*/ 3 w 6"/>
                <a:gd name="T5" fmla="*/ 206 h 208"/>
                <a:gd name="T6" fmla="*/ 6 w 6"/>
                <a:gd name="T7" fmla="*/ 1 h 208"/>
                <a:gd name="T8" fmla="*/ 5 w 6"/>
                <a:gd name="T9" fmla="*/ 1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208">
                  <a:moveTo>
                    <a:pt x="5" y="1"/>
                  </a:moveTo>
                  <a:cubicBezTo>
                    <a:pt x="4" y="69"/>
                    <a:pt x="0" y="138"/>
                    <a:pt x="1" y="206"/>
                  </a:cubicBezTo>
                  <a:cubicBezTo>
                    <a:pt x="1" y="207"/>
                    <a:pt x="3" y="208"/>
                    <a:pt x="3" y="206"/>
                  </a:cubicBezTo>
                  <a:cubicBezTo>
                    <a:pt x="4" y="138"/>
                    <a:pt x="6" y="70"/>
                    <a:pt x="6" y="1"/>
                  </a:cubicBezTo>
                  <a:cubicBezTo>
                    <a:pt x="6" y="1"/>
                    <a:pt x="5" y="0"/>
                    <a:pt x="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ïšḻïďê-Freeform 829"/>
            <p:cNvSpPr/>
            <p:nvPr/>
          </p:nvSpPr>
          <p:spPr bwMode="auto">
            <a:xfrm>
              <a:off x="8569325" y="3430588"/>
              <a:ext cx="12700" cy="528638"/>
            </a:xfrm>
            <a:custGeom>
              <a:avLst/>
              <a:gdLst>
                <a:gd name="T0" fmla="*/ 7 w 7"/>
                <a:gd name="T1" fmla="*/ 0 h 303"/>
                <a:gd name="T2" fmla="*/ 6 w 7"/>
                <a:gd name="T3" fmla="*/ 0 h 303"/>
                <a:gd name="T4" fmla="*/ 4 w 7"/>
                <a:gd name="T5" fmla="*/ 300 h 303"/>
                <a:gd name="T6" fmla="*/ 6 w 7"/>
                <a:gd name="T7" fmla="*/ 301 h 303"/>
                <a:gd name="T8" fmla="*/ 7 w 7"/>
                <a:gd name="T9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303">
                  <a:moveTo>
                    <a:pt x="7" y="0"/>
                  </a:moveTo>
                  <a:cubicBezTo>
                    <a:pt x="7" y="0"/>
                    <a:pt x="6" y="0"/>
                    <a:pt x="6" y="0"/>
                  </a:cubicBezTo>
                  <a:cubicBezTo>
                    <a:pt x="2" y="100"/>
                    <a:pt x="0" y="200"/>
                    <a:pt x="4" y="300"/>
                  </a:cubicBezTo>
                  <a:cubicBezTo>
                    <a:pt x="4" y="302"/>
                    <a:pt x="6" y="303"/>
                    <a:pt x="6" y="301"/>
                  </a:cubicBezTo>
                  <a:cubicBezTo>
                    <a:pt x="3" y="201"/>
                    <a:pt x="4" y="101"/>
                    <a:pt x="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ïšḻïďê-Freeform 830"/>
            <p:cNvSpPr/>
            <p:nvPr/>
          </p:nvSpPr>
          <p:spPr bwMode="auto">
            <a:xfrm>
              <a:off x="7939088" y="3886200"/>
              <a:ext cx="354013" cy="271463"/>
            </a:xfrm>
            <a:custGeom>
              <a:avLst/>
              <a:gdLst>
                <a:gd name="T0" fmla="*/ 196 w 202"/>
                <a:gd name="T1" fmla="*/ 56 h 156"/>
                <a:gd name="T2" fmla="*/ 198 w 202"/>
                <a:gd name="T3" fmla="*/ 15 h 156"/>
                <a:gd name="T4" fmla="*/ 195 w 202"/>
                <a:gd name="T5" fmla="*/ 15 h 156"/>
                <a:gd name="T6" fmla="*/ 180 w 202"/>
                <a:gd name="T7" fmla="*/ 15 h 156"/>
                <a:gd name="T8" fmla="*/ 151 w 202"/>
                <a:gd name="T9" fmla="*/ 15 h 156"/>
                <a:gd name="T10" fmla="*/ 138 w 202"/>
                <a:gd name="T11" fmla="*/ 14 h 156"/>
                <a:gd name="T12" fmla="*/ 118 w 202"/>
                <a:gd name="T13" fmla="*/ 14 h 156"/>
                <a:gd name="T14" fmla="*/ 96 w 202"/>
                <a:gd name="T15" fmla="*/ 13 h 156"/>
                <a:gd name="T16" fmla="*/ 38 w 202"/>
                <a:gd name="T17" fmla="*/ 14 h 156"/>
                <a:gd name="T18" fmla="*/ 25 w 202"/>
                <a:gd name="T19" fmla="*/ 14 h 156"/>
                <a:gd name="T20" fmla="*/ 13 w 202"/>
                <a:gd name="T21" fmla="*/ 15 h 156"/>
                <a:gd name="T22" fmla="*/ 15 w 202"/>
                <a:gd name="T23" fmla="*/ 93 h 156"/>
                <a:gd name="T24" fmla="*/ 25 w 202"/>
                <a:gd name="T25" fmla="*/ 83 h 156"/>
                <a:gd name="T26" fmla="*/ 33 w 202"/>
                <a:gd name="T27" fmla="*/ 71 h 156"/>
                <a:gd name="T28" fmla="*/ 95 w 202"/>
                <a:gd name="T29" fmla="*/ 32 h 156"/>
                <a:gd name="T30" fmla="*/ 77 w 202"/>
                <a:gd name="T31" fmla="*/ 32 h 156"/>
                <a:gd name="T32" fmla="*/ 77 w 202"/>
                <a:gd name="T33" fmla="*/ 120 h 156"/>
                <a:gd name="T34" fmla="*/ 97 w 202"/>
                <a:gd name="T35" fmla="*/ 140 h 156"/>
                <a:gd name="T36" fmla="*/ 118 w 202"/>
                <a:gd name="T37" fmla="*/ 153 h 156"/>
                <a:gd name="T38" fmla="*/ 136 w 202"/>
                <a:gd name="T39" fmla="*/ 145 h 156"/>
                <a:gd name="T40" fmla="*/ 150 w 202"/>
                <a:gd name="T41" fmla="*/ 54 h 156"/>
                <a:gd name="T42" fmla="*/ 149 w 202"/>
                <a:gd name="T43" fmla="*/ 76 h 156"/>
                <a:gd name="T44" fmla="*/ 149 w 202"/>
                <a:gd name="T45" fmla="*/ 119 h 156"/>
                <a:gd name="T46" fmla="*/ 144 w 202"/>
                <a:gd name="T47" fmla="*/ 139 h 156"/>
                <a:gd name="T48" fmla="*/ 156 w 202"/>
                <a:gd name="T49" fmla="*/ 137 h 156"/>
                <a:gd name="T50" fmla="*/ 182 w 202"/>
                <a:gd name="T51" fmla="*/ 137 h 156"/>
                <a:gd name="T52" fmla="*/ 182 w 202"/>
                <a:gd name="T53" fmla="*/ 120 h 156"/>
                <a:gd name="T54" fmla="*/ 196 w 202"/>
                <a:gd name="T55" fmla="*/ 119 h 156"/>
                <a:gd name="T56" fmla="*/ 196 w 202"/>
                <a:gd name="T57" fmla="*/ 101 h 156"/>
                <a:gd name="T58" fmla="*/ 196 w 202"/>
                <a:gd name="T59" fmla="*/ 81 h 156"/>
                <a:gd name="T60" fmla="*/ 98 w 202"/>
                <a:gd name="T61" fmla="*/ 17 h 156"/>
                <a:gd name="T62" fmla="*/ 137 w 202"/>
                <a:gd name="T63" fmla="*/ 32 h 156"/>
                <a:gd name="T64" fmla="*/ 137 w 202"/>
                <a:gd name="T65" fmla="*/ 32 h 156"/>
                <a:gd name="T66" fmla="*/ 182 w 202"/>
                <a:gd name="T67" fmla="*/ 32 h 156"/>
                <a:gd name="T68" fmla="*/ 194 w 202"/>
                <a:gd name="T69" fmla="*/ 34 h 156"/>
                <a:gd name="T70" fmla="*/ 158 w 202"/>
                <a:gd name="T71" fmla="*/ 18 h 156"/>
                <a:gd name="T72" fmla="*/ 158 w 202"/>
                <a:gd name="T73" fmla="*/ 18 h 156"/>
                <a:gd name="T74" fmla="*/ 150 w 202"/>
                <a:gd name="T75" fmla="*/ 32 h 156"/>
                <a:gd name="T76" fmla="*/ 179 w 202"/>
                <a:gd name="T77" fmla="*/ 53 h 156"/>
                <a:gd name="T78" fmla="*/ 179 w 202"/>
                <a:gd name="T79" fmla="*/ 69 h 156"/>
                <a:gd name="T80" fmla="*/ 179 w 202"/>
                <a:gd name="T81" fmla="*/ 56 h 156"/>
                <a:gd name="T82" fmla="*/ 179 w 202"/>
                <a:gd name="T83" fmla="*/ 80 h 156"/>
                <a:gd name="T84" fmla="*/ 156 w 202"/>
                <a:gd name="T85" fmla="*/ 118 h 156"/>
                <a:gd name="T86" fmla="*/ 179 w 202"/>
                <a:gd name="T87" fmla="*/ 117 h 156"/>
                <a:gd name="T88" fmla="*/ 179 w 202"/>
                <a:gd name="T89" fmla="*/ 135 h 156"/>
                <a:gd name="T90" fmla="*/ 182 w 202"/>
                <a:gd name="T91" fmla="*/ 99 h 156"/>
                <a:gd name="T92" fmla="*/ 182 w 202"/>
                <a:gd name="T93" fmla="*/ 97 h 156"/>
                <a:gd name="T94" fmla="*/ 193 w 202"/>
                <a:gd name="T95" fmla="*/ 78 h 156"/>
                <a:gd name="T96" fmla="*/ 194 w 202"/>
                <a:gd name="T97" fmla="*/ 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02" h="156">
                  <a:moveTo>
                    <a:pt x="201" y="79"/>
                  </a:moveTo>
                  <a:cubicBezTo>
                    <a:pt x="199" y="78"/>
                    <a:pt x="198" y="78"/>
                    <a:pt x="196" y="78"/>
                  </a:cubicBezTo>
                  <a:cubicBezTo>
                    <a:pt x="196" y="71"/>
                    <a:pt x="196" y="63"/>
                    <a:pt x="196" y="56"/>
                  </a:cubicBezTo>
                  <a:cubicBezTo>
                    <a:pt x="196" y="56"/>
                    <a:pt x="196" y="56"/>
                    <a:pt x="196" y="56"/>
                  </a:cubicBezTo>
                  <a:cubicBezTo>
                    <a:pt x="197" y="55"/>
                    <a:pt x="197" y="54"/>
                    <a:pt x="196" y="54"/>
                  </a:cubicBezTo>
                  <a:cubicBezTo>
                    <a:pt x="196" y="42"/>
                    <a:pt x="196" y="30"/>
                    <a:pt x="197" y="17"/>
                  </a:cubicBezTo>
                  <a:cubicBezTo>
                    <a:pt x="197" y="17"/>
                    <a:pt x="197" y="17"/>
                    <a:pt x="198" y="17"/>
                  </a:cubicBezTo>
                  <a:cubicBezTo>
                    <a:pt x="199" y="17"/>
                    <a:pt x="199" y="15"/>
                    <a:pt x="198" y="1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12"/>
                    <a:pt x="197" y="9"/>
                    <a:pt x="197" y="7"/>
                  </a:cubicBezTo>
                  <a:cubicBezTo>
                    <a:pt x="197" y="5"/>
                    <a:pt x="195" y="5"/>
                    <a:pt x="195" y="6"/>
                  </a:cubicBezTo>
                  <a:cubicBezTo>
                    <a:pt x="195" y="9"/>
                    <a:pt x="195" y="12"/>
                    <a:pt x="195" y="15"/>
                  </a:cubicBezTo>
                  <a:cubicBezTo>
                    <a:pt x="191" y="15"/>
                    <a:pt x="186" y="15"/>
                    <a:pt x="182" y="15"/>
                  </a:cubicBezTo>
                  <a:cubicBezTo>
                    <a:pt x="182" y="12"/>
                    <a:pt x="182" y="9"/>
                    <a:pt x="181" y="6"/>
                  </a:cubicBezTo>
                  <a:cubicBezTo>
                    <a:pt x="181" y="6"/>
                    <a:pt x="181" y="6"/>
                    <a:pt x="181" y="6"/>
                  </a:cubicBezTo>
                  <a:cubicBezTo>
                    <a:pt x="180" y="9"/>
                    <a:pt x="180" y="12"/>
                    <a:pt x="180" y="15"/>
                  </a:cubicBezTo>
                  <a:cubicBezTo>
                    <a:pt x="173" y="15"/>
                    <a:pt x="165" y="15"/>
                    <a:pt x="158" y="15"/>
                  </a:cubicBezTo>
                  <a:cubicBezTo>
                    <a:pt x="158" y="12"/>
                    <a:pt x="158" y="10"/>
                    <a:pt x="158" y="7"/>
                  </a:cubicBezTo>
                  <a:cubicBezTo>
                    <a:pt x="158" y="3"/>
                    <a:pt x="151" y="0"/>
                    <a:pt x="151" y="5"/>
                  </a:cubicBezTo>
                  <a:cubicBezTo>
                    <a:pt x="151" y="8"/>
                    <a:pt x="151" y="12"/>
                    <a:pt x="151" y="15"/>
                  </a:cubicBezTo>
                  <a:cubicBezTo>
                    <a:pt x="147" y="15"/>
                    <a:pt x="143" y="14"/>
                    <a:pt x="140" y="14"/>
                  </a:cubicBezTo>
                  <a:cubicBezTo>
                    <a:pt x="140" y="11"/>
                    <a:pt x="140" y="8"/>
                    <a:pt x="140" y="5"/>
                  </a:cubicBezTo>
                  <a:cubicBezTo>
                    <a:pt x="140" y="4"/>
                    <a:pt x="139" y="4"/>
                    <a:pt x="139" y="5"/>
                  </a:cubicBezTo>
                  <a:cubicBezTo>
                    <a:pt x="139" y="8"/>
                    <a:pt x="138" y="11"/>
                    <a:pt x="138" y="14"/>
                  </a:cubicBezTo>
                  <a:cubicBezTo>
                    <a:pt x="132" y="14"/>
                    <a:pt x="125" y="14"/>
                    <a:pt x="118" y="14"/>
                  </a:cubicBezTo>
                  <a:cubicBezTo>
                    <a:pt x="118" y="12"/>
                    <a:pt x="118" y="10"/>
                    <a:pt x="118" y="8"/>
                  </a:cubicBezTo>
                  <a:cubicBezTo>
                    <a:pt x="118" y="8"/>
                    <a:pt x="117" y="8"/>
                    <a:pt x="117" y="8"/>
                  </a:cubicBezTo>
                  <a:cubicBezTo>
                    <a:pt x="118" y="10"/>
                    <a:pt x="118" y="12"/>
                    <a:pt x="118" y="14"/>
                  </a:cubicBezTo>
                  <a:cubicBezTo>
                    <a:pt x="111" y="14"/>
                    <a:pt x="105" y="14"/>
                    <a:pt x="98" y="14"/>
                  </a:cubicBezTo>
                  <a:cubicBezTo>
                    <a:pt x="98" y="11"/>
                    <a:pt x="98" y="8"/>
                    <a:pt x="98" y="5"/>
                  </a:cubicBezTo>
                  <a:cubicBezTo>
                    <a:pt x="98" y="4"/>
                    <a:pt x="97" y="3"/>
                    <a:pt x="97" y="4"/>
                  </a:cubicBezTo>
                  <a:cubicBezTo>
                    <a:pt x="97" y="7"/>
                    <a:pt x="96" y="10"/>
                    <a:pt x="96" y="13"/>
                  </a:cubicBezTo>
                  <a:cubicBezTo>
                    <a:pt x="77" y="13"/>
                    <a:pt x="58" y="13"/>
                    <a:pt x="38" y="14"/>
                  </a:cubicBezTo>
                  <a:cubicBezTo>
                    <a:pt x="39" y="10"/>
                    <a:pt x="39" y="7"/>
                    <a:pt x="39" y="3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38" y="7"/>
                    <a:pt x="38" y="10"/>
                    <a:pt x="38" y="14"/>
                  </a:cubicBezTo>
                  <a:cubicBezTo>
                    <a:pt x="34" y="14"/>
                    <a:pt x="30" y="14"/>
                    <a:pt x="26" y="14"/>
                  </a:cubicBezTo>
                  <a:cubicBezTo>
                    <a:pt x="26" y="11"/>
                    <a:pt x="26" y="9"/>
                    <a:pt x="26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9"/>
                    <a:pt x="26" y="11"/>
                    <a:pt x="25" y="14"/>
                  </a:cubicBezTo>
                  <a:cubicBezTo>
                    <a:pt x="22" y="14"/>
                    <a:pt x="18" y="14"/>
                    <a:pt x="15" y="15"/>
                  </a:cubicBezTo>
                  <a:cubicBezTo>
                    <a:pt x="15" y="11"/>
                    <a:pt x="15" y="8"/>
                    <a:pt x="14" y="5"/>
                  </a:cubicBezTo>
                  <a:cubicBezTo>
                    <a:pt x="14" y="4"/>
                    <a:pt x="14" y="4"/>
                    <a:pt x="14" y="5"/>
                  </a:cubicBezTo>
                  <a:cubicBezTo>
                    <a:pt x="14" y="8"/>
                    <a:pt x="13" y="11"/>
                    <a:pt x="13" y="15"/>
                  </a:cubicBezTo>
                  <a:cubicBezTo>
                    <a:pt x="9" y="15"/>
                    <a:pt x="5" y="15"/>
                    <a:pt x="1" y="15"/>
                  </a:cubicBezTo>
                  <a:cubicBezTo>
                    <a:pt x="0" y="16"/>
                    <a:pt x="0" y="17"/>
                    <a:pt x="1" y="17"/>
                  </a:cubicBezTo>
                  <a:cubicBezTo>
                    <a:pt x="5" y="17"/>
                    <a:pt x="9" y="17"/>
                    <a:pt x="13" y="16"/>
                  </a:cubicBezTo>
                  <a:cubicBezTo>
                    <a:pt x="12" y="42"/>
                    <a:pt x="12" y="69"/>
                    <a:pt x="15" y="93"/>
                  </a:cubicBezTo>
                  <a:cubicBezTo>
                    <a:pt x="15" y="94"/>
                    <a:pt x="16" y="94"/>
                    <a:pt x="16" y="93"/>
                  </a:cubicBezTo>
                  <a:cubicBezTo>
                    <a:pt x="17" y="68"/>
                    <a:pt x="17" y="42"/>
                    <a:pt x="15" y="16"/>
                  </a:cubicBezTo>
                  <a:cubicBezTo>
                    <a:pt x="19" y="16"/>
                    <a:pt x="22" y="16"/>
                    <a:pt x="25" y="16"/>
                  </a:cubicBezTo>
                  <a:cubicBezTo>
                    <a:pt x="25" y="38"/>
                    <a:pt x="25" y="61"/>
                    <a:pt x="25" y="83"/>
                  </a:cubicBezTo>
                  <a:cubicBezTo>
                    <a:pt x="25" y="84"/>
                    <a:pt x="26" y="84"/>
                    <a:pt x="26" y="83"/>
                  </a:cubicBezTo>
                  <a:cubicBezTo>
                    <a:pt x="27" y="61"/>
                    <a:pt x="26" y="38"/>
                    <a:pt x="26" y="16"/>
                  </a:cubicBezTo>
                  <a:cubicBezTo>
                    <a:pt x="30" y="16"/>
                    <a:pt x="34" y="16"/>
                    <a:pt x="37" y="16"/>
                  </a:cubicBezTo>
                  <a:cubicBezTo>
                    <a:pt x="35" y="34"/>
                    <a:pt x="35" y="53"/>
                    <a:pt x="33" y="71"/>
                  </a:cubicBezTo>
                  <a:cubicBezTo>
                    <a:pt x="33" y="72"/>
                    <a:pt x="35" y="73"/>
                    <a:pt x="35" y="72"/>
                  </a:cubicBezTo>
                  <a:cubicBezTo>
                    <a:pt x="36" y="53"/>
                    <a:pt x="36" y="34"/>
                    <a:pt x="38" y="16"/>
                  </a:cubicBezTo>
                  <a:cubicBezTo>
                    <a:pt x="57" y="16"/>
                    <a:pt x="77" y="16"/>
                    <a:pt x="96" y="17"/>
                  </a:cubicBezTo>
                  <a:cubicBezTo>
                    <a:pt x="96" y="22"/>
                    <a:pt x="95" y="27"/>
                    <a:pt x="95" y="32"/>
                  </a:cubicBezTo>
                  <a:cubicBezTo>
                    <a:pt x="89" y="32"/>
                    <a:pt x="84" y="32"/>
                    <a:pt x="78" y="32"/>
                  </a:cubicBezTo>
                  <a:cubicBezTo>
                    <a:pt x="78" y="30"/>
                    <a:pt x="78" y="28"/>
                    <a:pt x="78" y="26"/>
                  </a:cubicBezTo>
                  <a:cubicBezTo>
                    <a:pt x="78" y="26"/>
                    <a:pt x="77" y="26"/>
                    <a:pt x="77" y="26"/>
                  </a:cubicBezTo>
                  <a:cubicBezTo>
                    <a:pt x="77" y="28"/>
                    <a:pt x="77" y="30"/>
                    <a:pt x="77" y="32"/>
                  </a:cubicBezTo>
                  <a:cubicBezTo>
                    <a:pt x="75" y="32"/>
                    <a:pt x="74" y="32"/>
                    <a:pt x="72" y="32"/>
                  </a:cubicBezTo>
                  <a:cubicBezTo>
                    <a:pt x="71" y="32"/>
                    <a:pt x="72" y="34"/>
                    <a:pt x="73" y="34"/>
                  </a:cubicBezTo>
                  <a:cubicBezTo>
                    <a:pt x="74" y="34"/>
                    <a:pt x="75" y="34"/>
                    <a:pt x="77" y="34"/>
                  </a:cubicBezTo>
                  <a:cubicBezTo>
                    <a:pt x="76" y="62"/>
                    <a:pt x="75" y="91"/>
                    <a:pt x="77" y="120"/>
                  </a:cubicBezTo>
                  <a:cubicBezTo>
                    <a:pt x="77" y="121"/>
                    <a:pt x="78" y="121"/>
                    <a:pt x="78" y="120"/>
                  </a:cubicBezTo>
                  <a:cubicBezTo>
                    <a:pt x="77" y="91"/>
                    <a:pt x="77" y="63"/>
                    <a:pt x="78" y="34"/>
                  </a:cubicBezTo>
                  <a:cubicBezTo>
                    <a:pt x="84" y="34"/>
                    <a:pt x="89" y="34"/>
                    <a:pt x="95" y="34"/>
                  </a:cubicBezTo>
                  <a:cubicBezTo>
                    <a:pt x="94" y="69"/>
                    <a:pt x="94" y="105"/>
                    <a:pt x="97" y="140"/>
                  </a:cubicBezTo>
                  <a:cubicBezTo>
                    <a:pt x="97" y="141"/>
                    <a:pt x="98" y="141"/>
                    <a:pt x="98" y="140"/>
                  </a:cubicBezTo>
                  <a:cubicBezTo>
                    <a:pt x="99" y="105"/>
                    <a:pt x="97" y="69"/>
                    <a:pt x="97" y="34"/>
                  </a:cubicBezTo>
                  <a:cubicBezTo>
                    <a:pt x="104" y="34"/>
                    <a:pt x="111" y="34"/>
                    <a:pt x="118" y="34"/>
                  </a:cubicBezTo>
                  <a:cubicBezTo>
                    <a:pt x="119" y="74"/>
                    <a:pt x="117" y="113"/>
                    <a:pt x="118" y="153"/>
                  </a:cubicBezTo>
                  <a:cubicBezTo>
                    <a:pt x="118" y="154"/>
                    <a:pt x="120" y="155"/>
                    <a:pt x="120" y="153"/>
                  </a:cubicBezTo>
                  <a:cubicBezTo>
                    <a:pt x="121" y="114"/>
                    <a:pt x="123" y="74"/>
                    <a:pt x="120" y="34"/>
                  </a:cubicBezTo>
                  <a:cubicBezTo>
                    <a:pt x="126" y="34"/>
                    <a:pt x="131" y="34"/>
                    <a:pt x="137" y="34"/>
                  </a:cubicBezTo>
                  <a:cubicBezTo>
                    <a:pt x="136" y="71"/>
                    <a:pt x="135" y="108"/>
                    <a:pt x="136" y="145"/>
                  </a:cubicBezTo>
                  <a:cubicBezTo>
                    <a:pt x="137" y="146"/>
                    <a:pt x="139" y="147"/>
                    <a:pt x="139" y="145"/>
                  </a:cubicBezTo>
                  <a:cubicBezTo>
                    <a:pt x="138" y="108"/>
                    <a:pt x="139" y="71"/>
                    <a:pt x="139" y="34"/>
                  </a:cubicBezTo>
                  <a:cubicBezTo>
                    <a:pt x="143" y="35"/>
                    <a:pt x="147" y="34"/>
                    <a:pt x="150" y="35"/>
                  </a:cubicBezTo>
                  <a:cubicBezTo>
                    <a:pt x="150" y="41"/>
                    <a:pt x="150" y="47"/>
                    <a:pt x="150" y="54"/>
                  </a:cubicBezTo>
                  <a:cubicBezTo>
                    <a:pt x="150" y="54"/>
                    <a:pt x="149" y="54"/>
                    <a:pt x="149" y="54"/>
                  </a:cubicBezTo>
                  <a:cubicBezTo>
                    <a:pt x="148" y="54"/>
                    <a:pt x="148" y="56"/>
                    <a:pt x="150" y="56"/>
                  </a:cubicBezTo>
                  <a:cubicBezTo>
                    <a:pt x="150" y="56"/>
                    <a:pt x="150" y="56"/>
                    <a:pt x="150" y="56"/>
                  </a:cubicBezTo>
                  <a:cubicBezTo>
                    <a:pt x="150" y="63"/>
                    <a:pt x="150" y="69"/>
                    <a:pt x="149" y="76"/>
                  </a:cubicBezTo>
                  <a:cubicBezTo>
                    <a:pt x="149" y="76"/>
                    <a:pt x="148" y="76"/>
                    <a:pt x="148" y="76"/>
                  </a:cubicBezTo>
                  <a:cubicBezTo>
                    <a:pt x="147" y="76"/>
                    <a:pt x="147" y="77"/>
                    <a:pt x="148" y="77"/>
                  </a:cubicBezTo>
                  <a:cubicBezTo>
                    <a:pt x="148" y="77"/>
                    <a:pt x="149" y="77"/>
                    <a:pt x="149" y="77"/>
                  </a:cubicBezTo>
                  <a:cubicBezTo>
                    <a:pt x="149" y="91"/>
                    <a:pt x="149" y="105"/>
                    <a:pt x="149" y="119"/>
                  </a:cubicBezTo>
                  <a:cubicBezTo>
                    <a:pt x="148" y="119"/>
                    <a:pt x="148" y="120"/>
                    <a:pt x="149" y="121"/>
                  </a:cubicBezTo>
                  <a:cubicBezTo>
                    <a:pt x="149" y="126"/>
                    <a:pt x="149" y="131"/>
                    <a:pt x="149" y="136"/>
                  </a:cubicBezTo>
                  <a:cubicBezTo>
                    <a:pt x="147" y="137"/>
                    <a:pt x="146" y="137"/>
                    <a:pt x="144" y="138"/>
                  </a:cubicBezTo>
                  <a:cubicBezTo>
                    <a:pt x="144" y="138"/>
                    <a:pt x="144" y="139"/>
                    <a:pt x="144" y="139"/>
                  </a:cubicBezTo>
                  <a:cubicBezTo>
                    <a:pt x="146" y="138"/>
                    <a:pt x="147" y="138"/>
                    <a:pt x="149" y="138"/>
                  </a:cubicBezTo>
                  <a:cubicBezTo>
                    <a:pt x="149" y="142"/>
                    <a:pt x="149" y="145"/>
                    <a:pt x="149" y="149"/>
                  </a:cubicBezTo>
                  <a:cubicBezTo>
                    <a:pt x="149" y="153"/>
                    <a:pt x="156" y="156"/>
                    <a:pt x="156" y="151"/>
                  </a:cubicBezTo>
                  <a:cubicBezTo>
                    <a:pt x="156" y="146"/>
                    <a:pt x="156" y="142"/>
                    <a:pt x="156" y="137"/>
                  </a:cubicBezTo>
                  <a:cubicBezTo>
                    <a:pt x="164" y="137"/>
                    <a:pt x="172" y="137"/>
                    <a:pt x="180" y="137"/>
                  </a:cubicBezTo>
                  <a:cubicBezTo>
                    <a:pt x="180" y="139"/>
                    <a:pt x="180" y="141"/>
                    <a:pt x="180" y="143"/>
                  </a:cubicBezTo>
                  <a:cubicBezTo>
                    <a:pt x="180" y="144"/>
                    <a:pt x="182" y="145"/>
                    <a:pt x="182" y="143"/>
                  </a:cubicBezTo>
                  <a:cubicBezTo>
                    <a:pt x="182" y="141"/>
                    <a:pt x="182" y="139"/>
                    <a:pt x="182" y="137"/>
                  </a:cubicBezTo>
                  <a:cubicBezTo>
                    <a:pt x="183" y="138"/>
                    <a:pt x="184" y="138"/>
                    <a:pt x="185" y="138"/>
                  </a:cubicBezTo>
                  <a:cubicBezTo>
                    <a:pt x="186" y="138"/>
                    <a:pt x="185" y="135"/>
                    <a:pt x="184" y="135"/>
                  </a:cubicBezTo>
                  <a:cubicBezTo>
                    <a:pt x="183" y="135"/>
                    <a:pt x="183" y="135"/>
                    <a:pt x="182" y="135"/>
                  </a:cubicBezTo>
                  <a:cubicBezTo>
                    <a:pt x="182" y="130"/>
                    <a:pt x="182" y="125"/>
                    <a:pt x="182" y="120"/>
                  </a:cubicBezTo>
                  <a:cubicBezTo>
                    <a:pt x="186" y="120"/>
                    <a:pt x="190" y="120"/>
                    <a:pt x="193" y="119"/>
                  </a:cubicBezTo>
                  <a:cubicBezTo>
                    <a:pt x="193" y="127"/>
                    <a:pt x="193" y="134"/>
                    <a:pt x="193" y="141"/>
                  </a:cubicBezTo>
                  <a:cubicBezTo>
                    <a:pt x="193" y="142"/>
                    <a:pt x="195" y="143"/>
                    <a:pt x="195" y="142"/>
                  </a:cubicBezTo>
                  <a:cubicBezTo>
                    <a:pt x="195" y="134"/>
                    <a:pt x="195" y="127"/>
                    <a:pt x="196" y="119"/>
                  </a:cubicBezTo>
                  <a:cubicBezTo>
                    <a:pt x="197" y="119"/>
                    <a:pt x="198" y="119"/>
                    <a:pt x="200" y="119"/>
                  </a:cubicBezTo>
                  <a:cubicBezTo>
                    <a:pt x="201" y="119"/>
                    <a:pt x="200" y="117"/>
                    <a:pt x="199" y="117"/>
                  </a:cubicBezTo>
                  <a:cubicBezTo>
                    <a:pt x="198" y="117"/>
                    <a:pt x="197" y="117"/>
                    <a:pt x="196" y="117"/>
                  </a:cubicBezTo>
                  <a:cubicBezTo>
                    <a:pt x="196" y="112"/>
                    <a:pt x="196" y="106"/>
                    <a:pt x="196" y="101"/>
                  </a:cubicBezTo>
                  <a:cubicBezTo>
                    <a:pt x="196" y="101"/>
                    <a:pt x="197" y="101"/>
                    <a:pt x="198" y="101"/>
                  </a:cubicBezTo>
                  <a:cubicBezTo>
                    <a:pt x="199" y="101"/>
                    <a:pt x="199" y="99"/>
                    <a:pt x="198" y="99"/>
                  </a:cubicBezTo>
                  <a:cubicBezTo>
                    <a:pt x="197" y="99"/>
                    <a:pt x="196" y="98"/>
                    <a:pt x="196" y="98"/>
                  </a:cubicBezTo>
                  <a:cubicBezTo>
                    <a:pt x="196" y="92"/>
                    <a:pt x="196" y="87"/>
                    <a:pt x="196" y="81"/>
                  </a:cubicBezTo>
                  <a:cubicBezTo>
                    <a:pt x="198" y="81"/>
                    <a:pt x="199" y="81"/>
                    <a:pt x="201" y="81"/>
                  </a:cubicBezTo>
                  <a:cubicBezTo>
                    <a:pt x="202" y="81"/>
                    <a:pt x="202" y="79"/>
                    <a:pt x="201" y="79"/>
                  </a:cubicBezTo>
                  <a:close/>
                  <a:moveTo>
                    <a:pt x="97" y="32"/>
                  </a:moveTo>
                  <a:cubicBezTo>
                    <a:pt x="97" y="27"/>
                    <a:pt x="98" y="22"/>
                    <a:pt x="98" y="17"/>
                  </a:cubicBezTo>
                  <a:cubicBezTo>
                    <a:pt x="104" y="17"/>
                    <a:pt x="111" y="17"/>
                    <a:pt x="118" y="17"/>
                  </a:cubicBezTo>
                  <a:cubicBezTo>
                    <a:pt x="118" y="22"/>
                    <a:pt x="118" y="27"/>
                    <a:pt x="118" y="32"/>
                  </a:cubicBezTo>
                  <a:cubicBezTo>
                    <a:pt x="111" y="32"/>
                    <a:pt x="104" y="32"/>
                    <a:pt x="97" y="32"/>
                  </a:cubicBezTo>
                  <a:close/>
                  <a:moveTo>
                    <a:pt x="137" y="32"/>
                  </a:moveTo>
                  <a:cubicBezTo>
                    <a:pt x="132" y="32"/>
                    <a:pt x="126" y="32"/>
                    <a:pt x="120" y="32"/>
                  </a:cubicBezTo>
                  <a:cubicBezTo>
                    <a:pt x="119" y="27"/>
                    <a:pt x="119" y="22"/>
                    <a:pt x="119" y="17"/>
                  </a:cubicBezTo>
                  <a:cubicBezTo>
                    <a:pt x="125" y="17"/>
                    <a:pt x="132" y="18"/>
                    <a:pt x="138" y="18"/>
                  </a:cubicBezTo>
                  <a:cubicBezTo>
                    <a:pt x="138" y="22"/>
                    <a:pt x="138" y="27"/>
                    <a:pt x="137" y="32"/>
                  </a:cubicBezTo>
                  <a:close/>
                  <a:moveTo>
                    <a:pt x="195" y="17"/>
                  </a:moveTo>
                  <a:cubicBezTo>
                    <a:pt x="195" y="22"/>
                    <a:pt x="195" y="27"/>
                    <a:pt x="194" y="32"/>
                  </a:cubicBezTo>
                  <a:cubicBezTo>
                    <a:pt x="194" y="32"/>
                    <a:pt x="194" y="32"/>
                    <a:pt x="194" y="32"/>
                  </a:cubicBezTo>
                  <a:cubicBezTo>
                    <a:pt x="190" y="32"/>
                    <a:pt x="186" y="32"/>
                    <a:pt x="182" y="32"/>
                  </a:cubicBezTo>
                  <a:cubicBezTo>
                    <a:pt x="182" y="27"/>
                    <a:pt x="182" y="22"/>
                    <a:pt x="182" y="18"/>
                  </a:cubicBezTo>
                  <a:cubicBezTo>
                    <a:pt x="186" y="18"/>
                    <a:pt x="191" y="18"/>
                    <a:pt x="195" y="17"/>
                  </a:cubicBezTo>
                  <a:close/>
                  <a:moveTo>
                    <a:pt x="182" y="34"/>
                  </a:moveTo>
                  <a:cubicBezTo>
                    <a:pt x="186" y="34"/>
                    <a:pt x="190" y="34"/>
                    <a:pt x="194" y="34"/>
                  </a:cubicBezTo>
                  <a:cubicBezTo>
                    <a:pt x="194" y="41"/>
                    <a:pt x="194" y="47"/>
                    <a:pt x="194" y="54"/>
                  </a:cubicBezTo>
                  <a:cubicBezTo>
                    <a:pt x="190" y="53"/>
                    <a:pt x="186" y="53"/>
                    <a:pt x="182" y="53"/>
                  </a:cubicBezTo>
                  <a:cubicBezTo>
                    <a:pt x="182" y="47"/>
                    <a:pt x="182" y="41"/>
                    <a:pt x="182" y="34"/>
                  </a:cubicBezTo>
                  <a:close/>
                  <a:moveTo>
                    <a:pt x="158" y="18"/>
                  </a:moveTo>
                  <a:cubicBezTo>
                    <a:pt x="165" y="18"/>
                    <a:pt x="172" y="18"/>
                    <a:pt x="180" y="18"/>
                  </a:cubicBezTo>
                  <a:cubicBezTo>
                    <a:pt x="180" y="22"/>
                    <a:pt x="179" y="27"/>
                    <a:pt x="179" y="32"/>
                  </a:cubicBezTo>
                  <a:cubicBezTo>
                    <a:pt x="172" y="32"/>
                    <a:pt x="165" y="32"/>
                    <a:pt x="158" y="32"/>
                  </a:cubicBezTo>
                  <a:cubicBezTo>
                    <a:pt x="158" y="27"/>
                    <a:pt x="158" y="22"/>
                    <a:pt x="158" y="18"/>
                  </a:cubicBezTo>
                  <a:close/>
                  <a:moveTo>
                    <a:pt x="139" y="32"/>
                  </a:moveTo>
                  <a:cubicBezTo>
                    <a:pt x="139" y="27"/>
                    <a:pt x="140" y="22"/>
                    <a:pt x="140" y="18"/>
                  </a:cubicBezTo>
                  <a:cubicBezTo>
                    <a:pt x="143" y="18"/>
                    <a:pt x="147" y="18"/>
                    <a:pt x="151" y="18"/>
                  </a:cubicBezTo>
                  <a:cubicBezTo>
                    <a:pt x="151" y="22"/>
                    <a:pt x="150" y="27"/>
                    <a:pt x="150" y="32"/>
                  </a:cubicBezTo>
                  <a:cubicBezTo>
                    <a:pt x="147" y="32"/>
                    <a:pt x="143" y="32"/>
                    <a:pt x="139" y="32"/>
                  </a:cubicBezTo>
                  <a:close/>
                  <a:moveTo>
                    <a:pt x="158" y="35"/>
                  </a:moveTo>
                  <a:cubicBezTo>
                    <a:pt x="165" y="34"/>
                    <a:pt x="172" y="34"/>
                    <a:pt x="179" y="34"/>
                  </a:cubicBezTo>
                  <a:cubicBezTo>
                    <a:pt x="179" y="41"/>
                    <a:pt x="179" y="47"/>
                    <a:pt x="179" y="53"/>
                  </a:cubicBezTo>
                  <a:cubicBezTo>
                    <a:pt x="172" y="53"/>
                    <a:pt x="164" y="53"/>
                    <a:pt x="157" y="53"/>
                  </a:cubicBezTo>
                  <a:cubicBezTo>
                    <a:pt x="157" y="47"/>
                    <a:pt x="157" y="41"/>
                    <a:pt x="158" y="35"/>
                  </a:cubicBezTo>
                  <a:close/>
                  <a:moveTo>
                    <a:pt x="179" y="56"/>
                  </a:moveTo>
                  <a:cubicBezTo>
                    <a:pt x="179" y="61"/>
                    <a:pt x="179" y="65"/>
                    <a:pt x="179" y="69"/>
                  </a:cubicBezTo>
                  <a:cubicBezTo>
                    <a:pt x="179" y="72"/>
                    <a:pt x="179" y="74"/>
                    <a:pt x="179" y="77"/>
                  </a:cubicBezTo>
                  <a:cubicBezTo>
                    <a:pt x="172" y="76"/>
                    <a:pt x="164" y="76"/>
                    <a:pt x="157" y="76"/>
                  </a:cubicBezTo>
                  <a:cubicBezTo>
                    <a:pt x="157" y="69"/>
                    <a:pt x="157" y="63"/>
                    <a:pt x="157" y="56"/>
                  </a:cubicBezTo>
                  <a:cubicBezTo>
                    <a:pt x="164" y="56"/>
                    <a:pt x="172" y="56"/>
                    <a:pt x="179" y="56"/>
                  </a:cubicBezTo>
                  <a:close/>
                  <a:moveTo>
                    <a:pt x="172" y="97"/>
                  </a:moveTo>
                  <a:cubicBezTo>
                    <a:pt x="167" y="97"/>
                    <a:pt x="161" y="97"/>
                    <a:pt x="156" y="98"/>
                  </a:cubicBezTo>
                  <a:cubicBezTo>
                    <a:pt x="156" y="92"/>
                    <a:pt x="156" y="85"/>
                    <a:pt x="156" y="78"/>
                  </a:cubicBezTo>
                  <a:cubicBezTo>
                    <a:pt x="164" y="79"/>
                    <a:pt x="171" y="80"/>
                    <a:pt x="179" y="80"/>
                  </a:cubicBezTo>
                  <a:cubicBezTo>
                    <a:pt x="179" y="86"/>
                    <a:pt x="179" y="91"/>
                    <a:pt x="179" y="97"/>
                  </a:cubicBezTo>
                  <a:cubicBezTo>
                    <a:pt x="176" y="97"/>
                    <a:pt x="174" y="97"/>
                    <a:pt x="172" y="97"/>
                  </a:cubicBezTo>
                  <a:close/>
                  <a:moveTo>
                    <a:pt x="179" y="117"/>
                  </a:moveTo>
                  <a:cubicBezTo>
                    <a:pt x="171" y="117"/>
                    <a:pt x="163" y="117"/>
                    <a:pt x="156" y="118"/>
                  </a:cubicBezTo>
                  <a:cubicBezTo>
                    <a:pt x="156" y="112"/>
                    <a:pt x="156" y="106"/>
                    <a:pt x="156" y="99"/>
                  </a:cubicBezTo>
                  <a:cubicBezTo>
                    <a:pt x="161" y="98"/>
                    <a:pt x="167" y="99"/>
                    <a:pt x="172" y="99"/>
                  </a:cubicBezTo>
                  <a:cubicBezTo>
                    <a:pt x="174" y="99"/>
                    <a:pt x="177" y="99"/>
                    <a:pt x="179" y="99"/>
                  </a:cubicBezTo>
                  <a:cubicBezTo>
                    <a:pt x="179" y="105"/>
                    <a:pt x="179" y="111"/>
                    <a:pt x="179" y="117"/>
                  </a:cubicBezTo>
                  <a:close/>
                  <a:moveTo>
                    <a:pt x="156" y="135"/>
                  </a:moveTo>
                  <a:cubicBezTo>
                    <a:pt x="156" y="130"/>
                    <a:pt x="156" y="125"/>
                    <a:pt x="156" y="121"/>
                  </a:cubicBezTo>
                  <a:cubicBezTo>
                    <a:pt x="163" y="120"/>
                    <a:pt x="171" y="120"/>
                    <a:pt x="179" y="120"/>
                  </a:cubicBezTo>
                  <a:cubicBezTo>
                    <a:pt x="179" y="125"/>
                    <a:pt x="179" y="130"/>
                    <a:pt x="179" y="135"/>
                  </a:cubicBezTo>
                  <a:cubicBezTo>
                    <a:pt x="172" y="134"/>
                    <a:pt x="164" y="134"/>
                    <a:pt x="156" y="135"/>
                  </a:cubicBezTo>
                  <a:close/>
                  <a:moveTo>
                    <a:pt x="193" y="117"/>
                  </a:moveTo>
                  <a:cubicBezTo>
                    <a:pt x="190" y="117"/>
                    <a:pt x="186" y="117"/>
                    <a:pt x="182" y="117"/>
                  </a:cubicBezTo>
                  <a:cubicBezTo>
                    <a:pt x="182" y="111"/>
                    <a:pt x="182" y="105"/>
                    <a:pt x="182" y="99"/>
                  </a:cubicBezTo>
                  <a:cubicBezTo>
                    <a:pt x="186" y="100"/>
                    <a:pt x="189" y="100"/>
                    <a:pt x="193" y="100"/>
                  </a:cubicBezTo>
                  <a:cubicBezTo>
                    <a:pt x="193" y="106"/>
                    <a:pt x="193" y="111"/>
                    <a:pt x="193" y="117"/>
                  </a:cubicBezTo>
                  <a:close/>
                  <a:moveTo>
                    <a:pt x="193" y="98"/>
                  </a:moveTo>
                  <a:cubicBezTo>
                    <a:pt x="190" y="97"/>
                    <a:pt x="186" y="97"/>
                    <a:pt x="182" y="97"/>
                  </a:cubicBezTo>
                  <a:cubicBezTo>
                    <a:pt x="182" y="91"/>
                    <a:pt x="182" y="86"/>
                    <a:pt x="182" y="80"/>
                  </a:cubicBezTo>
                  <a:cubicBezTo>
                    <a:pt x="186" y="80"/>
                    <a:pt x="190" y="81"/>
                    <a:pt x="193" y="81"/>
                  </a:cubicBezTo>
                  <a:cubicBezTo>
                    <a:pt x="193" y="86"/>
                    <a:pt x="193" y="92"/>
                    <a:pt x="193" y="98"/>
                  </a:cubicBezTo>
                  <a:close/>
                  <a:moveTo>
                    <a:pt x="193" y="78"/>
                  </a:moveTo>
                  <a:cubicBezTo>
                    <a:pt x="190" y="77"/>
                    <a:pt x="186" y="77"/>
                    <a:pt x="182" y="77"/>
                  </a:cubicBezTo>
                  <a:cubicBezTo>
                    <a:pt x="182" y="74"/>
                    <a:pt x="182" y="72"/>
                    <a:pt x="182" y="70"/>
                  </a:cubicBezTo>
                  <a:cubicBezTo>
                    <a:pt x="182" y="65"/>
                    <a:pt x="182" y="61"/>
                    <a:pt x="182" y="56"/>
                  </a:cubicBezTo>
                  <a:cubicBezTo>
                    <a:pt x="186" y="56"/>
                    <a:pt x="190" y="56"/>
                    <a:pt x="194" y="56"/>
                  </a:cubicBezTo>
                  <a:cubicBezTo>
                    <a:pt x="194" y="63"/>
                    <a:pt x="194" y="70"/>
                    <a:pt x="193" y="7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íślíḋè-Freeform 831"/>
            <p:cNvSpPr/>
            <p:nvPr/>
          </p:nvSpPr>
          <p:spPr bwMode="auto">
            <a:xfrm>
              <a:off x="8380413" y="3889375"/>
              <a:ext cx="115888" cy="273050"/>
            </a:xfrm>
            <a:custGeom>
              <a:avLst/>
              <a:gdLst>
                <a:gd name="T0" fmla="*/ 39 w 66"/>
                <a:gd name="T1" fmla="*/ 133 h 156"/>
                <a:gd name="T2" fmla="*/ 61 w 66"/>
                <a:gd name="T3" fmla="*/ 114 h 156"/>
                <a:gd name="T4" fmla="*/ 39 w 66"/>
                <a:gd name="T5" fmla="*/ 111 h 156"/>
                <a:gd name="T6" fmla="*/ 59 w 66"/>
                <a:gd name="T7" fmla="*/ 92 h 156"/>
                <a:gd name="T8" fmla="*/ 39 w 66"/>
                <a:gd name="T9" fmla="*/ 90 h 156"/>
                <a:gd name="T10" fmla="*/ 54 w 66"/>
                <a:gd name="T11" fmla="*/ 75 h 156"/>
                <a:gd name="T12" fmla="*/ 39 w 66"/>
                <a:gd name="T13" fmla="*/ 70 h 156"/>
                <a:gd name="T14" fmla="*/ 59 w 66"/>
                <a:gd name="T15" fmla="*/ 47 h 156"/>
                <a:gd name="T16" fmla="*/ 39 w 66"/>
                <a:gd name="T17" fmla="*/ 45 h 156"/>
                <a:gd name="T18" fmla="*/ 56 w 66"/>
                <a:gd name="T19" fmla="*/ 27 h 156"/>
                <a:gd name="T20" fmla="*/ 38 w 66"/>
                <a:gd name="T21" fmla="*/ 24 h 156"/>
                <a:gd name="T22" fmla="*/ 37 w 66"/>
                <a:gd name="T23" fmla="*/ 1 h 156"/>
                <a:gd name="T24" fmla="*/ 31 w 66"/>
                <a:gd name="T25" fmla="*/ 23 h 156"/>
                <a:gd name="T26" fmla="*/ 31 w 66"/>
                <a:gd name="T27" fmla="*/ 9 h 156"/>
                <a:gd name="T28" fmla="*/ 11 w 66"/>
                <a:gd name="T29" fmla="*/ 25 h 156"/>
                <a:gd name="T30" fmla="*/ 10 w 66"/>
                <a:gd name="T31" fmla="*/ 3 h 156"/>
                <a:gd name="T32" fmla="*/ 6 w 66"/>
                <a:gd name="T33" fmla="*/ 26 h 156"/>
                <a:gd name="T34" fmla="*/ 9 w 66"/>
                <a:gd name="T35" fmla="*/ 26 h 156"/>
                <a:gd name="T36" fmla="*/ 6 w 66"/>
                <a:gd name="T37" fmla="*/ 47 h 156"/>
                <a:gd name="T38" fmla="*/ 7 w 66"/>
                <a:gd name="T39" fmla="*/ 48 h 156"/>
                <a:gd name="T40" fmla="*/ 5 w 66"/>
                <a:gd name="T41" fmla="*/ 72 h 156"/>
                <a:gd name="T42" fmla="*/ 6 w 66"/>
                <a:gd name="T43" fmla="*/ 90 h 156"/>
                <a:gd name="T44" fmla="*/ 4 w 66"/>
                <a:gd name="T45" fmla="*/ 92 h 156"/>
                <a:gd name="T46" fmla="*/ 5 w 66"/>
                <a:gd name="T47" fmla="*/ 114 h 156"/>
                <a:gd name="T48" fmla="*/ 1 w 66"/>
                <a:gd name="T49" fmla="*/ 115 h 156"/>
                <a:gd name="T50" fmla="*/ 5 w 66"/>
                <a:gd name="T51" fmla="*/ 132 h 156"/>
                <a:gd name="T52" fmla="*/ 3 w 66"/>
                <a:gd name="T53" fmla="*/ 134 h 156"/>
                <a:gd name="T54" fmla="*/ 5 w 66"/>
                <a:gd name="T55" fmla="*/ 146 h 156"/>
                <a:gd name="T56" fmla="*/ 8 w 66"/>
                <a:gd name="T57" fmla="*/ 134 h 156"/>
                <a:gd name="T58" fmla="*/ 26 w 66"/>
                <a:gd name="T59" fmla="*/ 143 h 156"/>
                <a:gd name="T60" fmla="*/ 29 w 66"/>
                <a:gd name="T61" fmla="*/ 135 h 156"/>
                <a:gd name="T62" fmla="*/ 37 w 66"/>
                <a:gd name="T63" fmla="*/ 155 h 156"/>
                <a:gd name="T64" fmla="*/ 39 w 66"/>
                <a:gd name="T65" fmla="*/ 136 h 156"/>
                <a:gd name="T66" fmla="*/ 64 w 66"/>
                <a:gd name="T67" fmla="*/ 135 h 156"/>
                <a:gd name="T68" fmla="*/ 36 w 66"/>
                <a:gd name="T69" fmla="*/ 26 h 156"/>
                <a:gd name="T70" fmla="*/ 31 w 66"/>
                <a:gd name="T71" fmla="*/ 45 h 156"/>
                <a:gd name="T72" fmla="*/ 30 w 66"/>
                <a:gd name="T73" fmla="*/ 48 h 156"/>
                <a:gd name="T74" fmla="*/ 35 w 66"/>
                <a:gd name="T75" fmla="*/ 69 h 156"/>
                <a:gd name="T76" fmla="*/ 30 w 66"/>
                <a:gd name="T77" fmla="*/ 48 h 156"/>
                <a:gd name="T78" fmla="*/ 34 w 66"/>
                <a:gd name="T79" fmla="*/ 72 h 156"/>
                <a:gd name="T80" fmla="*/ 30 w 66"/>
                <a:gd name="T81" fmla="*/ 90 h 156"/>
                <a:gd name="T82" fmla="*/ 34 w 66"/>
                <a:gd name="T83" fmla="*/ 112 h 156"/>
                <a:gd name="T84" fmla="*/ 29 w 66"/>
                <a:gd name="T85" fmla="*/ 93 h 156"/>
                <a:gd name="T86" fmla="*/ 34 w 66"/>
                <a:gd name="T87" fmla="*/ 112 h 156"/>
                <a:gd name="T88" fmla="*/ 30 w 66"/>
                <a:gd name="T89" fmla="*/ 26 h 156"/>
                <a:gd name="T90" fmla="*/ 11 w 66"/>
                <a:gd name="T91" fmla="*/ 47 h 156"/>
                <a:gd name="T92" fmla="*/ 11 w 66"/>
                <a:gd name="T93" fmla="*/ 48 h 156"/>
                <a:gd name="T94" fmla="*/ 28 w 66"/>
                <a:gd name="T95" fmla="*/ 69 h 156"/>
                <a:gd name="T96" fmla="*/ 11 w 66"/>
                <a:gd name="T97" fmla="*/ 48 h 156"/>
                <a:gd name="T98" fmla="*/ 27 w 66"/>
                <a:gd name="T99" fmla="*/ 72 h 156"/>
                <a:gd name="T100" fmla="*/ 10 w 66"/>
                <a:gd name="T101" fmla="*/ 90 h 156"/>
                <a:gd name="T102" fmla="*/ 10 w 66"/>
                <a:gd name="T103" fmla="*/ 92 h 156"/>
                <a:gd name="T104" fmla="*/ 27 w 66"/>
                <a:gd name="T105" fmla="*/ 112 h 156"/>
                <a:gd name="T106" fmla="*/ 10 w 66"/>
                <a:gd name="T107" fmla="*/ 92 h 156"/>
                <a:gd name="T108" fmla="*/ 9 w 66"/>
                <a:gd name="T109" fmla="*/ 115 h 156"/>
                <a:gd name="T110" fmla="*/ 26 w 66"/>
                <a:gd name="T111" fmla="*/ 115 h 156"/>
                <a:gd name="T112" fmla="*/ 8 w 66"/>
                <a:gd name="T113" fmla="*/ 132 h 156"/>
                <a:gd name="T114" fmla="*/ 29 w 66"/>
                <a:gd name="T115" fmla="*/ 115 h 156"/>
                <a:gd name="T116" fmla="*/ 35 w 66"/>
                <a:gd name="T117" fmla="*/ 13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6" h="156">
                  <a:moveTo>
                    <a:pt x="64" y="135"/>
                  </a:moveTo>
                  <a:cubicBezTo>
                    <a:pt x="56" y="134"/>
                    <a:pt x="47" y="133"/>
                    <a:pt x="39" y="133"/>
                  </a:cubicBezTo>
                  <a:cubicBezTo>
                    <a:pt x="39" y="127"/>
                    <a:pt x="39" y="121"/>
                    <a:pt x="39" y="115"/>
                  </a:cubicBezTo>
                  <a:cubicBezTo>
                    <a:pt x="46" y="115"/>
                    <a:pt x="54" y="115"/>
                    <a:pt x="61" y="114"/>
                  </a:cubicBezTo>
                  <a:cubicBezTo>
                    <a:pt x="62" y="113"/>
                    <a:pt x="62" y="112"/>
                    <a:pt x="61" y="112"/>
                  </a:cubicBezTo>
                  <a:cubicBezTo>
                    <a:pt x="54" y="111"/>
                    <a:pt x="46" y="111"/>
                    <a:pt x="39" y="111"/>
                  </a:cubicBezTo>
                  <a:cubicBezTo>
                    <a:pt x="39" y="105"/>
                    <a:pt x="39" y="99"/>
                    <a:pt x="39" y="93"/>
                  </a:cubicBezTo>
                  <a:cubicBezTo>
                    <a:pt x="46" y="93"/>
                    <a:pt x="53" y="92"/>
                    <a:pt x="59" y="92"/>
                  </a:cubicBezTo>
                  <a:cubicBezTo>
                    <a:pt x="61" y="92"/>
                    <a:pt x="60" y="90"/>
                    <a:pt x="59" y="90"/>
                  </a:cubicBezTo>
                  <a:cubicBezTo>
                    <a:pt x="52" y="90"/>
                    <a:pt x="45" y="90"/>
                    <a:pt x="39" y="90"/>
                  </a:cubicBezTo>
                  <a:cubicBezTo>
                    <a:pt x="39" y="84"/>
                    <a:pt x="39" y="78"/>
                    <a:pt x="39" y="73"/>
                  </a:cubicBezTo>
                  <a:cubicBezTo>
                    <a:pt x="44" y="73"/>
                    <a:pt x="49" y="74"/>
                    <a:pt x="54" y="75"/>
                  </a:cubicBezTo>
                  <a:cubicBezTo>
                    <a:pt x="56" y="76"/>
                    <a:pt x="55" y="74"/>
                    <a:pt x="54" y="73"/>
                  </a:cubicBezTo>
                  <a:cubicBezTo>
                    <a:pt x="49" y="71"/>
                    <a:pt x="44" y="70"/>
                    <a:pt x="39" y="70"/>
                  </a:cubicBezTo>
                  <a:cubicBezTo>
                    <a:pt x="39" y="62"/>
                    <a:pt x="39" y="55"/>
                    <a:pt x="39" y="48"/>
                  </a:cubicBezTo>
                  <a:cubicBezTo>
                    <a:pt x="45" y="47"/>
                    <a:pt x="52" y="47"/>
                    <a:pt x="59" y="47"/>
                  </a:cubicBezTo>
                  <a:cubicBezTo>
                    <a:pt x="61" y="47"/>
                    <a:pt x="60" y="45"/>
                    <a:pt x="59" y="45"/>
                  </a:cubicBezTo>
                  <a:cubicBezTo>
                    <a:pt x="52" y="45"/>
                    <a:pt x="45" y="45"/>
                    <a:pt x="39" y="45"/>
                  </a:cubicBezTo>
                  <a:cubicBezTo>
                    <a:pt x="38" y="39"/>
                    <a:pt x="38" y="33"/>
                    <a:pt x="38" y="26"/>
                  </a:cubicBezTo>
                  <a:cubicBezTo>
                    <a:pt x="44" y="26"/>
                    <a:pt x="50" y="27"/>
                    <a:pt x="56" y="27"/>
                  </a:cubicBezTo>
                  <a:cubicBezTo>
                    <a:pt x="57" y="27"/>
                    <a:pt x="57" y="25"/>
                    <a:pt x="56" y="25"/>
                  </a:cubicBezTo>
                  <a:cubicBezTo>
                    <a:pt x="50" y="24"/>
                    <a:pt x="44" y="24"/>
                    <a:pt x="38" y="24"/>
                  </a:cubicBezTo>
                  <a:cubicBezTo>
                    <a:pt x="38" y="16"/>
                    <a:pt x="38" y="9"/>
                    <a:pt x="38" y="1"/>
                  </a:cubicBezTo>
                  <a:cubicBezTo>
                    <a:pt x="38" y="0"/>
                    <a:pt x="37" y="0"/>
                    <a:pt x="37" y="1"/>
                  </a:cubicBezTo>
                  <a:cubicBezTo>
                    <a:pt x="37" y="8"/>
                    <a:pt x="36" y="16"/>
                    <a:pt x="36" y="24"/>
                  </a:cubicBezTo>
                  <a:cubicBezTo>
                    <a:pt x="34" y="24"/>
                    <a:pt x="33" y="23"/>
                    <a:pt x="31" y="23"/>
                  </a:cubicBezTo>
                  <a:cubicBezTo>
                    <a:pt x="31" y="19"/>
                    <a:pt x="31" y="14"/>
                    <a:pt x="31" y="9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30" y="14"/>
                    <a:pt x="30" y="19"/>
                    <a:pt x="30" y="24"/>
                  </a:cubicBezTo>
                  <a:cubicBezTo>
                    <a:pt x="23" y="24"/>
                    <a:pt x="17" y="24"/>
                    <a:pt x="11" y="25"/>
                  </a:cubicBezTo>
                  <a:cubicBezTo>
                    <a:pt x="11" y="17"/>
                    <a:pt x="11" y="10"/>
                    <a:pt x="11" y="3"/>
                  </a:cubicBezTo>
                  <a:cubicBezTo>
                    <a:pt x="11" y="2"/>
                    <a:pt x="10" y="2"/>
                    <a:pt x="10" y="3"/>
                  </a:cubicBezTo>
                  <a:cubicBezTo>
                    <a:pt x="10" y="10"/>
                    <a:pt x="9" y="18"/>
                    <a:pt x="9" y="25"/>
                  </a:cubicBezTo>
                  <a:cubicBezTo>
                    <a:pt x="8" y="25"/>
                    <a:pt x="7" y="25"/>
                    <a:pt x="6" y="26"/>
                  </a:cubicBezTo>
                  <a:cubicBezTo>
                    <a:pt x="5" y="26"/>
                    <a:pt x="5" y="27"/>
                    <a:pt x="6" y="26"/>
                  </a:cubicBezTo>
                  <a:cubicBezTo>
                    <a:pt x="7" y="26"/>
                    <a:pt x="8" y="26"/>
                    <a:pt x="9" y="26"/>
                  </a:cubicBezTo>
                  <a:cubicBezTo>
                    <a:pt x="8" y="33"/>
                    <a:pt x="8" y="40"/>
                    <a:pt x="8" y="47"/>
                  </a:cubicBezTo>
                  <a:cubicBezTo>
                    <a:pt x="7" y="47"/>
                    <a:pt x="6" y="47"/>
                    <a:pt x="6" y="47"/>
                  </a:cubicBezTo>
                  <a:cubicBezTo>
                    <a:pt x="5" y="47"/>
                    <a:pt x="5" y="48"/>
                    <a:pt x="6" y="48"/>
                  </a:cubicBezTo>
                  <a:cubicBezTo>
                    <a:pt x="6" y="48"/>
                    <a:pt x="7" y="48"/>
                    <a:pt x="7" y="48"/>
                  </a:cubicBezTo>
                  <a:cubicBezTo>
                    <a:pt x="7" y="56"/>
                    <a:pt x="7" y="64"/>
                    <a:pt x="6" y="71"/>
                  </a:cubicBezTo>
                  <a:cubicBezTo>
                    <a:pt x="6" y="71"/>
                    <a:pt x="6" y="71"/>
                    <a:pt x="5" y="72"/>
                  </a:cubicBezTo>
                  <a:cubicBezTo>
                    <a:pt x="4" y="72"/>
                    <a:pt x="5" y="74"/>
                    <a:pt x="6" y="74"/>
                  </a:cubicBezTo>
                  <a:cubicBezTo>
                    <a:pt x="6" y="79"/>
                    <a:pt x="6" y="85"/>
                    <a:pt x="6" y="90"/>
                  </a:cubicBezTo>
                  <a:cubicBezTo>
                    <a:pt x="5" y="90"/>
                    <a:pt x="4" y="90"/>
                    <a:pt x="4" y="90"/>
                  </a:cubicBezTo>
                  <a:cubicBezTo>
                    <a:pt x="2" y="90"/>
                    <a:pt x="3" y="92"/>
                    <a:pt x="4" y="92"/>
                  </a:cubicBezTo>
                  <a:cubicBezTo>
                    <a:pt x="5" y="92"/>
                    <a:pt x="5" y="92"/>
                    <a:pt x="6" y="92"/>
                  </a:cubicBezTo>
                  <a:cubicBezTo>
                    <a:pt x="5" y="99"/>
                    <a:pt x="5" y="107"/>
                    <a:pt x="5" y="114"/>
                  </a:cubicBezTo>
                  <a:cubicBezTo>
                    <a:pt x="4" y="114"/>
                    <a:pt x="2" y="114"/>
                    <a:pt x="1" y="114"/>
                  </a:cubicBezTo>
                  <a:cubicBezTo>
                    <a:pt x="0" y="114"/>
                    <a:pt x="0" y="115"/>
                    <a:pt x="1" y="115"/>
                  </a:cubicBezTo>
                  <a:cubicBezTo>
                    <a:pt x="2" y="115"/>
                    <a:pt x="4" y="115"/>
                    <a:pt x="5" y="115"/>
                  </a:cubicBezTo>
                  <a:cubicBezTo>
                    <a:pt x="5" y="121"/>
                    <a:pt x="5" y="126"/>
                    <a:pt x="5" y="132"/>
                  </a:cubicBezTo>
                  <a:cubicBezTo>
                    <a:pt x="4" y="132"/>
                    <a:pt x="3" y="132"/>
                    <a:pt x="2" y="132"/>
                  </a:cubicBezTo>
                  <a:cubicBezTo>
                    <a:pt x="1" y="132"/>
                    <a:pt x="1" y="134"/>
                    <a:pt x="3" y="134"/>
                  </a:cubicBezTo>
                  <a:cubicBezTo>
                    <a:pt x="3" y="134"/>
                    <a:pt x="4" y="134"/>
                    <a:pt x="5" y="134"/>
                  </a:cubicBezTo>
                  <a:cubicBezTo>
                    <a:pt x="5" y="138"/>
                    <a:pt x="5" y="142"/>
                    <a:pt x="5" y="146"/>
                  </a:cubicBezTo>
                  <a:cubicBezTo>
                    <a:pt x="5" y="147"/>
                    <a:pt x="7" y="148"/>
                    <a:pt x="7" y="146"/>
                  </a:cubicBezTo>
                  <a:cubicBezTo>
                    <a:pt x="7" y="142"/>
                    <a:pt x="7" y="138"/>
                    <a:pt x="8" y="134"/>
                  </a:cubicBezTo>
                  <a:cubicBezTo>
                    <a:pt x="14" y="134"/>
                    <a:pt x="20" y="135"/>
                    <a:pt x="26" y="135"/>
                  </a:cubicBezTo>
                  <a:cubicBezTo>
                    <a:pt x="26" y="138"/>
                    <a:pt x="26" y="140"/>
                    <a:pt x="26" y="143"/>
                  </a:cubicBezTo>
                  <a:cubicBezTo>
                    <a:pt x="26" y="144"/>
                    <a:pt x="29" y="145"/>
                    <a:pt x="29" y="143"/>
                  </a:cubicBezTo>
                  <a:cubicBezTo>
                    <a:pt x="29" y="140"/>
                    <a:pt x="29" y="138"/>
                    <a:pt x="29" y="135"/>
                  </a:cubicBezTo>
                  <a:cubicBezTo>
                    <a:pt x="31" y="135"/>
                    <a:pt x="33" y="135"/>
                    <a:pt x="35" y="135"/>
                  </a:cubicBezTo>
                  <a:cubicBezTo>
                    <a:pt x="35" y="142"/>
                    <a:pt x="36" y="148"/>
                    <a:pt x="37" y="155"/>
                  </a:cubicBezTo>
                  <a:cubicBezTo>
                    <a:pt x="37" y="155"/>
                    <a:pt x="38" y="156"/>
                    <a:pt x="38" y="155"/>
                  </a:cubicBezTo>
                  <a:cubicBezTo>
                    <a:pt x="38" y="148"/>
                    <a:pt x="39" y="142"/>
                    <a:pt x="39" y="136"/>
                  </a:cubicBezTo>
                  <a:cubicBezTo>
                    <a:pt x="47" y="136"/>
                    <a:pt x="56" y="137"/>
                    <a:pt x="64" y="137"/>
                  </a:cubicBezTo>
                  <a:cubicBezTo>
                    <a:pt x="66" y="137"/>
                    <a:pt x="65" y="135"/>
                    <a:pt x="64" y="135"/>
                  </a:cubicBezTo>
                  <a:close/>
                  <a:moveTo>
                    <a:pt x="31" y="26"/>
                  </a:moveTo>
                  <a:cubicBezTo>
                    <a:pt x="33" y="26"/>
                    <a:pt x="34" y="26"/>
                    <a:pt x="36" y="26"/>
                  </a:cubicBezTo>
                  <a:cubicBezTo>
                    <a:pt x="36" y="32"/>
                    <a:pt x="36" y="39"/>
                    <a:pt x="36" y="45"/>
                  </a:cubicBezTo>
                  <a:cubicBezTo>
                    <a:pt x="34" y="45"/>
                    <a:pt x="32" y="45"/>
                    <a:pt x="31" y="45"/>
                  </a:cubicBezTo>
                  <a:cubicBezTo>
                    <a:pt x="31" y="39"/>
                    <a:pt x="31" y="32"/>
                    <a:pt x="31" y="26"/>
                  </a:cubicBezTo>
                  <a:close/>
                  <a:moveTo>
                    <a:pt x="30" y="48"/>
                  </a:moveTo>
                  <a:cubicBezTo>
                    <a:pt x="32" y="48"/>
                    <a:pt x="34" y="48"/>
                    <a:pt x="35" y="48"/>
                  </a:cubicBezTo>
                  <a:cubicBezTo>
                    <a:pt x="35" y="55"/>
                    <a:pt x="35" y="62"/>
                    <a:pt x="35" y="69"/>
                  </a:cubicBezTo>
                  <a:cubicBezTo>
                    <a:pt x="33" y="69"/>
                    <a:pt x="32" y="69"/>
                    <a:pt x="30" y="69"/>
                  </a:cubicBezTo>
                  <a:cubicBezTo>
                    <a:pt x="30" y="62"/>
                    <a:pt x="30" y="55"/>
                    <a:pt x="30" y="48"/>
                  </a:cubicBezTo>
                  <a:close/>
                  <a:moveTo>
                    <a:pt x="30" y="72"/>
                  </a:moveTo>
                  <a:cubicBezTo>
                    <a:pt x="31" y="72"/>
                    <a:pt x="33" y="72"/>
                    <a:pt x="34" y="72"/>
                  </a:cubicBezTo>
                  <a:cubicBezTo>
                    <a:pt x="34" y="78"/>
                    <a:pt x="34" y="84"/>
                    <a:pt x="34" y="90"/>
                  </a:cubicBezTo>
                  <a:cubicBezTo>
                    <a:pt x="33" y="90"/>
                    <a:pt x="31" y="90"/>
                    <a:pt x="30" y="90"/>
                  </a:cubicBezTo>
                  <a:cubicBezTo>
                    <a:pt x="30" y="84"/>
                    <a:pt x="30" y="78"/>
                    <a:pt x="30" y="72"/>
                  </a:cubicBezTo>
                  <a:close/>
                  <a:moveTo>
                    <a:pt x="34" y="112"/>
                  </a:moveTo>
                  <a:cubicBezTo>
                    <a:pt x="32" y="112"/>
                    <a:pt x="31" y="112"/>
                    <a:pt x="29" y="112"/>
                  </a:cubicBezTo>
                  <a:cubicBezTo>
                    <a:pt x="29" y="106"/>
                    <a:pt x="29" y="99"/>
                    <a:pt x="29" y="93"/>
                  </a:cubicBezTo>
                  <a:cubicBezTo>
                    <a:pt x="31" y="93"/>
                    <a:pt x="32" y="93"/>
                    <a:pt x="34" y="93"/>
                  </a:cubicBezTo>
                  <a:cubicBezTo>
                    <a:pt x="34" y="99"/>
                    <a:pt x="34" y="105"/>
                    <a:pt x="34" y="112"/>
                  </a:cubicBezTo>
                  <a:close/>
                  <a:moveTo>
                    <a:pt x="11" y="26"/>
                  </a:moveTo>
                  <a:cubicBezTo>
                    <a:pt x="17" y="26"/>
                    <a:pt x="23" y="26"/>
                    <a:pt x="30" y="26"/>
                  </a:cubicBezTo>
                  <a:cubicBezTo>
                    <a:pt x="29" y="33"/>
                    <a:pt x="29" y="39"/>
                    <a:pt x="29" y="45"/>
                  </a:cubicBezTo>
                  <a:cubicBezTo>
                    <a:pt x="23" y="45"/>
                    <a:pt x="17" y="46"/>
                    <a:pt x="11" y="47"/>
                  </a:cubicBezTo>
                  <a:cubicBezTo>
                    <a:pt x="11" y="40"/>
                    <a:pt x="11" y="33"/>
                    <a:pt x="11" y="26"/>
                  </a:cubicBezTo>
                  <a:close/>
                  <a:moveTo>
                    <a:pt x="11" y="48"/>
                  </a:moveTo>
                  <a:cubicBezTo>
                    <a:pt x="17" y="48"/>
                    <a:pt x="23" y="48"/>
                    <a:pt x="28" y="48"/>
                  </a:cubicBezTo>
                  <a:cubicBezTo>
                    <a:pt x="28" y="55"/>
                    <a:pt x="28" y="62"/>
                    <a:pt x="28" y="69"/>
                  </a:cubicBezTo>
                  <a:cubicBezTo>
                    <a:pt x="22" y="69"/>
                    <a:pt x="16" y="70"/>
                    <a:pt x="11" y="71"/>
                  </a:cubicBezTo>
                  <a:cubicBezTo>
                    <a:pt x="11" y="63"/>
                    <a:pt x="11" y="56"/>
                    <a:pt x="11" y="48"/>
                  </a:cubicBezTo>
                  <a:close/>
                  <a:moveTo>
                    <a:pt x="11" y="73"/>
                  </a:moveTo>
                  <a:cubicBezTo>
                    <a:pt x="16" y="72"/>
                    <a:pt x="22" y="72"/>
                    <a:pt x="27" y="72"/>
                  </a:cubicBezTo>
                  <a:cubicBezTo>
                    <a:pt x="27" y="78"/>
                    <a:pt x="27" y="84"/>
                    <a:pt x="27" y="90"/>
                  </a:cubicBezTo>
                  <a:cubicBezTo>
                    <a:pt x="21" y="90"/>
                    <a:pt x="16" y="90"/>
                    <a:pt x="10" y="90"/>
                  </a:cubicBezTo>
                  <a:cubicBezTo>
                    <a:pt x="10" y="84"/>
                    <a:pt x="10" y="79"/>
                    <a:pt x="11" y="73"/>
                  </a:cubicBezTo>
                  <a:close/>
                  <a:moveTo>
                    <a:pt x="10" y="92"/>
                  </a:moveTo>
                  <a:cubicBezTo>
                    <a:pt x="16" y="92"/>
                    <a:pt x="21" y="92"/>
                    <a:pt x="27" y="92"/>
                  </a:cubicBezTo>
                  <a:cubicBezTo>
                    <a:pt x="27" y="99"/>
                    <a:pt x="27" y="106"/>
                    <a:pt x="27" y="112"/>
                  </a:cubicBezTo>
                  <a:cubicBezTo>
                    <a:pt x="21" y="112"/>
                    <a:pt x="15" y="113"/>
                    <a:pt x="9" y="113"/>
                  </a:cubicBezTo>
                  <a:cubicBezTo>
                    <a:pt x="9" y="106"/>
                    <a:pt x="10" y="99"/>
                    <a:pt x="10" y="92"/>
                  </a:cubicBezTo>
                  <a:close/>
                  <a:moveTo>
                    <a:pt x="8" y="132"/>
                  </a:moveTo>
                  <a:cubicBezTo>
                    <a:pt x="8" y="126"/>
                    <a:pt x="9" y="121"/>
                    <a:pt x="9" y="115"/>
                  </a:cubicBezTo>
                  <a:cubicBezTo>
                    <a:pt x="15" y="115"/>
                    <a:pt x="20" y="115"/>
                    <a:pt x="26" y="115"/>
                  </a:cubicBezTo>
                  <a:cubicBezTo>
                    <a:pt x="26" y="115"/>
                    <a:pt x="26" y="115"/>
                    <a:pt x="26" y="115"/>
                  </a:cubicBezTo>
                  <a:cubicBezTo>
                    <a:pt x="26" y="121"/>
                    <a:pt x="26" y="126"/>
                    <a:pt x="26" y="132"/>
                  </a:cubicBezTo>
                  <a:cubicBezTo>
                    <a:pt x="20" y="132"/>
                    <a:pt x="14" y="132"/>
                    <a:pt x="8" y="132"/>
                  </a:cubicBezTo>
                  <a:close/>
                  <a:moveTo>
                    <a:pt x="29" y="132"/>
                  </a:moveTo>
                  <a:cubicBezTo>
                    <a:pt x="29" y="126"/>
                    <a:pt x="29" y="121"/>
                    <a:pt x="29" y="115"/>
                  </a:cubicBezTo>
                  <a:cubicBezTo>
                    <a:pt x="31" y="115"/>
                    <a:pt x="32" y="115"/>
                    <a:pt x="34" y="115"/>
                  </a:cubicBezTo>
                  <a:cubicBezTo>
                    <a:pt x="34" y="121"/>
                    <a:pt x="34" y="127"/>
                    <a:pt x="35" y="132"/>
                  </a:cubicBezTo>
                  <a:cubicBezTo>
                    <a:pt x="33" y="132"/>
                    <a:pt x="31" y="132"/>
                    <a:pt x="29" y="13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íślíḋè-Freeform 832"/>
            <p:cNvSpPr/>
            <p:nvPr/>
          </p:nvSpPr>
          <p:spPr bwMode="auto">
            <a:xfrm>
              <a:off x="8553450" y="3932238"/>
              <a:ext cx="7938" cy="217488"/>
            </a:xfrm>
            <a:custGeom>
              <a:avLst/>
              <a:gdLst>
                <a:gd name="T0" fmla="*/ 2 w 4"/>
                <a:gd name="T1" fmla="*/ 1 h 124"/>
                <a:gd name="T2" fmla="*/ 2 w 4"/>
                <a:gd name="T3" fmla="*/ 1 h 124"/>
                <a:gd name="T4" fmla="*/ 3 w 4"/>
                <a:gd name="T5" fmla="*/ 123 h 124"/>
                <a:gd name="T6" fmla="*/ 4 w 4"/>
                <a:gd name="T7" fmla="*/ 123 h 124"/>
                <a:gd name="T8" fmla="*/ 2 w 4"/>
                <a:gd name="T9" fmla="*/ 1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24">
                  <a:moveTo>
                    <a:pt x="2" y="1"/>
                  </a:moveTo>
                  <a:cubicBezTo>
                    <a:pt x="2" y="1"/>
                    <a:pt x="2" y="0"/>
                    <a:pt x="2" y="1"/>
                  </a:cubicBezTo>
                  <a:cubicBezTo>
                    <a:pt x="0" y="41"/>
                    <a:pt x="0" y="82"/>
                    <a:pt x="3" y="123"/>
                  </a:cubicBezTo>
                  <a:cubicBezTo>
                    <a:pt x="3" y="123"/>
                    <a:pt x="4" y="124"/>
                    <a:pt x="4" y="123"/>
                  </a:cubicBezTo>
                  <a:cubicBezTo>
                    <a:pt x="3" y="82"/>
                    <a:pt x="1" y="42"/>
                    <a:pt x="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íślíḋè-Freeform 833"/>
            <p:cNvSpPr/>
            <p:nvPr/>
          </p:nvSpPr>
          <p:spPr bwMode="auto">
            <a:xfrm>
              <a:off x="8566150" y="3954463"/>
              <a:ext cx="6350" cy="195263"/>
            </a:xfrm>
            <a:custGeom>
              <a:avLst/>
              <a:gdLst>
                <a:gd name="T0" fmla="*/ 4 w 4"/>
                <a:gd name="T1" fmla="*/ 1 h 112"/>
                <a:gd name="T2" fmla="*/ 3 w 4"/>
                <a:gd name="T3" fmla="*/ 1 h 112"/>
                <a:gd name="T4" fmla="*/ 3 w 4"/>
                <a:gd name="T5" fmla="*/ 111 h 112"/>
                <a:gd name="T6" fmla="*/ 4 w 4"/>
                <a:gd name="T7" fmla="*/ 111 h 112"/>
                <a:gd name="T8" fmla="*/ 4 w 4"/>
                <a:gd name="T9" fmla="*/ 1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12">
                  <a:moveTo>
                    <a:pt x="4" y="1"/>
                  </a:moveTo>
                  <a:cubicBezTo>
                    <a:pt x="4" y="0"/>
                    <a:pt x="3" y="0"/>
                    <a:pt x="3" y="1"/>
                  </a:cubicBezTo>
                  <a:cubicBezTo>
                    <a:pt x="1" y="37"/>
                    <a:pt x="0" y="74"/>
                    <a:pt x="3" y="111"/>
                  </a:cubicBezTo>
                  <a:cubicBezTo>
                    <a:pt x="3" y="111"/>
                    <a:pt x="4" y="112"/>
                    <a:pt x="4" y="111"/>
                  </a:cubicBezTo>
                  <a:cubicBezTo>
                    <a:pt x="3" y="74"/>
                    <a:pt x="2" y="38"/>
                    <a:pt x="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" name="íślíḋè-Freeform 834"/>
            <p:cNvSpPr/>
            <p:nvPr/>
          </p:nvSpPr>
          <p:spPr bwMode="auto">
            <a:xfrm>
              <a:off x="8578850" y="3954463"/>
              <a:ext cx="4763" cy="195263"/>
            </a:xfrm>
            <a:custGeom>
              <a:avLst/>
              <a:gdLst>
                <a:gd name="T0" fmla="*/ 2 w 3"/>
                <a:gd name="T1" fmla="*/ 1 h 112"/>
                <a:gd name="T2" fmla="*/ 1 w 3"/>
                <a:gd name="T3" fmla="*/ 1 h 112"/>
                <a:gd name="T4" fmla="*/ 2 w 3"/>
                <a:gd name="T5" fmla="*/ 111 h 112"/>
                <a:gd name="T6" fmla="*/ 3 w 3"/>
                <a:gd name="T7" fmla="*/ 111 h 112"/>
                <a:gd name="T8" fmla="*/ 2 w 3"/>
                <a:gd name="T9" fmla="*/ 1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12">
                  <a:moveTo>
                    <a:pt x="2" y="1"/>
                  </a:moveTo>
                  <a:cubicBezTo>
                    <a:pt x="2" y="0"/>
                    <a:pt x="1" y="0"/>
                    <a:pt x="1" y="1"/>
                  </a:cubicBezTo>
                  <a:cubicBezTo>
                    <a:pt x="1" y="37"/>
                    <a:pt x="0" y="74"/>
                    <a:pt x="2" y="111"/>
                  </a:cubicBezTo>
                  <a:cubicBezTo>
                    <a:pt x="2" y="111"/>
                    <a:pt x="3" y="112"/>
                    <a:pt x="3" y="111"/>
                  </a:cubicBezTo>
                  <a:cubicBezTo>
                    <a:pt x="3" y="74"/>
                    <a:pt x="2" y="38"/>
                    <a:pt x="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íślíḋè-Freeform 835"/>
            <p:cNvSpPr/>
            <p:nvPr/>
          </p:nvSpPr>
          <p:spPr bwMode="auto">
            <a:xfrm>
              <a:off x="8586788" y="3954463"/>
              <a:ext cx="7938" cy="198438"/>
            </a:xfrm>
            <a:custGeom>
              <a:avLst/>
              <a:gdLst>
                <a:gd name="T0" fmla="*/ 2 w 4"/>
                <a:gd name="T1" fmla="*/ 1 h 114"/>
                <a:gd name="T2" fmla="*/ 1 w 4"/>
                <a:gd name="T3" fmla="*/ 1 h 114"/>
                <a:gd name="T4" fmla="*/ 2 w 4"/>
                <a:gd name="T5" fmla="*/ 112 h 114"/>
                <a:gd name="T6" fmla="*/ 4 w 4"/>
                <a:gd name="T7" fmla="*/ 113 h 114"/>
                <a:gd name="T8" fmla="*/ 2 w 4"/>
                <a:gd name="T9" fmla="*/ 1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14">
                  <a:moveTo>
                    <a:pt x="2" y="1"/>
                  </a:moveTo>
                  <a:cubicBezTo>
                    <a:pt x="2" y="0"/>
                    <a:pt x="1" y="0"/>
                    <a:pt x="1" y="1"/>
                  </a:cubicBezTo>
                  <a:cubicBezTo>
                    <a:pt x="1" y="38"/>
                    <a:pt x="0" y="75"/>
                    <a:pt x="2" y="112"/>
                  </a:cubicBezTo>
                  <a:cubicBezTo>
                    <a:pt x="2" y="113"/>
                    <a:pt x="4" y="114"/>
                    <a:pt x="4" y="113"/>
                  </a:cubicBezTo>
                  <a:cubicBezTo>
                    <a:pt x="2" y="75"/>
                    <a:pt x="2" y="38"/>
                    <a:pt x="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" name="íślíḋè-Freeform 836"/>
            <p:cNvSpPr/>
            <p:nvPr/>
          </p:nvSpPr>
          <p:spPr bwMode="auto">
            <a:xfrm>
              <a:off x="8596313" y="3940175"/>
              <a:ext cx="7938" cy="209550"/>
            </a:xfrm>
            <a:custGeom>
              <a:avLst/>
              <a:gdLst>
                <a:gd name="T0" fmla="*/ 5 w 5"/>
                <a:gd name="T1" fmla="*/ 0 h 120"/>
                <a:gd name="T2" fmla="*/ 4 w 5"/>
                <a:gd name="T3" fmla="*/ 0 h 120"/>
                <a:gd name="T4" fmla="*/ 2 w 5"/>
                <a:gd name="T5" fmla="*/ 119 h 120"/>
                <a:gd name="T6" fmla="*/ 4 w 5"/>
                <a:gd name="T7" fmla="*/ 119 h 120"/>
                <a:gd name="T8" fmla="*/ 5 w 5"/>
                <a:gd name="T9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20">
                  <a:moveTo>
                    <a:pt x="5" y="0"/>
                  </a:moveTo>
                  <a:cubicBezTo>
                    <a:pt x="5" y="0"/>
                    <a:pt x="4" y="0"/>
                    <a:pt x="4" y="0"/>
                  </a:cubicBezTo>
                  <a:cubicBezTo>
                    <a:pt x="1" y="40"/>
                    <a:pt x="0" y="79"/>
                    <a:pt x="2" y="119"/>
                  </a:cubicBezTo>
                  <a:cubicBezTo>
                    <a:pt x="2" y="119"/>
                    <a:pt x="4" y="120"/>
                    <a:pt x="4" y="119"/>
                  </a:cubicBezTo>
                  <a:cubicBezTo>
                    <a:pt x="2" y="79"/>
                    <a:pt x="2" y="40"/>
                    <a:pt x="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" name="íślíḋè-Freeform 837"/>
            <p:cNvSpPr/>
            <p:nvPr/>
          </p:nvSpPr>
          <p:spPr bwMode="auto">
            <a:xfrm>
              <a:off x="6707188" y="2778125"/>
              <a:ext cx="233363" cy="508000"/>
            </a:xfrm>
            <a:custGeom>
              <a:avLst/>
              <a:gdLst>
                <a:gd name="T0" fmla="*/ 132 w 134"/>
                <a:gd name="T1" fmla="*/ 41 h 291"/>
                <a:gd name="T2" fmla="*/ 1 w 134"/>
                <a:gd name="T3" fmla="*/ 0 h 291"/>
                <a:gd name="T4" fmla="*/ 1 w 134"/>
                <a:gd name="T5" fmla="*/ 1 h 291"/>
                <a:gd name="T6" fmla="*/ 103 w 134"/>
                <a:gd name="T7" fmla="*/ 32 h 291"/>
                <a:gd name="T8" fmla="*/ 103 w 134"/>
                <a:gd name="T9" fmla="*/ 42 h 291"/>
                <a:gd name="T10" fmla="*/ 50 w 134"/>
                <a:gd name="T11" fmla="*/ 22 h 291"/>
                <a:gd name="T12" fmla="*/ 50 w 134"/>
                <a:gd name="T13" fmla="*/ 14 h 291"/>
                <a:gd name="T14" fmla="*/ 48 w 134"/>
                <a:gd name="T15" fmla="*/ 14 h 291"/>
                <a:gd name="T16" fmla="*/ 48 w 134"/>
                <a:gd name="T17" fmla="*/ 22 h 291"/>
                <a:gd name="T18" fmla="*/ 26 w 134"/>
                <a:gd name="T19" fmla="*/ 14 h 291"/>
                <a:gd name="T20" fmla="*/ 26 w 134"/>
                <a:gd name="T21" fmla="*/ 12 h 291"/>
                <a:gd name="T22" fmla="*/ 26 w 134"/>
                <a:gd name="T23" fmla="*/ 12 h 291"/>
                <a:gd name="T24" fmla="*/ 26 w 134"/>
                <a:gd name="T25" fmla="*/ 14 h 291"/>
                <a:gd name="T26" fmla="*/ 3 w 134"/>
                <a:gd name="T27" fmla="*/ 7 h 291"/>
                <a:gd name="T28" fmla="*/ 3 w 134"/>
                <a:gd name="T29" fmla="*/ 8 h 291"/>
                <a:gd name="T30" fmla="*/ 26 w 134"/>
                <a:gd name="T31" fmla="*/ 16 h 291"/>
                <a:gd name="T32" fmla="*/ 23 w 134"/>
                <a:gd name="T33" fmla="*/ 136 h 291"/>
                <a:gd name="T34" fmla="*/ 23 w 134"/>
                <a:gd name="T35" fmla="*/ 269 h 291"/>
                <a:gd name="T36" fmla="*/ 25 w 134"/>
                <a:gd name="T37" fmla="*/ 270 h 291"/>
                <a:gd name="T38" fmla="*/ 25 w 134"/>
                <a:gd name="T39" fmla="*/ 145 h 291"/>
                <a:gd name="T40" fmla="*/ 26 w 134"/>
                <a:gd name="T41" fmla="*/ 17 h 291"/>
                <a:gd name="T42" fmla="*/ 48 w 134"/>
                <a:gd name="T43" fmla="*/ 24 h 291"/>
                <a:gd name="T44" fmla="*/ 48 w 134"/>
                <a:gd name="T45" fmla="*/ 279 h 291"/>
                <a:gd name="T46" fmla="*/ 50 w 134"/>
                <a:gd name="T47" fmla="*/ 279 h 291"/>
                <a:gd name="T48" fmla="*/ 50 w 134"/>
                <a:gd name="T49" fmla="*/ 25 h 291"/>
                <a:gd name="T50" fmla="*/ 103 w 134"/>
                <a:gd name="T51" fmla="*/ 45 h 291"/>
                <a:gd name="T52" fmla="*/ 104 w 134"/>
                <a:gd name="T53" fmla="*/ 290 h 291"/>
                <a:gd name="T54" fmla="*/ 105 w 134"/>
                <a:gd name="T55" fmla="*/ 290 h 291"/>
                <a:gd name="T56" fmla="*/ 105 w 134"/>
                <a:gd name="T57" fmla="*/ 45 h 291"/>
                <a:gd name="T58" fmla="*/ 117 w 134"/>
                <a:gd name="T59" fmla="*/ 50 h 291"/>
                <a:gd name="T60" fmla="*/ 114 w 134"/>
                <a:gd name="T61" fmla="*/ 278 h 291"/>
                <a:gd name="T62" fmla="*/ 117 w 134"/>
                <a:gd name="T63" fmla="*/ 279 h 291"/>
                <a:gd name="T64" fmla="*/ 119 w 134"/>
                <a:gd name="T65" fmla="*/ 51 h 291"/>
                <a:gd name="T66" fmla="*/ 122 w 134"/>
                <a:gd name="T67" fmla="*/ 52 h 291"/>
                <a:gd name="T68" fmla="*/ 123 w 134"/>
                <a:gd name="T69" fmla="*/ 50 h 291"/>
                <a:gd name="T70" fmla="*/ 119 w 134"/>
                <a:gd name="T71" fmla="*/ 48 h 291"/>
                <a:gd name="T72" fmla="*/ 119 w 134"/>
                <a:gd name="T73" fmla="*/ 42 h 291"/>
                <a:gd name="T74" fmla="*/ 118 w 134"/>
                <a:gd name="T75" fmla="*/ 42 h 291"/>
                <a:gd name="T76" fmla="*/ 117 w 134"/>
                <a:gd name="T77" fmla="*/ 47 h 291"/>
                <a:gd name="T78" fmla="*/ 105 w 134"/>
                <a:gd name="T79" fmla="*/ 43 h 291"/>
                <a:gd name="T80" fmla="*/ 105 w 134"/>
                <a:gd name="T81" fmla="*/ 32 h 291"/>
                <a:gd name="T82" fmla="*/ 125 w 134"/>
                <a:gd name="T83" fmla="*/ 40 h 291"/>
                <a:gd name="T84" fmla="*/ 126 w 134"/>
                <a:gd name="T85" fmla="*/ 271 h 291"/>
                <a:gd name="T86" fmla="*/ 129 w 134"/>
                <a:gd name="T87" fmla="*/ 272 h 291"/>
                <a:gd name="T88" fmla="*/ 125 w 134"/>
                <a:gd name="T89" fmla="*/ 40 h 291"/>
                <a:gd name="T90" fmla="*/ 131 w 134"/>
                <a:gd name="T91" fmla="*/ 43 h 291"/>
                <a:gd name="T92" fmla="*/ 132 w 134"/>
                <a:gd name="T93" fmla="*/ 41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34" h="291">
                  <a:moveTo>
                    <a:pt x="132" y="41"/>
                  </a:moveTo>
                  <a:cubicBezTo>
                    <a:pt x="92" y="22"/>
                    <a:pt x="45" y="4"/>
                    <a:pt x="1" y="0"/>
                  </a:cubicBezTo>
                  <a:cubicBezTo>
                    <a:pt x="0" y="0"/>
                    <a:pt x="0" y="1"/>
                    <a:pt x="1" y="1"/>
                  </a:cubicBezTo>
                  <a:cubicBezTo>
                    <a:pt x="36" y="8"/>
                    <a:pt x="70" y="19"/>
                    <a:pt x="103" y="32"/>
                  </a:cubicBezTo>
                  <a:cubicBezTo>
                    <a:pt x="103" y="35"/>
                    <a:pt x="103" y="39"/>
                    <a:pt x="103" y="42"/>
                  </a:cubicBezTo>
                  <a:cubicBezTo>
                    <a:pt x="85" y="35"/>
                    <a:pt x="68" y="28"/>
                    <a:pt x="50" y="22"/>
                  </a:cubicBezTo>
                  <a:cubicBezTo>
                    <a:pt x="50" y="20"/>
                    <a:pt x="50" y="17"/>
                    <a:pt x="50" y="14"/>
                  </a:cubicBezTo>
                  <a:cubicBezTo>
                    <a:pt x="50" y="14"/>
                    <a:pt x="49" y="13"/>
                    <a:pt x="48" y="14"/>
                  </a:cubicBezTo>
                  <a:cubicBezTo>
                    <a:pt x="48" y="17"/>
                    <a:pt x="48" y="19"/>
                    <a:pt x="48" y="22"/>
                  </a:cubicBezTo>
                  <a:cubicBezTo>
                    <a:pt x="41" y="19"/>
                    <a:pt x="34" y="17"/>
                    <a:pt x="26" y="14"/>
                  </a:cubicBezTo>
                  <a:cubicBezTo>
                    <a:pt x="26" y="14"/>
                    <a:pt x="26" y="13"/>
                    <a:pt x="26" y="12"/>
                  </a:cubicBezTo>
                  <a:cubicBezTo>
                    <a:pt x="26" y="12"/>
                    <a:pt x="26" y="11"/>
                    <a:pt x="26" y="12"/>
                  </a:cubicBezTo>
                  <a:cubicBezTo>
                    <a:pt x="26" y="13"/>
                    <a:pt x="26" y="13"/>
                    <a:pt x="26" y="14"/>
                  </a:cubicBezTo>
                  <a:cubicBezTo>
                    <a:pt x="18" y="12"/>
                    <a:pt x="11" y="9"/>
                    <a:pt x="3" y="7"/>
                  </a:cubicBezTo>
                  <a:cubicBezTo>
                    <a:pt x="2" y="7"/>
                    <a:pt x="3" y="8"/>
                    <a:pt x="3" y="8"/>
                  </a:cubicBezTo>
                  <a:cubicBezTo>
                    <a:pt x="11" y="11"/>
                    <a:pt x="18" y="14"/>
                    <a:pt x="26" y="16"/>
                  </a:cubicBezTo>
                  <a:cubicBezTo>
                    <a:pt x="23" y="56"/>
                    <a:pt x="23" y="96"/>
                    <a:pt x="23" y="136"/>
                  </a:cubicBezTo>
                  <a:cubicBezTo>
                    <a:pt x="23" y="181"/>
                    <a:pt x="21" y="225"/>
                    <a:pt x="23" y="269"/>
                  </a:cubicBezTo>
                  <a:cubicBezTo>
                    <a:pt x="23" y="270"/>
                    <a:pt x="25" y="271"/>
                    <a:pt x="25" y="270"/>
                  </a:cubicBezTo>
                  <a:cubicBezTo>
                    <a:pt x="27" y="228"/>
                    <a:pt x="25" y="186"/>
                    <a:pt x="25" y="145"/>
                  </a:cubicBezTo>
                  <a:cubicBezTo>
                    <a:pt x="26" y="102"/>
                    <a:pt x="27" y="59"/>
                    <a:pt x="26" y="17"/>
                  </a:cubicBezTo>
                  <a:cubicBezTo>
                    <a:pt x="34" y="19"/>
                    <a:pt x="41" y="22"/>
                    <a:pt x="48" y="24"/>
                  </a:cubicBezTo>
                  <a:cubicBezTo>
                    <a:pt x="45" y="109"/>
                    <a:pt x="42" y="194"/>
                    <a:pt x="48" y="279"/>
                  </a:cubicBezTo>
                  <a:cubicBezTo>
                    <a:pt x="48" y="280"/>
                    <a:pt x="50" y="280"/>
                    <a:pt x="50" y="279"/>
                  </a:cubicBezTo>
                  <a:cubicBezTo>
                    <a:pt x="48" y="194"/>
                    <a:pt x="48" y="110"/>
                    <a:pt x="50" y="25"/>
                  </a:cubicBezTo>
                  <a:cubicBezTo>
                    <a:pt x="68" y="31"/>
                    <a:pt x="85" y="38"/>
                    <a:pt x="103" y="45"/>
                  </a:cubicBezTo>
                  <a:cubicBezTo>
                    <a:pt x="101" y="126"/>
                    <a:pt x="97" y="209"/>
                    <a:pt x="104" y="290"/>
                  </a:cubicBezTo>
                  <a:cubicBezTo>
                    <a:pt x="104" y="291"/>
                    <a:pt x="105" y="291"/>
                    <a:pt x="105" y="290"/>
                  </a:cubicBezTo>
                  <a:cubicBezTo>
                    <a:pt x="107" y="209"/>
                    <a:pt x="104" y="127"/>
                    <a:pt x="105" y="45"/>
                  </a:cubicBezTo>
                  <a:cubicBezTo>
                    <a:pt x="109" y="47"/>
                    <a:pt x="113" y="49"/>
                    <a:pt x="117" y="50"/>
                  </a:cubicBezTo>
                  <a:cubicBezTo>
                    <a:pt x="116" y="126"/>
                    <a:pt x="112" y="202"/>
                    <a:pt x="114" y="278"/>
                  </a:cubicBezTo>
                  <a:cubicBezTo>
                    <a:pt x="115" y="280"/>
                    <a:pt x="117" y="281"/>
                    <a:pt x="117" y="279"/>
                  </a:cubicBezTo>
                  <a:cubicBezTo>
                    <a:pt x="119" y="203"/>
                    <a:pt x="120" y="127"/>
                    <a:pt x="119" y="51"/>
                  </a:cubicBezTo>
                  <a:cubicBezTo>
                    <a:pt x="120" y="51"/>
                    <a:pt x="121" y="52"/>
                    <a:pt x="122" y="52"/>
                  </a:cubicBezTo>
                  <a:cubicBezTo>
                    <a:pt x="124" y="53"/>
                    <a:pt x="125" y="50"/>
                    <a:pt x="123" y="50"/>
                  </a:cubicBezTo>
                  <a:cubicBezTo>
                    <a:pt x="122" y="49"/>
                    <a:pt x="120" y="49"/>
                    <a:pt x="119" y="48"/>
                  </a:cubicBezTo>
                  <a:cubicBezTo>
                    <a:pt x="119" y="46"/>
                    <a:pt x="119" y="44"/>
                    <a:pt x="119" y="42"/>
                  </a:cubicBezTo>
                  <a:cubicBezTo>
                    <a:pt x="119" y="41"/>
                    <a:pt x="118" y="41"/>
                    <a:pt x="118" y="42"/>
                  </a:cubicBezTo>
                  <a:cubicBezTo>
                    <a:pt x="118" y="44"/>
                    <a:pt x="117" y="46"/>
                    <a:pt x="117" y="47"/>
                  </a:cubicBezTo>
                  <a:cubicBezTo>
                    <a:pt x="113" y="46"/>
                    <a:pt x="109" y="44"/>
                    <a:pt x="105" y="43"/>
                  </a:cubicBezTo>
                  <a:cubicBezTo>
                    <a:pt x="105" y="39"/>
                    <a:pt x="105" y="36"/>
                    <a:pt x="105" y="32"/>
                  </a:cubicBezTo>
                  <a:cubicBezTo>
                    <a:pt x="112" y="35"/>
                    <a:pt x="118" y="38"/>
                    <a:pt x="125" y="40"/>
                  </a:cubicBezTo>
                  <a:cubicBezTo>
                    <a:pt x="123" y="117"/>
                    <a:pt x="126" y="194"/>
                    <a:pt x="126" y="271"/>
                  </a:cubicBezTo>
                  <a:cubicBezTo>
                    <a:pt x="126" y="273"/>
                    <a:pt x="129" y="274"/>
                    <a:pt x="129" y="272"/>
                  </a:cubicBezTo>
                  <a:cubicBezTo>
                    <a:pt x="129" y="195"/>
                    <a:pt x="131" y="117"/>
                    <a:pt x="125" y="40"/>
                  </a:cubicBezTo>
                  <a:cubicBezTo>
                    <a:pt x="127" y="41"/>
                    <a:pt x="129" y="42"/>
                    <a:pt x="131" y="43"/>
                  </a:cubicBezTo>
                  <a:cubicBezTo>
                    <a:pt x="133" y="44"/>
                    <a:pt x="134" y="41"/>
                    <a:pt x="132" y="4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" name="íślíḋè-Freeform 838"/>
            <p:cNvSpPr/>
            <p:nvPr/>
          </p:nvSpPr>
          <p:spPr bwMode="auto">
            <a:xfrm>
              <a:off x="6816725" y="2846388"/>
              <a:ext cx="14288" cy="409575"/>
            </a:xfrm>
            <a:custGeom>
              <a:avLst/>
              <a:gdLst>
                <a:gd name="T0" fmla="*/ 7 w 8"/>
                <a:gd name="T1" fmla="*/ 1 h 234"/>
                <a:gd name="T2" fmla="*/ 7 w 8"/>
                <a:gd name="T3" fmla="*/ 0 h 234"/>
                <a:gd name="T4" fmla="*/ 6 w 8"/>
                <a:gd name="T5" fmla="*/ 233 h 234"/>
                <a:gd name="T6" fmla="*/ 8 w 8"/>
                <a:gd name="T7" fmla="*/ 233 h 234"/>
                <a:gd name="T8" fmla="*/ 7 w 8"/>
                <a:gd name="T9" fmla="*/ 1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234">
                  <a:moveTo>
                    <a:pt x="7" y="1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0" y="77"/>
                    <a:pt x="0" y="156"/>
                    <a:pt x="6" y="233"/>
                  </a:cubicBezTo>
                  <a:cubicBezTo>
                    <a:pt x="6" y="234"/>
                    <a:pt x="8" y="234"/>
                    <a:pt x="8" y="233"/>
                  </a:cubicBezTo>
                  <a:cubicBezTo>
                    <a:pt x="5" y="155"/>
                    <a:pt x="3" y="78"/>
                    <a:pt x="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is1ide-Freeform 839"/>
            <p:cNvSpPr/>
            <p:nvPr/>
          </p:nvSpPr>
          <p:spPr bwMode="auto">
            <a:xfrm>
              <a:off x="6850063" y="2860675"/>
              <a:ext cx="14288" cy="390525"/>
            </a:xfrm>
            <a:custGeom>
              <a:avLst/>
              <a:gdLst>
                <a:gd name="T0" fmla="*/ 7 w 8"/>
                <a:gd name="T1" fmla="*/ 112 h 224"/>
                <a:gd name="T2" fmla="*/ 7 w 8"/>
                <a:gd name="T3" fmla="*/ 2 h 224"/>
                <a:gd name="T4" fmla="*/ 5 w 8"/>
                <a:gd name="T5" fmla="*/ 1 h 224"/>
                <a:gd name="T6" fmla="*/ 3 w 8"/>
                <a:gd name="T7" fmla="*/ 222 h 224"/>
                <a:gd name="T8" fmla="*/ 5 w 8"/>
                <a:gd name="T9" fmla="*/ 223 h 224"/>
                <a:gd name="T10" fmla="*/ 7 w 8"/>
                <a:gd name="T11" fmla="*/ 11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224">
                  <a:moveTo>
                    <a:pt x="7" y="112"/>
                  </a:moveTo>
                  <a:cubicBezTo>
                    <a:pt x="7" y="76"/>
                    <a:pt x="7" y="39"/>
                    <a:pt x="7" y="2"/>
                  </a:cubicBezTo>
                  <a:cubicBezTo>
                    <a:pt x="7" y="1"/>
                    <a:pt x="5" y="0"/>
                    <a:pt x="5" y="1"/>
                  </a:cubicBezTo>
                  <a:cubicBezTo>
                    <a:pt x="5" y="75"/>
                    <a:pt x="0" y="149"/>
                    <a:pt x="3" y="222"/>
                  </a:cubicBezTo>
                  <a:cubicBezTo>
                    <a:pt x="3" y="223"/>
                    <a:pt x="5" y="224"/>
                    <a:pt x="5" y="223"/>
                  </a:cubicBezTo>
                  <a:cubicBezTo>
                    <a:pt x="8" y="186"/>
                    <a:pt x="7" y="149"/>
                    <a:pt x="7" y="1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is1ide-Freeform 840"/>
            <p:cNvSpPr/>
            <p:nvPr/>
          </p:nvSpPr>
          <p:spPr bwMode="auto">
            <a:xfrm>
              <a:off x="6081713" y="1930400"/>
              <a:ext cx="593725" cy="1416050"/>
            </a:xfrm>
            <a:custGeom>
              <a:avLst/>
              <a:gdLst>
                <a:gd name="T0" fmla="*/ 295 w 339"/>
                <a:gd name="T1" fmla="*/ 208 h 811"/>
                <a:gd name="T2" fmla="*/ 256 w 339"/>
                <a:gd name="T3" fmla="*/ 191 h 811"/>
                <a:gd name="T4" fmla="*/ 7 w 339"/>
                <a:gd name="T5" fmla="*/ 1 h 811"/>
                <a:gd name="T6" fmla="*/ 4 w 339"/>
                <a:gd name="T7" fmla="*/ 77 h 811"/>
                <a:gd name="T8" fmla="*/ 16 w 339"/>
                <a:gd name="T9" fmla="*/ 165 h 811"/>
                <a:gd name="T10" fmla="*/ 40 w 339"/>
                <a:gd name="T11" fmla="*/ 794 h 811"/>
                <a:gd name="T12" fmla="*/ 124 w 339"/>
                <a:gd name="T13" fmla="*/ 288 h 811"/>
                <a:gd name="T14" fmla="*/ 147 w 339"/>
                <a:gd name="T15" fmla="*/ 307 h 811"/>
                <a:gd name="T16" fmla="*/ 229 w 339"/>
                <a:gd name="T17" fmla="*/ 340 h 811"/>
                <a:gd name="T18" fmla="*/ 253 w 339"/>
                <a:gd name="T19" fmla="*/ 352 h 811"/>
                <a:gd name="T20" fmla="*/ 311 w 339"/>
                <a:gd name="T21" fmla="*/ 387 h 811"/>
                <a:gd name="T22" fmla="*/ 86 w 339"/>
                <a:gd name="T23" fmla="*/ 333 h 811"/>
                <a:gd name="T24" fmla="*/ 90 w 339"/>
                <a:gd name="T25" fmla="*/ 781 h 811"/>
                <a:gd name="T26" fmla="*/ 99 w 339"/>
                <a:gd name="T27" fmla="*/ 580 h 811"/>
                <a:gd name="T28" fmla="*/ 199 w 339"/>
                <a:gd name="T29" fmla="*/ 414 h 811"/>
                <a:gd name="T30" fmla="*/ 239 w 339"/>
                <a:gd name="T31" fmla="*/ 756 h 811"/>
                <a:gd name="T32" fmla="*/ 259 w 339"/>
                <a:gd name="T33" fmla="*/ 439 h 811"/>
                <a:gd name="T34" fmla="*/ 88 w 339"/>
                <a:gd name="T35" fmla="*/ 363 h 811"/>
                <a:gd name="T36" fmla="*/ 330 w 339"/>
                <a:gd name="T37" fmla="*/ 441 h 811"/>
                <a:gd name="T38" fmla="*/ 332 w 339"/>
                <a:gd name="T39" fmla="*/ 386 h 811"/>
                <a:gd name="T40" fmla="*/ 273 w 339"/>
                <a:gd name="T41" fmla="*/ 228 h 811"/>
                <a:gd name="T42" fmla="*/ 287 w 339"/>
                <a:gd name="T43" fmla="*/ 268 h 811"/>
                <a:gd name="T44" fmla="*/ 272 w 339"/>
                <a:gd name="T45" fmla="*/ 227 h 811"/>
                <a:gd name="T46" fmla="*/ 255 w 339"/>
                <a:gd name="T47" fmla="*/ 224 h 811"/>
                <a:gd name="T48" fmla="*/ 82 w 339"/>
                <a:gd name="T49" fmla="*/ 99 h 811"/>
                <a:gd name="T50" fmla="*/ 44 w 339"/>
                <a:gd name="T51" fmla="*/ 82 h 811"/>
                <a:gd name="T52" fmla="*/ 15 w 339"/>
                <a:gd name="T53" fmla="*/ 83 h 811"/>
                <a:gd name="T54" fmla="*/ 153 w 339"/>
                <a:gd name="T55" fmla="*/ 199 h 811"/>
                <a:gd name="T56" fmla="*/ 128 w 339"/>
                <a:gd name="T57" fmla="*/ 195 h 811"/>
                <a:gd name="T58" fmla="*/ 45 w 339"/>
                <a:gd name="T59" fmla="*/ 141 h 811"/>
                <a:gd name="T60" fmla="*/ 44 w 339"/>
                <a:gd name="T61" fmla="*/ 179 h 811"/>
                <a:gd name="T62" fmla="*/ 61 w 339"/>
                <a:gd name="T63" fmla="*/ 147 h 811"/>
                <a:gd name="T64" fmla="*/ 21 w 339"/>
                <a:gd name="T65" fmla="*/ 89 h 811"/>
                <a:gd name="T66" fmla="*/ 43 w 339"/>
                <a:gd name="T67" fmla="*/ 178 h 811"/>
                <a:gd name="T68" fmla="*/ 19 w 339"/>
                <a:gd name="T69" fmla="*/ 124 h 811"/>
                <a:gd name="T70" fmla="*/ 19 w 339"/>
                <a:gd name="T71" fmla="*/ 191 h 811"/>
                <a:gd name="T72" fmla="*/ 27 w 339"/>
                <a:gd name="T73" fmla="*/ 241 h 811"/>
                <a:gd name="T74" fmla="*/ 78 w 339"/>
                <a:gd name="T75" fmla="*/ 220 h 811"/>
                <a:gd name="T76" fmla="*/ 126 w 339"/>
                <a:gd name="T77" fmla="*/ 223 h 811"/>
                <a:gd name="T78" fmla="*/ 147 w 339"/>
                <a:gd name="T79" fmla="*/ 295 h 811"/>
                <a:gd name="T80" fmla="*/ 163 w 339"/>
                <a:gd name="T81" fmla="*/ 301 h 811"/>
                <a:gd name="T82" fmla="*/ 218 w 339"/>
                <a:gd name="T83" fmla="*/ 231 h 811"/>
                <a:gd name="T84" fmla="*/ 141 w 339"/>
                <a:gd name="T85" fmla="*/ 175 h 811"/>
                <a:gd name="T86" fmla="*/ 218 w 339"/>
                <a:gd name="T87" fmla="*/ 226 h 811"/>
                <a:gd name="T88" fmla="*/ 230 w 339"/>
                <a:gd name="T89" fmla="*/ 268 h 811"/>
                <a:gd name="T90" fmla="*/ 235 w 339"/>
                <a:gd name="T91" fmla="*/ 212 h 811"/>
                <a:gd name="T92" fmla="*/ 231 w 339"/>
                <a:gd name="T93" fmla="*/ 337 h 811"/>
                <a:gd name="T94" fmla="*/ 234 w 339"/>
                <a:gd name="T95" fmla="*/ 234 h 811"/>
                <a:gd name="T96" fmla="*/ 235 w 339"/>
                <a:gd name="T97" fmla="*/ 207 h 811"/>
                <a:gd name="T98" fmla="*/ 82 w 339"/>
                <a:gd name="T99" fmla="*/ 99 h 811"/>
                <a:gd name="T100" fmla="*/ 254 w 339"/>
                <a:gd name="T101" fmla="*/ 285 h 811"/>
                <a:gd name="T102" fmla="*/ 285 w 339"/>
                <a:gd name="T103" fmla="*/ 364 h 811"/>
                <a:gd name="T104" fmla="*/ 313 w 339"/>
                <a:gd name="T105" fmla="*/ 313 h 811"/>
                <a:gd name="T106" fmla="*/ 288 w 339"/>
                <a:gd name="T107" fmla="*/ 296 h 811"/>
                <a:gd name="T108" fmla="*/ 329 w 339"/>
                <a:gd name="T109" fmla="*/ 263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39" h="811">
                  <a:moveTo>
                    <a:pt x="338" y="237"/>
                  </a:moveTo>
                  <a:cubicBezTo>
                    <a:pt x="336" y="236"/>
                    <a:pt x="334" y="235"/>
                    <a:pt x="332" y="233"/>
                  </a:cubicBezTo>
                  <a:cubicBezTo>
                    <a:pt x="331" y="217"/>
                    <a:pt x="330" y="201"/>
                    <a:pt x="328" y="185"/>
                  </a:cubicBezTo>
                  <a:cubicBezTo>
                    <a:pt x="328" y="185"/>
                    <a:pt x="328" y="185"/>
                    <a:pt x="328" y="185"/>
                  </a:cubicBezTo>
                  <a:cubicBezTo>
                    <a:pt x="328" y="201"/>
                    <a:pt x="329" y="216"/>
                    <a:pt x="329" y="232"/>
                  </a:cubicBezTo>
                  <a:cubicBezTo>
                    <a:pt x="318" y="225"/>
                    <a:pt x="306" y="219"/>
                    <a:pt x="294" y="212"/>
                  </a:cubicBezTo>
                  <a:cubicBezTo>
                    <a:pt x="294" y="211"/>
                    <a:pt x="295" y="209"/>
                    <a:pt x="295" y="208"/>
                  </a:cubicBezTo>
                  <a:cubicBezTo>
                    <a:pt x="295" y="207"/>
                    <a:pt x="293" y="206"/>
                    <a:pt x="293" y="207"/>
                  </a:cubicBezTo>
                  <a:cubicBezTo>
                    <a:pt x="293" y="209"/>
                    <a:pt x="293" y="210"/>
                    <a:pt x="293" y="212"/>
                  </a:cubicBezTo>
                  <a:cubicBezTo>
                    <a:pt x="287" y="208"/>
                    <a:pt x="281" y="205"/>
                    <a:pt x="275" y="202"/>
                  </a:cubicBezTo>
                  <a:cubicBezTo>
                    <a:pt x="275" y="199"/>
                    <a:pt x="275" y="197"/>
                    <a:pt x="275" y="195"/>
                  </a:cubicBezTo>
                  <a:cubicBezTo>
                    <a:pt x="275" y="194"/>
                    <a:pt x="274" y="194"/>
                    <a:pt x="274" y="194"/>
                  </a:cubicBezTo>
                  <a:cubicBezTo>
                    <a:pt x="274" y="197"/>
                    <a:pt x="274" y="199"/>
                    <a:pt x="274" y="201"/>
                  </a:cubicBezTo>
                  <a:cubicBezTo>
                    <a:pt x="268" y="198"/>
                    <a:pt x="262" y="195"/>
                    <a:pt x="256" y="191"/>
                  </a:cubicBezTo>
                  <a:cubicBezTo>
                    <a:pt x="256" y="190"/>
                    <a:pt x="256" y="189"/>
                    <a:pt x="256" y="188"/>
                  </a:cubicBezTo>
                  <a:cubicBezTo>
                    <a:pt x="256" y="188"/>
                    <a:pt x="255" y="188"/>
                    <a:pt x="255" y="188"/>
                  </a:cubicBezTo>
                  <a:cubicBezTo>
                    <a:pt x="255" y="189"/>
                    <a:pt x="255" y="190"/>
                    <a:pt x="255" y="191"/>
                  </a:cubicBezTo>
                  <a:cubicBezTo>
                    <a:pt x="226" y="176"/>
                    <a:pt x="197" y="161"/>
                    <a:pt x="169" y="145"/>
                  </a:cubicBezTo>
                  <a:cubicBezTo>
                    <a:pt x="117" y="116"/>
                    <a:pt x="65" y="86"/>
                    <a:pt x="14" y="56"/>
                  </a:cubicBezTo>
                  <a:cubicBezTo>
                    <a:pt x="13" y="37"/>
                    <a:pt x="11" y="19"/>
                    <a:pt x="9" y="1"/>
                  </a:cubicBezTo>
                  <a:cubicBezTo>
                    <a:pt x="9" y="0"/>
                    <a:pt x="7" y="0"/>
                    <a:pt x="7" y="1"/>
                  </a:cubicBezTo>
                  <a:cubicBezTo>
                    <a:pt x="9" y="19"/>
                    <a:pt x="11" y="37"/>
                    <a:pt x="12" y="54"/>
                  </a:cubicBezTo>
                  <a:cubicBezTo>
                    <a:pt x="8" y="52"/>
                    <a:pt x="5" y="50"/>
                    <a:pt x="2" y="48"/>
                  </a:cubicBezTo>
                  <a:cubicBezTo>
                    <a:pt x="0" y="47"/>
                    <a:pt x="0" y="50"/>
                    <a:pt x="1" y="51"/>
                  </a:cubicBezTo>
                  <a:cubicBezTo>
                    <a:pt x="5" y="53"/>
                    <a:pt x="8" y="55"/>
                    <a:pt x="12" y="57"/>
                  </a:cubicBezTo>
                  <a:cubicBezTo>
                    <a:pt x="12" y="65"/>
                    <a:pt x="13" y="74"/>
                    <a:pt x="13" y="82"/>
                  </a:cubicBezTo>
                  <a:cubicBezTo>
                    <a:pt x="10" y="80"/>
                    <a:pt x="7" y="79"/>
                    <a:pt x="4" y="77"/>
                  </a:cubicBezTo>
                  <a:cubicBezTo>
                    <a:pt x="4" y="77"/>
                    <a:pt x="4" y="77"/>
                    <a:pt x="4" y="77"/>
                  </a:cubicBezTo>
                  <a:cubicBezTo>
                    <a:pt x="7" y="79"/>
                    <a:pt x="10" y="82"/>
                    <a:pt x="13" y="84"/>
                  </a:cubicBezTo>
                  <a:cubicBezTo>
                    <a:pt x="14" y="96"/>
                    <a:pt x="14" y="108"/>
                    <a:pt x="15" y="120"/>
                  </a:cubicBezTo>
                  <a:cubicBezTo>
                    <a:pt x="14" y="120"/>
                    <a:pt x="14" y="121"/>
                    <a:pt x="15" y="121"/>
                  </a:cubicBezTo>
                  <a:cubicBezTo>
                    <a:pt x="15" y="136"/>
                    <a:pt x="16" y="150"/>
                    <a:pt x="16" y="164"/>
                  </a:cubicBezTo>
                  <a:cubicBezTo>
                    <a:pt x="16" y="164"/>
                    <a:pt x="16" y="164"/>
                    <a:pt x="15" y="164"/>
                  </a:cubicBezTo>
                  <a:cubicBezTo>
                    <a:pt x="15" y="164"/>
                    <a:pt x="15" y="165"/>
                    <a:pt x="15" y="165"/>
                  </a:cubicBezTo>
                  <a:cubicBezTo>
                    <a:pt x="15" y="165"/>
                    <a:pt x="16" y="165"/>
                    <a:pt x="16" y="165"/>
                  </a:cubicBezTo>
                  <a:cubicBezTo>
                    <a:pt x="16" y="176"/>
                    <a:pt x="17" y="188"/>
                    <a:pt x="17" y="199"/>
                  </a:cubicBezTo>
                  <a:cubicBezTo>
                    <a:pt x="20" y="265"/>
                    <a:pt x="22" y="331"/>
                    <a:pt x="25" y="398"/>
                  </a:cubicBezTo>
                  <a:cubicBezTo>
                    <a:pt x="26" y="441"/>
                    <a:pt x="27" y="485"/>
                    <a:pt x="28" y="529"/>
                  </a:cubicBezTo>
                  <a:cubicBezTo>
                    <a:pt x="29" y="622"/>
                    <a:pt x="28" y="716"/>
                    <a:pt x="29" y="810"/>
                  </a:cubicBezTo>
                  <a:cubicBezTo>
                    <a:pt x="29" y="811"/>
                    <a:pt x="30" y="811"/>
                    <a:pt x="30" y="811"/>
                  </a:cubicBezTo>
                  <a:cubicBezTo>
                    <a:pt x="30" y="740"/>
                    <a:pt x="30" y="669"/>
                    <a:pt x="31" y="599"/>
                  </a:cubicBezTo>
                  <a:cubicBezTo>
                    <a:pt x="33" y="664"/>
                    <a:pt x="36" y="729"/>
                    <a:pt x="40" y="794"/>
                  </a:cubicBezTo>
                  <a:cubicBezTo>
                    <a:pt x="40" y="795"/>
                    <a:pt x="41" y="795"/>
                    <a:pt x="41" y="795"/>
                  </a:cubicBezTo>
                  <a:cubicBezTo>
                    <a:pt x="37" y="710"/>
                    <a:pt x="34" y="626"/>
                    <a:pt x="31" y="542"/>
                  </a:cubicBezTo>
                  <a:cubicBezTo>
                    <a:pt x="31" y="442"/>
                    <a:pt x="30" y="342"/>
                    <a:pt x="27" y="243"/>
                  </a:cubicBezTo>
                  <a:cubicBezTo>
                    <a:pt x="59" y="257"/>
                    <a:pt x="92" y="272"/>
                    <a:pt x="123" y="288"/>
                  </a:cubicBezTo>
                  <a:cubicBezTo>
                    <a:pt x="123" y="290"/>
                    <a:pt x="123" y="292"/>
                    <a:pt x="123" y="294"/>
                  </a:cubicBezTo>
                  <a:cubicBezTo>
                    <a:pt x="123" y="294"/>
                    <a:pt x="124" y="295"/>
                    <a:pt x="124" y="294"/>
                  </a:cubicBezTo>
                  <a:cubicBezTo>
                    <a:pt x="124" y="292"/>
                    <a:pt x="124" y="290"/>
                    <a:pt x="124" y="288"/>
                  </a:cubicBezTo>
                  <a:cubicBezTo>
                    <a:pt x="127" y="289"/>
                    <a:pt x="129" y="290"/>
                    <a:pt x="131" y="291"/>
                  </a:cubicBezTo>
                  <a:cubicBezTo>
                    <a:pt x="131" y="297"/>
                    <a:pt x="130" y="304"/>
                    <a:pt x="130" y="310"/>
                  </a:cubicBezTo>
                  <a:cubicBezTo>
                    <a:pt x="130" y="311"/>
                    <a:pt x="131" y="311"/>
                    <a:pt x="131" y="310"/>
                  </a:cubicBezTo>
                  <a:cubicBezTo>
                    <a:pt x="131" y="304"/>
                    <a:pt x="132" y="298"/>
                    <a:pt x="132" y="292"/>
                  </a:cubicBezTo>
                  <a:cubicBezTo>
                    <a:pt x="137" y="294"/>
                    <a:pt x="142" y="296"/>
                    <a:pt x="146" y="299"/>
                  </a:cubicBezTo>
                  <a:cubicBezTo>
                    <a:pt x="146" y="301"/>
                    <a:pt x="146" y="304"/>
                    <a:pt x="146" y="307"/>
                  </a:cubicBezTo>
                  <a:cubicBezTo>
                    <a:pt x="146" y="307"/>
                    <a:pt x="147" y="308"/>
                    <a:pt x="147" y="307"/>
                  </a:cubicBezTo>
                  <a:cubicBezTo>
                    <a:pt x="147" y="304"/>
                    <a:pt x="147" y="302"/>
                    <a:pt x="148" y="299"/>
                  </a:cubicBezTo>
                  <a:cubicBezTo>
                    <a:pt x="158" y="304"/>
                    <a:pt x="168" y="309"/>
                    <a:pt x="178" y="314"/>
                  </a:cubicBezTo>
                  <a:cubicBezTo>
                    <a:pt x="191" y="321"/>
                    <a:pt x="203" y="327"/>
                    <a:pt x="216" y="334"/>
                  </a:cubicBezTo>
                  <a:cubicBezTo>
                    <a:pt x="216" y="339"/>
                    <a:pt x="216" y="343"/>
                    <a:pt x="216" y="348"/>
                  </a:cubicBezTo>
                  <a:cubicBezTo>
                    <a:pt x="216" y="349"/>
                    <a:pt x="218" y="350"/>
                    <a:pt x="218" y="349"/>
                  </a:cubicBezTo>
                  <a:cubicBezTo>
                    <a:pt x="218" y="344"/>
                    <a:pt x="218" y="339"/>
                    <a:pt x="218" y="334"/>
                  </a:cubicBezTo>
                  <a:cubicBezTo>
                    <a:pt x="222" y="336"/>
                    <a:pt x="225" y="338"/>
                    <a:pt x="229" y="340"/>
                  </a:cubicBezTo>
                  <a:cubicBezTo>
                    <a:pt x="229" y="345"/>
                    <a:pt x="229" y="350"/>
                    <a:pt x="229" y="355"/>
                  </a:cubicBezTo>
                  <a:cubicBezTo>
                    <a:pt x="229" y="355"/>
                    <a:pt x="230" y="356"/>
                    <a:pt x="230" y="355"/>
                  </a:cubicBezTo>
                  <a:cubicBezTo>
                    <a:pt x="230" y="350"/>
                    <a:pt x="230" y="346"/>
                    <a:pt x="231" y="341"/>
                  </a:cubicBezTo>
                  <a:cubicBezTo>
                    <a:pt x="238" y="344"/>
                    <a:pt x="245" y="348"/>
                    <a:pt x="252" y="351"/>
                  </a:cubicBezTo>
                  <a:cubicBezTo>
                    <a:pt x="252" y="353"/>
                    <a:pt x="252" y="354"/>
                    <a:pt x="252" y="355"/>
                  </a:cubicBezTo>
                  <a:cubicBezTo>
                    <a:pt x="252" y="355"/>
                    <a:pt x="253" y="356"/>
                    <a:pt x="253" y="355"/>
                  </a:cubicBezTo>
                  <a:cubicBezTo>
                    <a:pt x="253" y="354"/>
                    <a:pt x="253" y="353"/>
                    <a:pt x="253" y="352"/>
                  </a:cubicBezTo>
                  <a:cubicBezTo>
                    <a:pt x="263" y="357"/>
                    <a:pt x="273" y="362"/>
                    <a:pt x="284" y="367"/>
                  </a:cubicBezTo>
                  <a:cubicBezTo>
                    <a:pt x="284" y="370"/>
                    <a:pt x="284" y="374"/>
                    <a:pt x="284" y="377"/>
                  </a:cubicBezTo>
                  <a:cubicBezTo>
                    <a:pt x="284" y="378"/>
                    <a:pt x="285" y="379"/>
                    <a:pt x="285" y="378"/>
                  </a:cubicBezTo>
                  <a:cubicBezTo>
                    <a:pt x="285" y="374"/>
                    <a:pt x="285" y="371"/>
                    <a:pt x="285" y="368"/>
                  </a:cubicBezTo>
                  <a:cubicBezTo>
                    <a:pt x="293" y="372"/>
                    <a:pt x="301" y="375"/>
                    <a:pt x="309" y="379"/>
                  </a:cubicBezTo>
                  <a:cubicBezTo>
                    <a:pt x="309" y="381"/>
                    <a:pt x="309" y="384"/>
                    <a:pt x="309" y="387"/>
                  </a:cubicBezTo>
                  <a:cubicBezTo>
                    <a:pt x="309" y="388"/>
                    <a:pt x="311" y="388"/>
                    <a:pt x="311" y="387"/>
                  </a:cubicBezTo>
                  <a:cubicBezTo>
                    <a:pt x="311" y="385"/>
                    <a:pt x="311" y="382"/>
                    <a:pt x="311" y="379"/>
                  </a:cubicBezTo>
                  <a:cubicBezTo>
                    <a:pt x="317" y="382"/>
                    <a:pt x="323" y="385"/>
                    <a:pt x="329" y="387"/>
                  </a:cubicBezTo>
                  <a:cubicBezTo>
                    <a:pt x="328" y="404"/>
                    <a:pt x="328" y="421"/>
                    <a:pt x="327" y="438"/>
                  </a:cubicBezTo>
                  <a:cubicBezTo>
                    <a:pt x="280" y="417"/>
                    <a:pt x="233" y="398"/>
                    <a:pt x="186" y="376"/>
                  </a:cubicBezTo>
                  <a:cubicBezTo>
                    <a:pt x="136" y="353"/>
                    <a:pt x="85" y="329"/>
                    <a:pt x="34" y="308"/>
                  </a:cubicBezTo>
                  <a:cubicBezTo>
                    <a:pt x="33" y="308"/>
                    <a:pt x="32" y="310"/>
                    <a:pt x="33" y="310"/>
                  </a:cubicBezTo>
                  <a:cubicBezTo>
                    <a:pt x="51" y="318"/>
                    <a:pt x="69" y="325"/>
                    <a:pt x="86" y="333"/>
                  </a:cubicBezTo>
                  <a:cubicBezTo>
                    <a:pt x="86" y="343"/>
                    <a:pt x="87" y="353"/>
                    <a:pt x="87" y="363"/>
                  </a:cubicBezTo>
                  <a:cubicBezTo>
                    <a:pt x="82" y="361"/>
                    <a:pt x="77" y="359"/>
                    <a:pt x="73" y="357"/>
                  </a:cubicBezTo>
                  <a:cubicBezTo>
                    <a:pt x="72" y="357"/>
                    <a:pt x="72" y="358"/>
                    <a:pt x="73" y="358"/>
                  </a:cubicBezTo>
                  <a:cubicBezTo>
                    <a:pt x="77" y="360"/>
                    <a:pt x="82" y="362"/>
                    <a:pt x="87" y="364"/>
                  </a:cubicBezTo>
                  <a:cubicBezTo>
                    <a:pt x="87" y="430"/>
                    <a:pt x="88" y="495"/>
                    <a:pt x="88" y="561"/>
                  </a:cubicBezTo>
                  <a:cubicBezTo>
                    <a:pt x="88" y="634"/>
                    <a:pt x="86" y="707"/>
                    <a:pt x="88" y="780"/>
                  </a:cubicBezTo>
                  <a:cubicBezTo>
                    <a:pt x="88" y="782"/>
                    <a:pt x="90" y="782"/>
                    <a:pt x="90" y="781"/>
                  </a:cubicBezTo>
                  <a:cubicBezTo>
                    <a:pt x="92" y="708"/>
                    <a:pt x="90" y="634"/>
                    <a:pt x="91" y="561"/>
                  </a:cubicBezTo>
                  <a:cubicBezTo>
                    <a:pt x="91" y="496"/>
                    <a:pt x="92" y="430"/>
                    <a:pt x="89" y="365"/>
                  </a:cubicBezTo>
                  <a:cubicBezTo>
                    <a:pt x="91" y="366"/>
                    <a:pt x="94" y="368"/>
                    <a:pt x="97" y="369"/>
                  </a:cubicBezTo>
                  <a:cubicBezTo>
                    <a:pt x="97" y="439"/>
                    <a:pt x="96" y="509"/>
                    <a:pt x="96" y="579"/>
                  </a:cubicBezTo>
                  <a:cubicBezTo>
                    <a:pt x="97" y="650"/>
                    <a:pt x="95" y="722"/>
                    <a:pt x="102" y="792"/>
                  </a:cubicBezTo>
                  <a:cubicBezTo>
                    <a:pt x="102" y="793"/>
                    <a:pt x="104" y="794"/>
                    <a:pt x="104" y="792"/>
                  </a:cubicBezTo>
                  <a:cubicBezTo>
                    <a:pt x="103" y="722"/>
                    <a:pt x="99" y="651"/>
                    <a:pt x="99" y="580"/>
                  </a:cubicBezTo>
                  <a:cubicBezTo>
                    <a:pt x="99" y="510"/>
                    <a:pt x="99" y="440"/>
                    <a:pt x="99" y="370"/>
                  </a:cubicBezTo>
                  <a:cubicBezTo>
                    <a:pt x="132" y="385"/>
                    <a:pt x="166" y="400"/>
                    <a:pt x="199" y="414"/>
                  </a:cubicBezTo>
                  <a:cubicBezTo>
                    <a:pt x="193" y="471"/>
                    <a:pt x="192" y="528"/>
                    <a:pt x="193" y="585"/>
                  </a:cubicBezTo>
                  <a:cubicBezTo>
                    <a:pt x="193" y="638"/>
                    <a:pt x="192" y="691"/>
                    <a:pt x="196" y="744"/>
                  </a:cubicBezTo>
                  <a:cubicBezTo>
                    <a:pt x="196" y="745"/>
                    <a:pt x="198" y="745"/>
                    <a:pt x="198" y="744"/>
                  </a:cubicBezTo>
                  <a:cubicBezTo>
                    <a:pt x="200" y="692"/>
                    <a:pt x="195" y="638"/>
                    <a:pt x="195" y="586"/>
                  </a:cubicBezTo>
                  <a:cubicBezTo>
                    <a:pt x="194" y="528"/>
                    <a:pt x="196" y="471"/>
                    <a:pt x="199" y="414"/>
                  </a:cubicBezTo>
                  <a:cubicBezTo>
                    <a:pt x="203" y="416"/>
                    <a:pt x="207" y="417"/>
                    <a:pt x="210" y="419"/>
                  </a:cubicBezTo>
                  <a:cubicBezTo>
                    <a:pt x="208" y="528"/>
                    <a:pt x="207" y="637"/>
                    <a:pt x="209" y="746"/>
                  </a:cubicBezTo>
                  <a:cubicBezTo>
                    <a:pt x="209" y="747"/>
                    <a:pt x="212" y="748"/>
                    <a:pt x="212" y="747"/>
                  </a:cubicBezTo>
                  <a:cubicBezTo>
                    <a:pt x="210" y="637"/>
                    <a:pt x="209" y="528"/>
                    <a:pt x="211" y="419"/>
                  </a:cubicBezTo>
                  <a:cubicBezTo>
                    <a:pt x="219" y="422"/>
                    <a:pt x="227" y="426"/>
                    <a:pt x="236" y="429"/>
                  </a:cubicBezTo>
                  <a:cubicBezTo>
                    <a:pt x="237" y="538"/>
                    <a:pt x="233" y="647"/>
                    <a:pt x="237" y="755"/>
                  </a:cubicBezTo>
                  <a:cubicBezTo>
                    <a:pt x="238" y="756"/>
                    <a:pt x="239" y="757"/>
                    <a:pt x="239" y="756"/>
                  </a:cubicBezTo>
                  <a:cubicBezTo>
                    <a:pt x="243" y="647"/>
                    <a:pt x="240" y="538"/>
                    <a:pt x="236" y="429"/>
                  </a:cubicBezTo>
                  <a:cubicBezTo>
                    <a:pt x="242" y="432"/>
                    <a:pt x="249" y="434"/>
                    <a:pt x="255" y="437"/>
                  </a:cubicBezTo>
                  <a:cubicBezTo>
                    <a:pt x="254" y="437"/>
                    <a:pt x="253" y="438"/>
                    <a:pt x="253" y="439"/>
                  </a:cubicBezTo>
                  <a:cubicBezTo>
                    <a:pt x="257" y="541"/>
                    <a:pt x="251" y="643"/>
                    <a:pt x="253" y="745"/>
                  </a:cubicBezTo>
                  <a:cubicBezTo>
                    <a:pt x="253" y="750"/>
                    <a:pt x="260" y="752"/>
                    <a:pt x="260" y="747"/>
                  </a:cubicBezTo>
                  <a:cubicBezTo>
                    <a:pt x="258" y="645"/>
                    <a:pt x="265" y="543"/>
                    <a:pt x="260" y="441"/>
                  </a:cubicBezTo>
                  <a:cubicBezTo>
                    <a:pt x="260" y="440"/>
                    <a:pt x="260" y="439"/>
                    <a:pt x="259" y="439"/>
                  </a:cubicBezTo>
                  <a:cubicBezTo>
                    <a:pt x="260" y="439"/>
                    <a:pt x="260" y="439"/>
                    <a:pt x="261" y="439"/>
                  </a:cubicBezTo>
                  <a:cubicBezTo>
                    <a:pt x="263" y="440"/>
                    <a:pt x="263" y="437"/>
                    <a:pt x="262" y="437"/>
                  </a:cubicBezTo>
                  <a:cubicBezTo>
                    <a:pt x="207" y="415"/>
                    <a:pt x="154" y="390"/>
                    <a:pt x="99" y="368"/>
                  </a:cubicBezTo>
                  <a:cubicBezTo>
                    <a:pt x="99" y="367"/>
                    <a:pt x="99" y="367"/>
                    <a:pt x="99" y="367"/>
                  </a:cubicBezTo>
                  <a:cubicBezTo>
                    <a:pt x="99" y="366"/>
                    <a:pt x="97" y="365"/>
                    <a:pt x="97" y="367"/>
                  </a:cubicBezTo>
                  <a:cubicBezTo>
                    <a:pt x="97" y="367"/>
                    <a:pt x="97" y="367"/>
                    <a:pt x="97" y="367"/>
                  </a:cubicBezTo>
                  <a:cubicBezTo>
                    <a:pt x="94" y="366"/>
                    <a:pt x="91" y="364"/>
                    <a:pt x="88" y="363"/>
                  </a:cubicBezTo>
                  <a:cubicBezTo>
                    <a:pt x="88" y="353"/>
                    <a:pt x="87" y="343"/>
                    <a:pt x="87" y="333"/>
                  </a:cubicBezTo>
                  <a:cubicBezTo>
                    <a:pt x="120" y="348"/>
                    <a:pt x="152" y="363"/>
                    <a:pt x="185" y="379"/>
                  </a:cubicBezTo>
                  <a:cubicBezTo>
                    <a:pt x="231" y="400"/>
                    <a:pt x="278" y="424"/>
                    <a:pt x="327" y="440"/>
                  </a:cubicBezTo>
                  <a:cubicBezTo>
                    <a:pt x="324" y="539"/>
                    <a:pt x="319" y="638"/>
                    <a:pt x="320" y="737"/>
                  </a:cubicBezTo>
                  <a:cubicBezTo>
                    <a:pt x="320" y="738"/>
                    <a:pt x="322" y="739"/>
                    <a:pt x="322" y="737"/>
                  </a:cubicBezTo>
                  <a:cubicBezTo>
                    <a:pt x="323" y="646"/>
                    <a:pt x="325" y="554"/>
                    <a:pt x="329" y="463"/>
                  </a:cubicBezTo>
                  <a:cubicBezTo>
                    <a:pt x="329" y="456"/>
                    <a:pt x="329" y="448"/>
                    <a:pt x="330" y="441"/>
                  </a:cubicBezTo>
                  <a:cubicBezTo>
                    <a:pt x="330" y="441"/>
                    <a:pt x="330" y="441"/>
                    <a:pt x="330" y="441"/>
                  </a:cubicBezTo>
                  <a:cubicBezTo>
                    <a:pt x="331" y="442"/>
                    <a:pt x="332" y="440"/>
                    <a:pt x="331" y="439"/>
                  </a:cubicBezTo>
                  <a:cubicBezTo>
                    <a:pt x="330" y="439"/>
                    <a:pt x="330" y="439"/>
                    <a:pt x="330" y="439"/>
                  </a:cubicBezTo>
                  <a:cubicBezTo>
                    <a:pt x="331" y="422"/>
                    <a:pt x="331" y="405"/>
                    <a:pt x="332" y="389"/>
                  </a:cubicBezTo>
                  <a:cubicBezTo>
                    <a:pt x="332" y="389"/>
                    <a:pt x="332" y="389"/>
                    <a:pt x="332" y="389"/>
                  </a:cubicBezTo>
                  <a:cubicBezTo>
                    <a:pt x="334" y="389"/>
                    <a:pt x="334" y="387"/>
                    <a:pt x="333" y="386"/>
                  </a:cubicBezTo>
                  <a:cubicBezTo>
                    <a:pt x="333" y="386"/>
                    <a:pt x="332" y="386"/>
                    <a:pt x="332" y="386"/>
                  </a:cubicBezTo>
                  <a:cubicBezTo>
                    <a:pt x="334" y="336"/>
                    <a:pt x="334" y="287"/>
                    <a:pt x="332" y="237"/>
                  </a:cubicBezTo>
                  <a:cubicBezTo>
                    <a:pt x="334" y="238"/>
                    <a:pt x="335" y="239"/>
                    <a:pt x="337" y="239"/>
                  </a:cubicBezTo>
                  <a:cubicBezTo>
                    <a:pt x="339" y="240"/>
                    <a:pt x="339" y="238"/>
                    <a:pt x="338" y="237"/>
                  </a:cubicBezTo>
                  <a:close/>
                  <a:moveTo>
                    <a:pt x="274" y="208"/>
                  </a:moveTo>
                  <a:cubicBezTo>
                    <a:pt x="280" y="211"/>
                    <a:pt x="286" y="214"/>
                    <a:pt x="292" y="217"/>
                  </a:cubicBezTo>
                  <a:cubicBezTo>
                    <a:pt x="291" y="224"/>
                    <a:pt x="291" y="231"/>
                    <a:pt x="290" y="238"/>
                  </a:cubicBezTo>
                  <a:cubicBezTo>
                    <a:pt x="285" y="235"/>
                    <a:pt x="279" y="231"/>
                    <a:pt x="273" y="228"/>
                  </a:cubicBezTo>
                  <a:cubicBezTo>
                    <a:pt x="274" y="221"/>
                    <a:pt x="274" y="214"/>
                    <a:pt x="274" y="208"/>
                  </a:cubicBezTo>
                  <a:close/>
                  <a:moveTo>
                    <a:pt x="272" y="254"/>
                  </a:moveTo>
                  <a:cubicBezTo>
                    <a:pt x="272" y="247"/>
                    <a:pt x="273" y="241"/>
                    <a:pt x="273" y="235"/>
                  </a:cubicBezTo>
                  <a:cubicBezTo>
                    <a:pt x="279" y="238"/>
                    <a:pt x="284" y="241"/>
                    <a:pt x="290" y="244"/>
                  </a:cubicBezTo>
                  <a:cubicBezTo>
                    <a:pt x="289" y="250"/>
                    <a:pt x="288" y="256"/>
                    <a:pt x="288" y="263"/>
                  </a:cubicBezTo>
                  <a:cubicBezTo>
                    <a:pt x="283" y="260"/>
                    <a:pt x="277" y="257"/>
                    <a:pt x="272" y="254"/>
                  </a:cubicBezTo>
                  <a:close/>
                  <a:moveTo>
                    <a:pt x="287" y="268"/>
                  </a:moveTo>
                  <a:cubicBezTo>
                    <a:pt x="287" y="277"/>
                    <a:pt x="286" y="286"/>
                    <a:pt x="286" y="295"/>
                  </a:cubicBezTo>
                  <a:cubicBezTo>
                    <a:pt x="280" y="293"/>
                    <a:pt x="275" y="290"/>
                    <a:pt x="270" y="288"/>
                  </a:cubicBezTo>
                  <a:cubicBezTo>
                    <a:pt x="271" y="278"/>
                    <a:pt x="271" y="269"/>
                    <a:pt x="272" y="260"/>
                  </a:cubicBezTo>
                  <a:cubicBezTo>
                    <a:pt x="277" y="262"/>
                    <a:pt x="282" y="265"/>
                    <a:pt x="287" y="268"/>
                  </a:cubicBezTo>
                  <a:close/>
                  <a:moveTo>
                    <a:pt x="255" y="197"/>
                  </a:moveTo>
                  <a:cubicBezTo>
                    <a:pt x="261" y="200"/>
                    <a:pt x="267" y="204"/>
                    <a:pt x="273" y="207"/>
                  </a:cubicBezTo>
                  <a:cubicBezTo>
                    <a:pt x="273" y="214"/>
                    <a:pt x="272" y="220"/>
                    <a:pt x="272" y="227"/>
                  </a:cubicBezTo>
                  <a:cubicBezTo>
                    <a:pt x="266" y="224"/>
                    <a:pt x="261" y="221"/>
                    <a:pt x="255" y="218"/>
                  </a:cubicBezTo>
                  <a:cubicBezTo>
                    <a:pt x="255" y="211"/>
                    <a:pt x="255" y="204"/>
                    <a:pt x="255" y="197"/>
                  </a:cubicBezTo>
                  <a:close/>
                  <a:moveTo>
                    <a:pt x="255" y="224"/>
                  </a:moveTo>
                  <a:cubicBezTo>
                    <a:pt x="260" y="227"/>
                    <a:pt x="266" y="230"/>
                    <a:pt x="271" y="233"/>
                  </a:cubicBezTo>
                  <a:cubicBezTo>
                    <a:pt x="271" y="240"/>
                    <a:pt x="271" y="246"/>
                    <a:pt x="270" y="253"/>
                  </a:cubicBezTo>
                  <a:cubicBezTo>
                    <a:pt x="265" y="250"/>
                    <a:pt x="260" y="247"/>
                    <a:pt x="255" y="244"/>
                  </a:cubicBezTo>
                  <a:cubicBezTo>
                    <a:pt x="255" y="238"/>
                    <a:pt x="255" y="231"/>
                    <a:pt x="255" y="224"/>
                  </a:cubicBezTo>
                  <a:close/>
                  <a:moveTo>
                    <a:pt x="270" y="259"/>
                  </a:moveTo>
                  <a:cubicBezTo>
                    <a:pt x="269" y="268"/>
                    <a:pt x="269" y="277"/>
                    <a:pt x="268" y="287"/>
                  </a:cubicBezTo>
                  <a:cubicBezTo>
                    <a:pt x="263" y="284"/>
                    <a:pt x="259" y="282"/>
                    <a:pt x="254" y="280"/>
                  </a:cubicBezTo>
                  <a:cubicBezTo>
                    <a:pt x="254" y="270"/>
                    <a:pt x="255" y="260"/>
                    <a:pt x="255" y="251"/>
                  </a:cubicBezTo>
                  <a:cubicBezTo>
                    <a:pt x="260" y="253"/>
                    <a:pt x="265" y="256"/>
                    <a:pt x="270" y="259"/>
                  </a:cubicBezTo>
                  <a:close/>
                  <a:moveTo>
                    <a:pt x="14" y="58"/>
                  </a:moveTo>
                  <a:cubicBezTo>
                    <a:pt x="37" y="72"/>
                    <a:pt x="59" y="85"/>
                    <a:pt x="82" y="99"/>
                  </a:cubicBezTo>
                  <a:cubicBezTo>
                    <a:pt x="81" y="106"/>
                    <a:pt x="81" y="113"/>
                    <a:pt x="80" y="120"/>
                  </a:cubicBezTo>
                  <a:cubicBezTo>
                    <a:pt x="74" y="117"/>
                    <a:pt x="68" y="113"/>
                    <a:pt x="62" y="110"/>
                  </a:cubicBezTo>
                  <a:cubicBezTo>
                    <a:pt x="62" y="104"/>
                    <a:pt x="63" y="98"/>
                    <a:pt x="63" y="92"/>
                  </a:cubicBezTo>
                  <a:cubicBezTo>
                    <a:pt x="63" y="92"/>
                    <a:pt x="63" y="91"/>
                    <a:pt x="63" y="92"/>
                  </a:cubicBezTo>
                  <a:cubicBezTo>
                    <a:pt x="62" y="97"/>
                    <a:pt x="61" y="103"/>
                    <a:pt x="61" y="109"/>
                  </a:cubicBezTo>
                  <a:cubicBezTo>
                    <a:pt x="55" y="106"/>
                    <a:pt x="50" y="103"/>
                    <a:pt x="44" y="99"/>
                  </a:cubicBezTo>
                  <a:cubicBezTo>
                    <a:pt x="44" y="94"/>
                    <a:pt x="44" y="88"/>
                    <a:pt x="44" y="82"/>
                  </a:cubicBezTo>
                  <a:cubicBezTo>
                    <a:pt x="44" y="82"/>
                    <a:pt x="43" y="81"/>
                    <a:pt x="43" y="82"/>
                  </a:cubicBezTo>
                  <a:cubicBezTo>
                    <a:pt x="43" y="88"/>
                    <a:pt x="43" y="93"/>
                    <a:pt x="43" y="99"/>
                  </a:cubicBezTo>
                  <a:cubicBezTo>
                    <a:pt x="36" y="94"/>
                    <a:pt x="28" y="90"/>
                    <a:pt x="21" y="86"/>
                  </a:cubicBezTo>
                  <a:cubicBezTo>
                    <a:pt x="20" y="79"/>
                    <a:pt x="20" y="71"/>
                    <a:pt x="19" y="63"/>
                  </a:cubicBezTo>
                  <a:cubicBezTo>
                    <a:pt x="19" y="61"/>
                    <a:pt x="16" y="61"/>
                    <a:pt x="16" y="63"/>
                  </a:cubicBezTo>
                  <a:cubicBezTo>
                    <a:pt x="16" y="70"/>
                    <a:pt x="17" y="77"/>
                    <a:pt x="17" y="84"/>
                  </a:cubicBezTo>
                  <a:cubicBezTo>
                    <a:pt x="16" y="84"/>
                    <a:pt x="16" y="83"/>
                    <a:pt x="15" y="83"/>
                  </a:cubicBezTo>
                  <a:cubicBezTo>
                    <a:pt x="15" y="75"/>
                    <a:pt x="14" y="67"/>
                    <a:pt x="14" y="58"/>
                  </a:cubicBezTo>
                  <a:close/>
                  <a:moveTo>
                    <a:pt x="150" y="230"/>
                  </a:moveTo>
                  <a:cubicBezTo>
                    <a:pt x="146" y="228"/>
                    <a:pt x="142" y="226"/>
                    <a:pt x="137" y="224"/>
                  </a:cubicBezTo>
                  <a:cubicBezTo>
                    <a:pt x="138" y="213"/>
                    <a:pt x="139" y="203"/>
                    <a:pt x="139" y="192"/>
                  </a:cubicBezTo>
                  <a:cubicBezTo>
                    <a:pt x="144" y="195"/>
                    <a:pt x="148" y="197"/>
                    <a:pt x="152" y="199"/>
                  </a:cubicBezTo>
                  <a:cubicBezTo>
                    <a:pt x="151" y="209"/>
                    <a:pt x="151" y="220"/>
                    <a:pt x="150" y="230"/>
                  </a:cubicBezTo>
                  <a:close/>
                  <a:moveTo>
                    <a:pt x="153" y="199"/>
                  </a:moveTo>
                  <a:cubicBezTo>
                    <a:pt x="159" y="202"/>
                    <a:pt x="164" y="205"/>
                    <a:pt x="170" y="208"/>
                  </a:cubicBezTo>
                  <a:cubicBezTo>
                    <a:pt x="169" y="218"/>
                    <a:pt x="168" y="228"/>
                    <a:pt x="167" y="238"/>
                  </a:cubicBezTo>
                  <a:cubicBezTo>
                    <a:pt x="162" y="236"/>
                    <a:pt x="156" y="233"/>
                    <a:pt x="151" y="230"/>
                  </a:cubicBezTo>
                  <a:cubicBezTo>
                    <a:pt x="151" y="220"/>
                    <a:pt x="152" y="209"/>
                    <a:pt x="153" y="199"/>
                  </a:cubicBezTo>
                  <a:close/>
                  <a:moveTo>
                    <a:pt x="136" y="223"/>
                  </a:moveTo>
                  <a:cubicBezTo>
                    <a:pt x="132" y="222"/>
                    <a:pt x="129" y="220"/>
                    <a:pt x="126" y="218"/>
                  </a:cubicBezTo>
                  <a:cubicBezTo>
                    <a:pt x="126" y="211"/>
                    <a:pt x="127" y="203"/>
                    <a:pt x="128" y="195"/>
                  </a:cubicBezTo>
                  <a:cubicBezTo>
                    <a:pt x="128" y="194"/>
                    <a:pt x="127" y="194"/>
                    <a:pt x="127" y="194"/>
                  </a:cubicBezTo>
                  <a:cubicBezTo>
                    <a:pt x="126" y="202"/>
                    <a:pt x="125" y="210"/>
                    <a:pt x="125" y="218"/>
                  </a:cubicBezTo>
                  <a:cubicBezTo>
                    <a:pt x="110" y="211"/>
                    <a:pt x="95" y="204"/>
                    <a:pt x="80" y="196"/>
                  </a:cubicBezTo>
                  <a:cubicBezTo>
                    <a:pt x="80" y="185"/>
                    <a:pt x="80" y="173"/>
                    <a:pt x="80" y="161"/>
                  </a:cubicBezTo>
                  <a:cubicBezTo>
                    <a:pt x="99" y="172"/>
                    <a:pt x="119" y="182"/>
                    <a:pt x="138" y="192"/>
                  </a:cubicBezTo>
                  <a:cubicBezTo>
                    <a:pt x="137" y="202"/>
                    <a:pt x="137" y="213"/>
                    <a:pt x="136" y="223"/>
                  </a:cubicBezTo>
                  <a:close/>
                  <a:moveTo>
                    <a:pt x="45" y="141"/>
                  </a:moveTo>
                  <a:cubicBezTo>
                    <a:pt x="49" y="144"/>
                    <a:pt x="54" y="146"/>
                    <a:pt x="59" y="149"/>
                  </a:cubicBezTo>
                  <a:cubicBezTo>
                    <a:pt x="59" y="160"/>
                    <a:pt x="59" y="171"/>
                    <a:pt x="59" y="181"/>
                  </a:cubicBezTo>
                  <a:cubicBezTo>
                    <a:pt x="59" y="182"/>
                    <a:pt x="61" y="183"/>
                    <a:pt x="61" y="182"/>
                  </a:cubicBezTo>
                  <a:cubicBezTo>
                    <a:pt x="61" y="171"/>
                    <a:pt x="61" y="161"/>
                    <a:pt x="61" y="150"/>
                  </a:cubicBezTo>
                  <a:cubicBezTo>
                    <a:pt x="67" y="154"/>
                    <a:pt x="73" y="157"/>
                    <a:pt x="79" y="160"/>
                  </a:cubicBezTo>
                  <a:cubicBezTo>
                    <a:pt x="78" y="172"/>
                    <a:pt x="78" y="184"/>
                    <a:pt x="78" y="196"/>
                  </a:cubicBezTo>
                  <a:cubicBezTo>
                    <a:pt x="67" y="190"/>
                    <a:pt x="56" y="184"/>
                    <a:pt x="44" y="179"/>
                  </a:cubicBezTo>
                  <a:cubicBezTo>
                    <a:pt x="45" y="166"/>
                    <a:pt x="45" y="153"/>
                    <a:pt x="45" y="141"/>
                  </a:cubicBezTo>
                  <a:close/>
                  <a:moveTo>
                    <a:pt x="44" y="104"/>
                  </a:moveTo>
                  <a:cubicBezTo>
                    <a:pt x="50" y="108"/>
                    <a:pt x="55" y="111"/>
                    <a:pt x="61" y="114"/>
                  </a:cubicBezTo>
                  <a:cubicBezTo>
                    <a:pt x="60" y="125"/>
                    <a:pt x="59" y="135"/>
                    <a:pt x="59" y="146"/>
                  </a:cubicBezTo>
                  <a:cubicBezTo>
                    <a:pt x="54" y="143"/>
                    <a:pt x="49" y="141"/>
                    <a:pt x="45" y="138"/>
                  </a:cubicBezTo>
                  <a:cubicBezTo>
                    <a:pt x="45" y="127"/>
                    <a:pt x="44" y="115"/>
                    <a:pt x="44" y="104"/>
                  </a:cubicBezTo>
                  <a:close/>
                  <a:moveTo>
                    <a:pt x="61" y="147"/>
                  </a:moveTo>
                  <a:cubicBezTo>
                    <a:pt x="61" y="136"/>
                    <a:pt x="61" y="126"/>
                    <a:pt x="62" y="115"/>
                  </a:cubicBezTo>
                  <a:cubicBezTo>
                    <a:pt x="68" y="118"/>
                    <a:pt x="74" y="122"/>
                    <a:pt x="80" y="125"/>
                  </a:cubicBezTo>
                  <a:cubicBezTo>
                    <a:pt x="80" y="136"/>
                    <a:pt x="79" y="147"/>
                    <a:pt x="79" y="157"/>
                  </a:cubicBezTo>
                  <a:cubicBezTo>
                    <a:pt x="73" y="154"/>
                    <a:pt x="67" y="151"/>
                    <a:pt x="61" y="147"/>
                  </a:cubicBezTo>
                  <a:close/>
                  <a:moveTo>
                    <a:pt x="43" y="137"/>
                  </a:moveTo>
                  <a:cubicBezTo>
                    <a:pt x="36" y="133"/>
                    <a:pt x="29" y="129"/>
                    <a:pt x="23" y="124"/>
                  </a:cubicBezTo>
                  <a:cubicBezTo>
                    <a:pt x="22" y="113"/>
                    <a:pt x="21" y="101"/>
                    <a:pt x="21" y="89"/>
                  </a:cubicBezTo>
                  <a:cubicBezTo>
                    <a:pt x="28" y="94"/>
                    <a:pt x="36" y="99"/>
                    <a:pt x="43" y="103"/>
                  </a:cubicBezTo>
                  <a:cubicBezTo>
                    <a:pt x="43" y="115"/>
                    <a:pt x="43" y="126"/>
                    <a:pt x="43" y="137"/>
                  </a:cubicBezTo>
                  <a:close/>
                  <a:moveTo>
                    <a:pt x="43" y="178"/>
                  </a:moveTo>
                  <a:cubicBezTo>
                    <a:pt x="37" y="175"/>
                    <a:pt x="31" y="172"/>
                    <a:pt x="25" y="169"/>
                  </a:cubicBezTo>
                  <a:cubicBezTo>
                    <a:pt x="24" y="155"/>
                    <a:pt x="23" y="141"/>
                    <a:pt x="23" y="127"/>
                  </a:cubicBezTo>
                  <a:cubicBezTo>
                    <a:pt x="29" y="131"/>
                    <a:pt x="36" y="135"/>
                    <a:pt x="43" y="140"/>
                  </a:cubicBezTo>
                  <a:cubicBezTo>
                    <a:pt x="43" y="152"/>
                    <a:pt x="43" y="165"/>
                    <a:pt x="43" y="178"/>
                  </a:cubicBezTo>
                  <a:close/>
                  <a:moveTo>
                    <a:pt x="15" y="85"/>
                  </a:moveTo>
                  <a:cubicBezTo>
                    <a:pt x="16" y="86"/>
                    <a:pt x="16" y="86"/>
                    <a:pt x="17" y="87"/>
                  </a:cubicBezTo>
                  <a:cubicBezTo>
                    <a:pt x="18" y="98"/>
                    <a:pt x="18" y="110"/>
                    <a:pt x="19" y="122"/>
                  </a:cubicBezTo>
                  <a:cubicBezTo>
                    <a:pt x="18" y="121"/>
                    <a:pt x="17" y="121"/>
                    <a:pt x="16" y="120"/>
                  </a:cubicBezTo>
                  <a:cubicBezTo>
                    <a:pt x="16" y="109"/>
                    <a:pt x="16" y="97"/>
                    <a:pt x="15" y="85"/>
                  </a:cubicBezTo>
                  <a:close/>
                  <a:moveTo>
                    <a:pt x="17" y="123"/>
                  </a:moveTo>
                  <a:cubicBezTo>
                    <a:pt x="17" y="123"/>
                    <a:pt x="18" y="124"/>
                    <a:pt x="19" y="124"/>
                  </a:cubicBezTo>
                  <a:cubicBezTo>
                    <a:pt x="20" y="139"/>
                    <a:pt x="20" y="153"/>
                    <a:pt x="21" y="167"/>
                  </a:cubicBezTo>
                  <a:cubicBezTo>
                    <a:pt x="20" y="166"/>
                    <a:pt x="19" y="166"/>
                    <a:pt x="18" y="165"/>
                  </a:cubicBezTo>
                  <a:cubicBezTo>
                    <a:pt x="17" y="151"/>
                    <a:pt x="17" y="137"/>
                    <a:pt x="17" y="123"/>
                  </a:cubicBezTo>
                  <a:close/>
                  <a:moveTo>
                    <a:pt x="28" y="431"/>
                  </a:moveTo>
                  <a:cubicBezTo>
                    <a:pt x="28" y="441"/>
                    <a:pt x="28" y="451"/>
                    <a:pt x="28" y="460"/>
                  </a:cubicBezTo>
                  <a:cubicBezTo>
                    <a:pt x="27" y="437"/>
                    <a:pt x="27" y="414"/>
                    <a:pt x="26" y="390"/>
                  </a:cubicBezTo>
                  <a:cubicBezTo>
                    <a:pt x="24" y="324"/>
                    <a:pt x="22" y="257"/>
                    <a:pt x="19" y="191"/>
                  </a:cubicBezTo>
                  <a:cubicBezTo>
                    <a:pt x="19" y="183"/>
                    <a:pt x="18" y="175"/>
                    <a:pt x="18" y="166"/>
                  </a:cubicBezTo>
                  <a:cubicBezTo>
                    <a:pt x="19" y="167"/>
                    <a:pt x="20" y="168"/>
                    <a:pt x="21" y="168"/>
                  </a:cubicBezTo>
                  <a:cubicBezTo>
                    <a:pt x="22" y="192"/>
                    <a:pt x="23" y="216"/>
                    <a:pt x="24" y="240"/>
                  </a:cubicBezTo>
                  <a:cubicBezTo>
                    <a:pt x="24" y="240"/>
                    <a:pt x="24" y="240"/>
                    <a:pt x="24" y="241"/>
                  </a:cubicBezTo>
                  <a:cubicBezTo>
                    <a:pt x="26" y="304"/>
                    <a:pt x="28" y="368"/>
                    <a:pt x="28" y="431"/>
                  </a:cubicBezTo>
                  <a:close/>
                  <a:moveTo>
                    <a:pt x="123" y="284"/>
                  </a:moveTo>
                  <a:cubicBezTo>
                    <a:pt x="92" y="268"/>
                    <a:pt x="60" y="253"/>
                    <a:pt x="27" y="241"/>
                  </a:cubicBezTo>
                  <a:cubicBezTo>
                    <a:pt x="27" y="217"/>
                    <a:pt x="26" y="194"/>
                    <a:pt x="25" y="170"/>
                  </a:cubicBezTo>
                  <a:cubicBezTo>
                    <a:pt x="31" y="174"/>
                    <a:pt x="37" y="177"/>
                    <a:pt x="43" y="180"/>
                  </a:cubicBezTo>
                  <a:cubicBezTo>
                    <a:pt x="43" y="185"/>
                    <a:pt x="43" y="190"/>
                    <a:pt x="43" y="194"/>
                  </a:cubicBezTo>
                  <a:cubicBezTo>
                    <a:pt x="43" y="195"/>
                    <a:pt x="44" y="196"/>
                    <a:pt x="44" y="195"/>
                  </a:cubicBezTo>
                  <a:cubicBezTo>
                    <a:pt x="44" y="190"/>
                    <a:pt x="44" y="185"/>
                    <a:pt x="44" y="181"/>
                  </a:cubicBezTo>
                  <a:cubicBezTo>
                    <a:pt x="56" y="187"/>
                    <a:pt x="67" y="193"/>
                    <a:pt x="78" y="199"/>
                  </a:cubicBezTo>
                  <a:cubicBezTo>
                    <a:pt x="78" y="206"/>
                    <a:pt x="78" y="213"/>
                    <a:pt x="78" y="220"/>
                  </a:cubicBezTo>
                  <a:cubicBezTo>
                    <a:pt x="78" y="221"/>
                    <a:pt x="80" y="221"/>
                    <a:pt x="80" y="220"/>
                  </a:cubicBezTo>
                  <a:cubicBezTo>
                    <a:pt x="80" y="213"/>
                    <a:pt x="80" y="207"/>
                    <a:pt x="80" y="200"/>
                  </a:cubicBezTo>
                  <a:cubicBezTo>
                    <a:pt x="95" y="207"/>
                    <a:pt x="110" y="215"/>
                    <a:pt x="125" y="222"/>
                  </a:cubicBezTo>
                  <a:cubicBezTo>
                    <a:pt x="124" y="243"/>
                    <a:pt x="123" y="263"/>
                    <a:pt x="123" y="284"/>
                  </a:cubicBezTo>
                  <a:close/>
                  <a:moveTo>
                    <a:pt x="131" y="288"/>
                  </a:moveTo>
                  <a:cubicBezTo>
                    <a:pt x="129" y="287"/>
                    <a:pt x="127" y="285"/>
                    <a:pt x="124" y="284"/>
                  </a:cubicBezTo>
                  <a:cubicBezTo>
                    <a:pt x="125" y="264"/>
                    <a:pt x="125" y="243"/>
                    <a:pt x="126" y="223"/>
                  </a:cubicBezTo>
                  <a:cubicBezTo>
                    <a:pt x="129" y="224"/>
                    <a:pt x="132" y="226"/>
                    <a:pt x="135" y="228"/>
                  </a:cubicBezTo>
                  <a:cubicBezTo>
                    <a:pt x="134" y="248"/>
                    <a:pt x="132" y="268"/>
                    <a:pt x="131" y="288"/>
                  </a:cubicBezTo>
                  <a:close/>
                  <a:moveTo>
                    <a:pt x="147" y="295"/>
                  </a:moveTo>
                  <a:cubicBezTo>
                    <a:pt x="142" y="293"/>
                    <a:pt x="137" y="291"/>
                    <a:pt x="133" y="288"/>
                  </a:cubicBezTo>
                  <a:cubicBezTo>
                    <a:pt x="134" y="268"/>
                    <a:pt x="136" y="248"/>
                    <a:pt x="137" y="228"/>
                  </a:cubicBezTo>
                  <a:cubicBezTo>
                    <a:pt x="141" y="230"/>
                    <a:pt x="146" y="232"/>
                    <a:pt x="150" y="235"/>
                  </a:cubicBezTo>
                  <a:cubicBezTo>
                    <a:pt x="149" y="255"/>
                    <a:pt x="148" y="275"/>
                    <a:pt x="147" y="295"/>
                  </a:cubicBezTo>
                  <a:close/>
                  <a:moveTo>
                    <a:pt x="216" y="330"/>
                  </a:moveTo>
                  <a:cubicBezTo>
                    <a:pt x="204" y="324"/>
                    <a:pt x="191" y="318"/>
                    <a:pt x="179" y="312"/>
                  </a:cubicBezTo>
                  <a:cubicBezTo>
                    <a:pt x="169" y="307"/>
                    <a:pt x="158" y="301"/>
                    <a:pt x="148" y="296"/>
                  </a:cubicBezTo>
                  <a:cubicBezTo>
                    <a:pt x="149" y="276"/>
                    <a:pt x="150" y="255"/>
                    <a:pt x="151" y="235"/>
                  </a:cubicBezTo>
                  <a:cubicBezTo>
                    <a:pt x="156" y="238"/>
                    <a:pt x="162" y="240"/>
                    <a:pt x="167" y="243"/>
                  </a:cubicBezTo>
                  <a:cubicBezTo>
                    <a:pt x="165" y="262"/>
                    <a:pt x="164" y="281"/>
                    <a:pt x="162" y="300"/>
                  </a:cubicBezTo>
                  <a:cubicBezTo>
                    <a:pt x="162" y="301"/>
                    <a:pt x="163" y="301"/>
                    <a:pt x="163" y="301"/>
                  </a:cubicBezTo>
                  <a:cubicBezTo>
                    <a:pt x="165" y="281"/>
                    <a:pt x="166" y="262"/>
                    <a:pt x="168" y="243"/>
                  </a:cubicBezTo>
                  <a:cubicBezTo>
                    <a:pt x="184" y="251"/>
                    <a:pt x="200" y="259"/>
                    <a:pt x="217" y="267"/>
                  </a:cubicBezTo>
                  <a:cubicBezTo>
                    <a:pt x="216" y="288"/>
                    <a:pt x="216" y="309"/>
                    <a:pt x="216" y="330"/>
                  </a:cubicBezTo>
                  <a:close/>
                  <a:moveTo>
                    <a:pt x="217" y="262"/>
                  </a:moveTo>
                  <a:cubicBezTo>
                    <a:pt x="201" y="254"/>
                    <a:pt x="185" y="246"/>
                    <a:pt x="168" y="239"/>
                  </a:cubicBezTo>
                  <a:cubicBezTo>
                    <a:pt x="169" y="228"/>
                    <a:pt x="170" y="218"/>
                    <a:pt x="171" y="208"/>
                  </a:cubicBezTo>
                  <a:cubicBezTo>
                    <a:pt x="187" y="216"/>
                    <a:pt x="202" y="224"/>
                    <a:pt x="218" y="231"/>
                  </a:cubicBezTo>
                  <a:cubicBezTo>
                    <a:pt x="217" y="242"/>
                    <a:pt x="217" y="252"/>
                    <a:pt x="217" y="262"/>
                  </a:cubicBezTo>
                  <a:close/>
                  <a:moveTo>
                    <a:pt x="172" y="203"/>
                  </a:moveTo>
                  <a:cubicBezTo>
                    <a:pt x="172" y="199"/>
                    <a:pt x="172" y="195"/>
                    <a:pt x="173" y="191"/>
                  </a:cubicBezTo>
                  <a:cubicBezTo>
                    <a:pt x="173" y="191"/>
                    <a:pt x="172" y="190"/>
                    <a:pt x="172" y="191"/>
                  </a:cubicBezTo>
                  <a:cubicBezTo>
                    <a:pt x="171" y="195"/>
                    <a:pt x="171" y="199"/>
                    <a:pt x="171" y="203"/>
                  </a:cubicBezTo>
                  <a:cubicBezTo>
                    <a:pt x="160" y="198"/>
                    <a:pt x="150" y="193"/>
                    <a:pt x="140" y="188"/>
                  </a:cubicBezTo>
                  <a:cubicBezTo>
                    <a:pt x="140" y="184"/>
                    <a:pt x="140" y="180"/>
                    <a:pt x="141" y="175"/>
                  </a:cubicBezTo>
                  <a:cubicBezTo>
                    <a:pt x="141" y="175"/>
                    <a:pt x="139" y="174"/>
                    <a:pt x="139" y="175"/>
                  </a:cubicBezTo>
                  <a:cubicBezTo>
                    <a:pt x="139" y="179"/>
                    <a:pt x="139" y="183"/>
                    <a:pt x="138" y="187"/>
                  </a:cubicBezTo>
                  <a:cubicBezTo>
                    <a:pt x="119" y="178"/>
                    <a:pt x="99" y="168"/>
                    <a:pt x="80" y="158"/>
                  </a:cubicBezTo>
                  <a:cubicBezTo>
                    <a:pt x="80" y="147"/>
                    <a:pt x="81" y="137"/>
                    <a:pt x="81" y="126"/>
                  </a:cubicBezTo>
                  <a:cubicBezTo>
                    <a:pt x="107" y="141"/>
                    <a:pt x="133" y="155"/>
                    <a:pt x="159" y="169"/>
                  </a:cubicBezTo>
                  <a:cubicBezTo>
                    <a:pt x="179" y="180"/>
                    <a:pt x="199" y="192"/>
                    <a:pt x="219" y="203"/>
                  </a:cubicBezTo>
                  <a:cubicBezTo>
                    <a:pt x="219" y="211"/>
                    <a:pt x="218" y="218"/>
                    <a:pt x="218" y="226"/>
                  </a:cubicBezTo>
                  <a:cubicBezTo>
                    <a:pt x="203" y="218"/>
                    <a:pt x="187" y="211"/>
                    <a:pt x="172" y="203"/>
                  </a:cubicBezTo>
                  <a:close/>
                  <a:moveTo>
                    <a:pt x="229" y="337"/>
                  </a:moveTo>
                  <a:cubicBezTo>
                    <a:pt x="225" y="335"/>
                    <a:pt x="222" y="333"/>
                    <a:pt x="218" y="331"/>
                  </a:cubicBezTo>
                  <a:cubicBezTo>
                    <a:pt x="218" y="310"/>
                    <a:pt x="218" y="289"/>
                    <a:pt x="218" y="268"/>
                  </a:cubicBezTo>
                  <a:cubicBezTo>
                    <a:pt x="222" y="269"/>
                    <a:pt x="226" y="271"/>
                    <a:pt x="230" y="273"/>
                  </a:cubicBezTo>
                  <a:cubicBezTo>
                    <a:pt x="229" y="294"/>
                    <a:pt x="229" y="316"/>
                    <a:pt x="229" y="337"/>
                  </a:cubicBezTo>
                  <a:close/>
                  <a:moveTo>
                    <a:pt x="230" y="268"/>
                  </a:moveTo>
                  <a:cubicBezTo>
                    <a:pt x="226" y="266"/>
                    <a:pt x="222" y="264"/>
                    <a:pt x="218" y="262"/>
                  </a:cubicBezTo>
                  <a:cubicBezTo>
                    <a:pt x="219" y="252"/>
                    <a:pt x="219" y="242"/>
                    <a:pt x="219" y="232"/>
                  </a:cubicBezTo>
                  <a:cubicBezTo>
                    <a:pt x="223" y="234"/>
                    <a:pt x="227" y="236"/>
                    <a:pt x="232" y="239"/>
                  </a:cubicBezTo>
                  <a:cubicBezTo>
                    <a:pt x="231" y="248"/>
                    <a:pt x="230" y="258"/>
                    <a:pt x="230" y="268"/>
                  </a:cubicBezTo>
                  <a:close/>
                  <a:moveTo>
                    <a:pt x="219" y="226"/>
                  </a:moveTo>
                  <a:cubicBezTo>
                    <a:pt x="220" y="219"/>
                    <a:pt x="220" y="211"/>
                    <a:pt x="220" y="204"/>
                  </a:cubicBezTo>
                  <a:cubicBezTo>
                    <a:pt x="225" y="207"/>
                    <a:pt x="230" y="209"/>
                    <a:pt x="235" y="212"/>
                  </a:cubicBezTo>
                  <a:cubicBezTo>
                    <a:pt x="234" y="219"/>
                    <a:pt x="233" y="226"/>
                    <a:pt x="232" y="233"/>
                  </a:cubicBezTo>
                  <a:cubicBezTo>
                    <a:pt x="228" y="231"/>
                    <a:pt x="224" y="229"/>
                    <a:pt x="219" y="226"/>
                  </a:cubicBezTo>
                  <a:close/>
                  <a:moveTo>
                    <a:pt x="231" y="337"/>
                  </a:moveTo>
                  <a:cubicBezTo>
                    <a:pt x="231" y="316"/>
                    <a:pt x="231" y="295"/>
                    <a:pt x="232" y="274"/>
                  </a:cubicBezTo>
                  <a:cubicBezTo>
                    <a:pt x="238" y="277"/>
                    <a:pt x="245" y="280"/>
                    <a:pt x="251" y="283"/>
                  </a:cubicBezTo>
                  <a:cubicBezTo>
                    <a:pt x="251" y="305"/>
                    <a:pt x="251" y="326"/>
                    <a:pt x="252" y="348"/>
                  </a:cubicBezTo>
                  <a:cubicBezTo>
                    <a:pt x="245" y="344"/>
                    <a:pt x="238" y="341"/>
                    <a:pt x="231" y="337"/>
                  </a:cubicBezTo>
                  <a:close/>
                  <a:moveTo>
                    <a:pt x="251" y="278"/>
                  </a:moveTo>
                  <a:cubicBezTo>
                    <a:pt x="245" y="275"/>
                    <a:pt x="238" y="272"/>
                    <a:pt x="232" y="269"/>
                  </a:cubicBezTo>
                  <a:cubicBezTo>
                    <a:pt x="232" y="259"/>
                    <a:pt x="233" y="249"/>
                    <a:pt x="233" y="240"/>
                  </a:cubicBezTo>
                  <a:cubicBezTo>
                    <a:pt x="240" y="243"/>
                    <a:pt x="246" y="246"/>
                    <a:pt x="252" y="249"/>
                  </a:cubicBezTo>
                  <a:cubicBezTo>
                    <a:pt x="251" y="259"/>
                    <a:pt x="251" y="269"/>
                    <a:pt x="251" y="278"/>
                  </a:cubicBezTo>
                  <a:close/>
                  <a:moveTo>
                    <a:pt x="252" y="243"/>
                  </a:moveTo>
                  <a:cubicBezTo>
                    <a:pt x="246" y="240"/>
                    <a:pt x="240" y="237"/>
                    <a:pt x="234" y="234"/>
                  </a:cubicBezTo>
                  <a:cubicBezTo>
                    <a:pt x="234" y="227"/>
                    <a:pt x="235" y="220"/>
                    <a:pt x="235" y="213"/>
                  </a:cubicBezTo>
                  <a:cubicBezTo>
                    <a:pt x="241" y="216"/>
                    <a:pt x="247" y="220"/>
                    <a:pt x="253" y="223"/>
                  </a:cubicBezTo>
                  <a:cubicBezTo>
                    <a:pt x="253" y="230"/>
                    <a:pt x="252" y="236"/>
                    <a:pt x="252" y="243"/>
                  </a:cubicBezTo>
                  <a:close/>
                  <a:moveTo>
                    <a:pt x="236" y="207"/>
                  </a:moveTo>
                  <a:cubicBezTo>
                    <a:pt x="236" y="205"/>
                    <a:pt x="236" y="203"/>
                    <a:pt x="236" y="201"/>
                  </a:cubicBezTo>
                  <a:cubicBezTo>
                    <a:pt x="236" y="201"/>
                    <a:pt x="236" y="201"/>
                    <a:pt x="236" y="201"/>
                  </a:cubicBezTo>
                  <a:cubicBezTo>
                    <a:pt x="236" y="203"/>
                    <a:pt x="236" y="205"/>
                    <a:pt x="235" y="207"/>
                  </a:cubicBezTo>
                  <a:cubicBezTo>
                    <a:pt x="230" y="204"/>
                    <a:pt x="225" y="202"/>
                    <a:pt x="220" y="199"/>
                  </a:cubicBezTo>
                  <a:cubicBezTo>
                    <a:pt x="220" y="198"/>
                    <a:pt x="221" y="196"/>
                    <a:pt x="221" y="195"/>
                  </a:cubicBezTo>
                  <a:cubicBezTo>
                    <a:pt x="221" y="194"/>
                    <a:pt x="220" y="194"/>
                    <a:pt x="220" y="194"/>
                  </a:cubicBezTo>
                  <a:cubicBezTo>
                    <a:pt x="220" y="196"/>
                    <a:pt x="220" y="197"/>
                    <a:pt x="220" y="199"/>
                  </a:cubicBezTo>
                  <a:cubicBezTo>
                    <a:pt x="204" y="190"/>
                    <a:pt x="188" y="182"/>
                    <a:pt x="173" y="173"/>
                  </a:cubicBezTo>
                  <a:cubicBezTo>
                    <a:pt x="142" y="156"/>
                    <a:pt x="112" y="139"/>
                    <a:pt x="81" y="121"/>
                  </a:cubicBezTo>
                  <a:cubicBezTo>
                    <a:pt x="82" y="114"/>
                    <a:pt x="82" y="106"/>
                    <a:pt x="82" y="99"/>
                  </a:cubicBezTo>
                  <a:cubicBezTo>
                    <a:pt x="111" y="115"/>
                    <a:pt x="139" y="132"/>
                    <a:pt x="168" y="148"/>
                  </a:cubicBezTo>
                  <a:cubicBezTo>
                    <a:pt x="197" y="164"/>
                    <a:pt x="226" y="181"/>
                    <a:pt x="255" y="197"/>
                  </a:cubicBezTo>
                  <a:cubicBezTo>
                    <a:pt x="254" y="203"/>
                    <a:pt x="254" y="210"/>
                    <a:pt x="253" y="217"/>
                  </a:cubicBezTo>
                  <a:cubicBezTo>
                    <a:pt x="247" y="214"/>
                    <a:pt x="242" y="210"/>
                    <a:pt x="236" y="207"/>
                  </a:cubicBezTo>
                  <a:close/>
                  <a:moveTo>
                    <a:pt x="284" y="363"/>
                  </a:moveTo>
                  <a:cubicBezTo>
                    <a:pt x="273" y="358"/>
                    <a:pt x="263" y="353"/>
                    <a:pt x="253" y="348"/>
                  </a:cubicBezTo>
                  <a:cubicBezTo>
                    <a:pt x="254" y="327"/>
                    <a:pt x="254" y="306"/>
                    <a:pt x="254" y="285"/>
                  </a:cubicBezTo>
                  <a:cubicBezTo>
                    <a:pt x="259" y="287"/>
                    <a:pt x="263" y="289"/>
                    <a:pt x="268" y="291"/>
                  </a:cubicBezTo>
                  <a:cubicBezTo>
                    <a:pt x="267" y="310"/>
                    <a:pt x="266" y="329"/>
                    <a:pt x="264" y="348"/>
                  </a:cubicBezTo>
                  <a:cubicBezTo>
                    <a:pt x="264" y="349"/>
                    <a:pt x="266" y="350"/>
                    <a:pt x="266" y="349"/>
                  </a:cubicBezTo>
                  <a:cubicBezTo>
                    <a:pt x="267" y="330"/>
                    <a:pt x="268" y="311"/>
                    <a:pt x="270" y="292"/>
                  </a:cubicBezTo>
                  <a:cubicBezTo>
                    <a:pt x="275" y="294"/>
                    <a:pt x="280" y="297"/>
                    <a:pt x="285" y="300"/>
                  </a:cubicBezTo>
                  <a:cubicBezTo>
                    <a:pt x="284" y="321"/>
                    <a:pt x="284" y="342"/>
                    <a:pt x="284" y="363"/>
                  </a:cubicBezTo>
                  <a:close/>
                  <a:moveTo>
                    <a:pt x="285" y="364"/>
                  </a:moveTo>
                  <a:cubicBezTo>
                    <a:pt x="286" y="343"/>
                    <a:pt x="286" y="322"/>
                    <a:pt x="287" y="300"/>
                  </a:cubicBezTo>
                  <a:cubicBezTo>
                    <a:pt x="296" y="304"/>
                    <a:pt x="304" y="308"/>
                    <a:pt x="312" y="312"/>
                  </a:cubicBezTo>
                  <a:cubicBezTo>
                    <a:pt x="310" y="333"/>
                    <a:pt x="309" y="354"/>
                    <a:pt x="309" y="375"/>
                  </a:cubicBezTo>
                  <a:cubicBezTo>
                    <a:pt x="301" y="371"/>
                    <a:pt x="293" y="368"/>
                    <a:pt x="285" y="364"/>
                  </a:cubicBezTo>
                  <a:close/>
                  <a:moveTo>
                    <a:pt x="329" y="384"/>
                  </a:moveTo>
                  <a:cubicBezTo>
                    <a:pt x="323" y="382"/>
                    <a:pt x="317" y="379"/>
                    <a:pt x="311" y="376"/>
                  </a:cubicBezTo>
                  <a:cubicBezTo>
                    <a:pt x="311" y="355"/>
                    <a:pt x="311" y="334"/>
                    <a:pt x="313" y="313"/>
                  </a:cubicBezTo>
                  <a:cubicBezTo>
                    <a:pt x="318" y="315"/>
                    <a:pt x="323" y="317"/>
                    <a:pt x="328" y="320"/>
                  </a:cubicBezTo>
                  <a:cubicBezTo>
                    <a:pt x="329" y="320"/>
                    <a:pt x="330" y="318"/>
                    <a:pt x="328" y="317"/>
                  </a:cubicBezTo>
                  <a:cubicBezTo>
                    <a:pt x="323" y="315"/>
                    <a:pt x="318" y="312"/>
                    <a:pt x="313" y="310"/>
                  </a:cubicBezTo>
                  <a:cubicBezTo>
                    <a:pt x="313" y="308"/>
                    <a:pt x="314" y="306"/>
                    <a:pt x="314" y="304"/>
                  </a:cubicBezTo>
                  <a:cubicBezTo>
                    <a:pt x="314" y="303"/>
                    <a:pt x="313" y="303"/>
                    <a:pt x="313" y="303"/>
                  </a:cubicBezTo>
                  <a:cubicBezTo>
                    <a:pt x="313" y="305"/>
                    <a:pt x="312" y="307"/>
                    <a:pt x="312" y="309"/>
                  </a:cubicBezTo>
                  <a:cubicBezTo>
                    <a:pt x="304" y="305"/>
                    <a:pt x="296" y="301"/>
                    <a:pt x="288" y="296"/>
                  </a:cubicBezTo>
                  <a:cubicBezTo>
                    <a:pt x="288" y="287"/>
                    <a:pt x="289" y="278"/>
                    <a:pt x="289" y="269"/>
                  </a:cubicBezTo>
                  <a:cubicBezTo>
                    <a:pt x="302" y="276"/>
                    <a:pt x="315" y="283"/>
                    <a:pt x="328" y="290"/>
                  </a:cubicBezTo>
                  <a:cubicBezTo>
                    <a:pt x="329" y="291"/>
                    <a:pt x="330" y="288"/>
                    <a:pt x="328" y="288"/>
                  </a:cubicBezTo>
                  <a:cubicBezTo>
                    <a:pt x="316" y="279"/>
                    <a:pt x="303" y="271"/>
                    <a:pt x="290" y="264"/>
                  </a:cubicBezTo>
                  <a:cubicBezTo>
                    <a:pt x="290" y="257"/>
                    <a:pt x="291" y="251"/>
                    <a:pt x="291" y="245"/>
                  </a:cubicBezTo>
                  <a:cubicBezTo>
                    <a:pt x="303" y="251"/>
                    <a:pt x="315" y="258"/>
                    <a:pt x="328" y="264"/>
                  </a:cubicBezTo>
                  <a:cubicBezTo>
                    <a:pt x="329" y="265"/>
                    <a:pt x="330" y="263"/>
                    <a:pt x="329" y="263"/>
                  </a:cubicBezTo>
                  <a:cubicBezTo>
                    <a:pt x="317" y="254"/>
                    <a:pt x="304" y="246"/>
                    <a:pt x="292" y="239"/>
                  </a:cubicBezTo>
                  <a:cubicBezTo>
                    <a:pt x="292" y="232"/>
                    <a:pt x="293" y="225"/>
                    <a:pt x="294" y="218"/>
                  </a:cubicBezTo>
                  <a:cubicBezTo>
                    <a:pt x="306" y="224"/>
                    <a:pt x="317" y="230"/>
                    <a:pt x="330" y="236"/>
                  </a:cubicBezTo>
                  <a:cubicBezTo>
                    <a:pt x="331" y="285"/>
                    <a:pt x="330" y="335"/>
                    <a:pt x="329" y="38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" name="is1ide-Freeform 841"/>
            <p:cNvSpPr/>
            <p:nvPr/>
          </p:nvSpPr>
          <p:spPr bwMode="auto">
            <a:xfrm>
              <a:off x="6270625" y="2595563"/>
              <a:ext cx="14288" cy="677863"/>
            </a:xfrm>
            <a:custGeom>
              <a:avLst/>
              <a:gdLst>
                <a:gd name="T0" fmla="*/ 5 w 8"/>
                <a:gd name="T1" fmla="*/ 197 h 388"/>
                <a:gd name="T2" fmla="*/ 2 w 8"/>
                <a:gd name="T3" fmla="*/ 0 h 388"/>
                <a:gd name="T4" fmla="*/ 2 w 8"/>
                <a:gd name="T5" fmla="*/ 0 h 388"/>
                <a:gd name="T6" fmla="*/ 3 w 8"/>
                <a:gd name="T7" fmla="*/ 189 h 388"/>
                <a:gd name="T8" fmla="*/ 5 w 8"/>
                <a:gd name="T9" fmla="*/ 386 h 388"/>
                <a:gd name="T10" fmla="*/ 7 w 8"/>
                <a:gd name="T11" fmla="*/ 386 h 388"/>
                <a:gd name="T12" fmla="*/ 5 w 8"/>
                <a:gd name="T13" fmla="*/ 197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88">
                  <a:moveTo>
                    <a:pt x="5" y="197"/>
                  </a:moveTo>
                  <a:cubicBezTo>
                    <a:pt x="4" y="131"/>
                    <a:pt x="5" y="65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63"/>
                    <a:pt x="2" y="126"/>
                    <a:pt x="3" y="189"/>
                  </a:cubicBezTo>
                  <a:cubicBezTo>
                    <a:pt x="3" y="254"/>
                    <a:pt x="2" y="320"/>
                    <a:pt x="5" y="386"/>
                  </a:cubicBezTo>
                  <a:cubicBezTo>
                    <a:pt x="5" y="387"/>
                    <a:pt x="7" y="388"/>
                    <a:pt x="7" y="386"/>
                  </a:cubicBezTo>
                  <a:cubicBezTo>
                    <a:pt x="8" y="323"/>
                    <a:pt x="6" y="260"/>
                    <a:pt x="5" y="1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is1ide-Freeform 842"/>
            <p:cNvSpPr/>
            <p:nvPr/>
          </p:nvSpPr>
          <p:spPr bwMode="auto">
            <a:xfrm>
              <a:off x="6291263" y="2600325"/>
              <a:ext cx="20638" cy="655638"/>
            </a:xfrm>
            <a:custGeom>
              <a:avLst/>
              <a:gdLst>
                <a:gd name="T0" fmla="*/ 6 w 11"/>
                <a:gd name="T1" fmla="*/ 1 h 375"/>
                <a:gd name="T2" fmla="*/ 5 w 11"/>
                <a:gd name="T3" fmla="*/ 1 h 375"/>
                <a:gd name="T4" fmla="*/ 0 w 11"/>
                <a:gd name="T5" fmla="*/ 192 h 375"/>
                <a:gd name="T6" fmla="*/ 9 w 11"/>
                <a:gd name="T7" fmla="*/ 374 h 375"/>
                <a:gd name="T8" fmla="*/ 11 w 11"/>
                <a:gd name="T9" fmla="*/ 374 h 375"/>
                <a:gd name="T10" fmla="*/ 6 w 11"/>
                <a:gd name="T11" fmla="*/ 1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75">
                  <a:moveTo>
                    <a:pt x="6" y="1"/>
                  </a:moveTo>
                  <a:cubicBezTo>
                    <a:pt x="6" y="1"/>
                    <a:pt x="5" y="0"/>
                    <a:pt x="5" y="1"/>
                  </a:cubicBezTo>
                  <a:cubicBezTo>
                    <a:pt x="0" y="65"/>
                    <a:pt x="0" y="129"/>
                    <a:pt x="0" y="192"/>
                  </a:cubicBezTo>
                  <a:cubicBezTo>
                    <a:pt x="1" y="253"/>
                    <a:pt x="2" y="314"/>
                    <a:pt x="9" y="374"/>
                  </a:cubicBezTo>
                  <a:cubicBezTo>
                    <a:pt x="10" y="375"/>
                    <a:pt x="11" y="375"/>
                    <a:pt x="11" y="374"/>
                  </a:cubicBezTo>
                  <a:cubicBezTo>
                    <a:pt x="1" y="249"/>
                    <a:pt x="6" y="126"/>
                    <a:pt x="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is1ide-Freeform 843"/>
            <p:cNvSpPr/>
            <p:nvPr/>
          </p:nvSpPr>
          <p:spPr bwMode="auto">
            <a:xfrm>
              <a:off x="6318250" y="2616200"/>
              <a:ext cx="14288" cy="650875"/>
            </a:xfrm>
            <a:custGeom>
              <a:avLst/>
              <a:gdLst>
                <a:gd name="T0" fmla="*/ 5 w 8"/>
                <a:gd name="T1" fmla="*/ 2 h 373"/>
                <a:gd name="T2" fmla="*/ 3 w 8"/>
                <a:gd name="T3" fmla="*/ 1 h 373"/>
                <a:gd name="T4" fmla="*/ 6 w 8"/>
                <a:gd name="T5" fmla="*/ 371 h 373"/>
                <a:gd name="T6" fmla="*/ 8 w 8"/>
                <a:gd name="T7" fmla="*/ 372 h 373"/>
                <a:gd name="T8" fmla="*/ 5 w 8"/>
                <a:gd name="T9" fmla="*/ 2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373">
                  <a:moveTo>
                    <a:pt x="5" y="2"/>
                  </a:moveTo>
                  <a:cubicBezTo>
                    <a:pt x="5" y="0"/>
                    <a:pt x="3" y="0"/>
                    <a:pt x="3" y="1"/>
                  </a:cubicBezTo>
                  <a:cubicBezTo>
                    <a:pt x="3" y="125"/>
                    <a:pt x="0" y="248"/>
                    <a:pt x="6" y="371"/>
                  </a:cubicBezTo>
                  <a:cubicBezTo>
                    <a:pt x="6" y="373"/>
                    <a:pt x="8" y="373"/>
                    <a:pt x="8" y="372"/>
                  </a:cubicBezTo>
                  <a:cubicBezTo>
                    <a:pt x="5" y="248"/>
                    <a:pt x="6" y="125"/>
                    <a:pt x="5" y="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" name="is1ide-Freeform 844"/>
            <p:cNvSpPr/>
            <p:nvPr/>
          </p:nvSpPr>
          <p:spPr bwMode="auto">
            <a:xfrm>
              <a:off x="6350000" y="2630488"/>
              <a:ext cx="20638" cy="627063"/>
            </a:xfrm>
            <a:custGeom>
              <a:avLst/>
              <a:gdLst>
                <a:gd name="T0" fmla="*/ 0 w 12"/>
                <a:gd name="T1" fmla="*/ 0 h 359"/>
                <a:gd name="T2" fmla="*/ 0 w 12"/>
                <a:gd name="T3" fmla="*/ 0 h 359"/>
                <a:gd name="T4" fmla="*/ 8 w 12"/>
                <a:gd name="T5" fmla="*/ 356 h 359"/>
                <a:gd name="T6" fmla="*/ 11 w 12"/>
                <a:gd name="T7" fmla="*/ 357 h 359"/>
                <a:gd name="T8" fmla="*/ 0 w 12"/>
                <a:gd name="T9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359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119"/>
                    <a:pt x="6" y="238"/>
                    <a:pt x="8" y="356"/>
                  </a:cubicBezTo>
                  <a:cubicBezTo>
                    <a:pt x="8" y="358"/>
                    <a:pt x="10" y="359"/>
                    <a:pt x="11" y="357"/>
                  </a:cubicBezTo>
                  <a:cubicBezTo>
                    <a:pt x="12" y="239"/>
                    <a:pt x="11" y="118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" name="is1ide-Freeform 845"/>
            <p:cNvSpPr/>
            <p:nvPr/>
          </p:nvSpPr>
          <p:spPr bwMode="auto">
            <a:xfrm>
              <a:off x="6372225" y="2636838"/>
              <a:ext cx="19050" cy="635000"/>
            </a:xfrm>
            <a:custGeom>
              <a:avLst/>
              <a:gdLst>
                <a:gd name="T0" fmla="*/ 7 w 11"/>
                <a:gd name="T1" fmla="*/ 182 h 363"/>
                <a:gd name="T2" fmla="*/ 9 w 11"/>
                <a:gd name="T3" fmla="*/ 1 h 363"/>
                <a:gd name="T4" fmla="*/ 7 w 11"/>
                <a:gd name="T5" fmla="*/ 1 h 363"/>
                <a:gd name="T6" fmla="*/ 4 w 11"/>
                <a:gd name="T7" fmla="*/ 181 h 363"/>
                <a:gd name="T8" fmla="*/ 7 w 11"/>
                <a:gd name="T9" fmla="*/ 362 h 363"/>
                <a:gd name="T10" fmla="*/ 9 w 11"/>
                <a:gd name="T11" fmla="*/ 362 h 363"/>
                <a:gd name="T12" fmla="*/ 7 w 11"/>
                <a:gd name="T13" fmla="*/ 182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363">
                  <a:moveTo>
                    <a:pt x="7" y="182"/>
                  </a:moveTo>
                  <a:cubicBezTo>
                    <a:pt x="7" y="122"/>
                    <a:pt x="8" y="61"/>
                    <a:pt x="9" y="1"/>
                  </a:cubicBezTo>
                  <a:cubicBezTo>
                    <a:pt x="9" y="0"/>
                    <a:pt x="7" y="0"/>
                    <a:pt x="7" y="1"/>
                  </a:cubicBezTo>
                  <a:cubicBezTo>
                    <a:pt x="6" y="61"/>
                    <a:pt x="4" y="121"/>
                    <a:pt x="4" y="181"/>
                  </a:cubicBezTo>
                  <a:cubicBezTo>
                    <a:pt x="4" y="241"/>
                    <a:pt x="0" y="303"/>
                    <a:pt x="7" y="362"/>
                  </a:cubicBezTo>
                  <a:cubicBezTo>
                    <a:pt x="7" y="363"/>
                    <a:pt x="9" y="363"/>
                    <a:pt x="9" y="362"/>
                  </a:cubicBezTo>
                  <a:cubicBezTo>
                    <a:pt x="11" y="302"/>
                    <a:pt x="6" y="242"/>
                    <a:pt x="7" y="18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" name="is1ide-Freeform 846"/>
            <p:cNvSpPr/>
            <p:nvPr/>
          </p:nvSpPr>
          <p:spPr bwMode="auto">
            <a:xfrm>
              <a:off x="6388100" y="2646363"/>
              <a:ext cx="23813" cy="609600"/>
            </a:xfrm>
            <a:custGeom>
              <a:avLst/>
              <a:gdLst>
                <a:gd name="T0" fmla="*/ 8 w 14"/>
                <a:gd name="T1" fmla="*/ 1 h 349"/>
                <a:gd name="T2" fmla="*/ 8 w 14"/>
                <a:gd name="T3" fmla="*/ 0 h 349"/>
                <a:gd name="T4" fmla="*/ 12 w 14"/>
                <a:gd name="T5" fmla="*/ 348 h 349"/>
                <a:gd name="T6" fmla="*/ 13 w 14"/>
                <a:gd name="T7" fmla="*/ 348 h 349"/>
                <a:gd name="T8" fmla="*/ 8 w 14"/>
                <a:gd name="T9" fmla="*/ 1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349">
                  <a:moveTo>
                    <a:pt x="8" y="1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6" y="116"/>
                    <a:pt x="0" y="233"/>
                    <a:pt x="12" y="348"/>
                  </a:cubicBezTo>
                  <a:cubicBezTo>
                    <a:pt x="12" y="349"/>
                    <a:pt x="14" y="349"/>
                    <a:pt x="13" y="348"/>
                  </a:cubicBezTo>
                  <a:cubicBezTo>
                    <a:pt x="8" y="232"/>
                    <a:pt x="10" y="117"/>
                    <a:pt x="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is1ide-Freeform 847"/>
            <p:cNvSpPr/>
            <p:nvPr/>
          </p:nvSpPr>
          <p:spPr bwMode="auto">
            <a:xfrm>
              <a:off x="6459538" y="2668588"/>
              <a:ext cx="19050" cy="595313"/>
            </a:xfrm>
            <a:custGeom>
              <a:avLst/>
              <a:gdLst>
                <a:gd name="T0" fmla="*/ 6 w 11"/>
                <a:gd name="T1" fmla="*/ 175 h 341"/>
                <a:gd name="T2" fmla="*/ 7 w 11"/>
                <a:gd name="T3" fmla="*/ 1 h 341"/>
                <a:gd name="T4" fmla="*/ 6 w 11"/>
                <a:gd name="T5" fmla="*/ 1 h 341"/>
                <a:gd name="T6" fmla="*/ 7 w 11"/>
                <a:gd name="T7" fmla="*/ 339 h 341"/>
                <a:gd name="T8" fmla="*/ 10 w 11"/>
                <a:gd name="T9" fmla="*/ 340 h 341"/>
                <a:gd name="T10" fmla="*/ 6 w 11"/>
                <a:gd name="T11" fmla="*/ 175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41">
                  <a:moveTo>
                    <a:pt x="6" y="175"/>
                  </a:moveTo>
                  <a:cubicBezTo>
                    <a:pt x="5" y="117"/>
                    <a:pt x="5" y="59"/>
                    <a:pt x="7" y="1"/>
                  </a:cubicBezTo>
                  <a:cubicBezTo>
                    <a:pt x="7" y="1"/>
                    <a:pt x="6" y="0"/>
                    <a:pt x="6" y="1"/>
                  </a:cubicBezTo>
                  <a:cubicBezTo>
                    <a:pt x="0" y="113"/>
                    <a:pt x="1" y="228"/>
                    <a:pt x="7" y="339"/>
                  </a:cubicBezTo>
                  <a:cubicBezTo>
                    <a:pt x="8" y="340"/>
                    <a:pt x="10" y="341"/>
                    <a:pt x="10" y="340"/>
                  </a:cubicBezTo>
                  <a:cubicBezTo>
                    <a:pt x="11" y="285"/>
                    <a:pt x="7" y="229"/>
                    <a:pt x="6" y="17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íṩľíḍè-Freeform 848"/>
            <p:cNvSpPr/>
            <p:nvPr/>
          </p:nvSpPr>
          <p:spPr bwMode="auto">
            <a:xfrm>
              <a:off x="5287963" y="3152775"/>
              <a:ext cx="38100" cy="60325"/>
            </a:xfrm>
            <a:custGeom>
              <a:avLst/>
              <a:gdLst>
                <a:gd name="T0" fmla="*/ 21 w 22"/>
                <a:gd name="T1" fmla="*/ 1 h 35"/>
                <a:gd name="T2" fmla="*/ 0 w 22"/>
                <a:gd name="T3" fmla="*/ 33 h 35"/>
                <a:gd name="T4" fmla="*/ 1 w 22"/>
                <a:gd name="T5" fmla="*/ 34 h 35"/>
                <a:gd name="T6" fmla="*/ 22 w 22"/>
                <a:gd name="T7" fmla="*/ 1 h 35"/>
                <a:gd name="T8" fmla="*/ 21 w 22"/>
                <a:gd name="T9" fmla="*/ 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35">
                  <a:moveTo>
                    <a:pt x="21" y="1"/>
                  </a:moveTo>
                  <a:cubicBezTo>
                    <a:pt x="13" y="11"/>
                    <a:pt x="8" y="23"/>
                    <a:pt x="0" y="33"/>
                  </a:cubicBezTo>
                  <a:cubicBezTo>
                    <a:pt x="0" y="34"/>
                    <a:pt x="1" y="35"/>
                    <a:pt x="1" y="34"/>
                  </a:cubicBezTo>
                  <a:cubicBezTo>
                    <a:pt x="9" y="24"/>
                    <a:pt x="14" y="12"/>
                    <a:pt x="22" y="1"/>
                  </a:cubicBezTo>
                  <a:cubicBezTo>
                    <a:pt x="22" y="1"/>
                    <a:pt x="21" y="0"/>
                    <a:pt x="2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" name="íṩľíḍè-Freeform 849"/>
            <p:cNvSpPr/>
            <p:nvPr/>
          </p:nvSpPr>
          <p:spPr bwMode="auto">
            <a:xfrm>
              <a:off x="3940175" y="2003425"/>
              <a:ext cx="2089150" cy="1690688"/>
            </a:xfrm>
            <a:custGeom>
              <a:avLst/>
              <a:gdLst>
                <a:gd name="T0" fmla="*/ 990 w 1194"/>
                <a:gd name="T1" fmla="*/ 87 h 968"/>
                <a:gd name="T2" fmla="*/ 760 w 1194"/>
                <a:gd name="T3" fmla="*/ 214 h 968"/>
                <a:gd name="T4" fmla="*/ 794 w 1194"/>
                <a:gd name="T5" fmla="*/ 284 h 968"/>
                <a:gd name="T6" fmla="*/ 780 w 1194"/>
                <a:gd name="T7" fmla="*/ 316 h 968"/>
                <a:gd name="T8" fmla="*/ 1036 w 1194"/>
                <a:gd name="T9" fmla="*/ 305 h 968"/>
                <a:gd name="T10" fmla="*/ 997 w 1194"/>
                <a:gd name="T11" fmla="*/ 342 h 968"/>
                <a:gd name="T12" fmla="*/ 787 w 1194"/>
                <a:gd name="T13" fmla="*/ 400 h 968"/>
                <a:gd name="T14" fmla="*/ 725 w 1194"/>
                <a:gd name="T15" fmla="*/ 667 h 968"/>
                <a:gd name="T16" fmla="*/ 837 w 1194"/>
                <a:gd name="T17" fmla="*/ 707 h 968"/>
                <a:gd name="T18" fmla="*/ 930 w 1194"/>
                <a:gd name="T19" fmla="*/ 638 h 968"/>
                <a:gd name="T20" fmla="*/ 252 w 1194"/>
                <a:gd name="T21" fmla="*/ 722 h 968"/>
                <a:gd name="T22" fmla="*/ 278 w 1194"/>
                <a:gd name="T23" fmla="*/ 665 h 968"/>
                <a:gd name="T24" fmla="*/ 114 w 1194"/>
                <a:gd name="T25" fmla="*/ 712 h 968"/>
                <a:gd name="T26" fmla="*/ 113 w 1194"/>
                <a:gd name="T27" fmla="*/ 922 h 968"/>
                <a:gd name="T28" fmla="*/ 427 w 1194"/>
                <a:gd name="T29" fmla="*/ 916 h 968"/>
                <a:gd name="T30" fmla="*/ 751 w 1194"/>
                <a:gd name="T31" fmla="*/ 927 h 968"/>
                <a:gd name="T32" fmla="*/ 1150 w 1194"/>
                <a:gd name="T33" fmla="*/ 914 h 968"/>
                <a:gd name="T34" fmla="*/ 791 w 1194"/>
                <a:gd name="T35" fmla="*/ 203 h 968"/>
                <a:gd name="T36" fmla="*/ 252 w 1194"/>
                <a:gd name="T37" fmla="*/ 690 h 968"/>
                <a:gd name="T38" fmla="*/ 111 w 1194"/>
                <a:gd name="T39" fmla="*/ 783 h 968"/>
                <a:gd name="T40" fmla="*/ 979 w 1194"/>
                <a:gd name="T41" fmla="*/ 861 h 968"/>
                <a:gd name="T42" fmla="*/ 1008 w 1194"/>
                <a:gd name="T43" fmla="*/ 491 h 968"/>
                <a:gd name="T44" fmla="*/ 1029 w 1194"/>
                <a:gd name="T45" fmla="*/ 748 h 968"/>
                <a:gd name="T46" fmla="*/ 792 w 1194"/>
                <a:gd name="T47" fmla="*/ 544 h 968"/>
                <a:gd name="T48" fmla="*/ 870 w 1194"/>
                <a:gd name="T49" fmla="*/ 519 h 968"/>
                <a:gd name="T50" fmla="*/ 887 w 1194"/>
                <a:gd name="T51" fmla="*/ 382 h 968"/>
                <a:gd name="T52" fmla="*/ 948 w 1194"/>
                <a:gd name="T53" fmla="*/ 633 h 968"/>
                <a:gd name="T54" fmla="*/ 893 w 1194"/>
                <a:gd name="T55" fmla="*/ 768 h 968"/>
                <a:gd name="T56" fmla="*/ 197 w 1194"/>
                <a:gd name="T57" fmla="*/ 770 h 968"/>
                <a:gd name="T58" fmla="*/ 114 w 1194"/>
                <a:gd name="T59" fmla="*/ 723 h 968"/>
                <a:gd name="T60" fmla="*/ 130 w 1194"/>
                <a:gd name="T61" fmla="*/ 780 h 968"/>
                <a:gd name="T62" fmla="*/ 158 w 1194"/>
                <a:gd name="T63" fmla="*/ 924 h 968"/>
                <a:gd name="T64" fmla="*/ 203 w 1194"/>
                <a:gd name="T65" fmla="*/ 793 h 968"/>
                <a:gd name="T66" fmla="*/ 686 w 1194"/>
                <a:gd name="T67" fmla="*/ 912 h 968"/>
                <a:gd name="T68" fmla="*/ 885 w 1194"/>
                <a:gd name="T69" fmla="*/ 920 h 968"/>
                <a:gd name="T70" fmla="*/ 426 w 1194"/>
                <a:gd name="T71" fmla="*/ 881 h 968"/>
                <a:gd name="T72" fmla="*/ 365 w 1194"/>
                <a:gd name="T73" fmla="*/ 864 h 968"/>
                <a:gd name="T74" fmla="*/ 907 w 1194"/>
                <a:gd name="T75" fmla="*/ 884 h 968"/>
                <a:gd name="T76" fmla="*/ 754 w 1194"/>
                <a:gd name="T77" fmla="*/ 754 h 968"/>
                <a:gd name="T78" fmla="*/ 539 w 1194"/>
                <a:gd name="T79" fmla="*/ 726 h 968"/>
                <a:gd name="T80" fmla="*/ 893 w 1194"/>
                <a:gd name="T81" fmla="*/ 774 h 968"/>
                <a:gd name="T82" fmla="*/ 308 w 1194"/>
                <a:gd name="T83" fmla="*/ 864 h 968"/>
                <a:gd name="T84" fmla="*/ 400 w 1194"/>
                <a:gd name="T85" fmla="*/ 760 h 968"/>
                <a:gd name="T86" fmla="*/ 866 w 1194"/>
                <a:gd name="T87" fmla="*/ 876 h 968"/>
                <a:gd name="T88" fmla="*/ 1123 w 1194"/>
                <a:gd name="T89" fmla="*/ 126 h 968"/>
                <a:gd name="T90" fmla="*/ 1122 w 1194"/>
                <a:gd name="T91" fmla="*/ 164 h 968"/>
                <a:gd name="T92" fmla="*/ 1080 w 1194"/>
                <a:gd name="T93" fmla="*/ 850 h 968"/>
                <a:gd name="T94" fmla="*/ 1122 w 1194"/>
                <a:gd name="T95" fmla="*/ 474 h 968"/>
                <a:gd name="T96" fmla="*/ 1100 w 1194"/>
                <a:gd name="T97" fmla="*/ 130 h 968"/>
                <a:gd name="T98" fmla="*/ 1031 w 1194"/>
                <a:gd name="T99" fmla="*/ 185 h 968"/>
                <a:gd name="T100" fmla="*/ 988 w 1194"/>
                <a:gd name="T101" fmla="*/ 120 h 968"/>
                <a:gd name="T102" fmla="*/ 949 w 1194"/>
                <a:gd name="T103" fmla="*/ 200 h 968"/>
                <a:gd name="T104" fmla="*/ 951 w 1194"/>
                <a:gd name="T105" fmla="*/ 157 h 968"/>
                <a:gd name="T106" fmla="*/ 830 w 1194"/>
                <a:gd name="T107" fmla="*/ 163 h 968"/>
                <a:gd name="T108" fmla="*/ 814 w 1194"/>
                <a:gd name="T109" fmla="*/ 240 h 968"/>
                <a:gd name="T110" fmla="*/ 876 w 1194"/>
                <a:gd name="T111" fmla="*/ 213 h 968"/>
                <a:gd name="T112" fmla="*/ 1019 w 1194"/>
                <a:gd name="T113" fmla="*/ 243 h 968"/>
                <a:gd name="T114" fmla="*/ 797 w 1194"/>
                <a:gd name="T115" fmla="*/ 368 h 968"/>
                <a:gd name="T116" fmla="*/ 1002 w 1194"/>
                <a:gd name="T117" fmla="*/ 287 h 968"/>
                <a:gd name="T118" fmla="*/ 1021 w 1194"/>
                <a:gd name="T119" fmla="*/ 233 h 968"/>
                <a:gd name="T120" fmla="*/ 1076 w 1194"/>
                <a:gd name="T121" fmla="*/ 470 h 968"/>
                <a:gd name="T122" fmla="*/ 1136 w 1194"/>
                <a:gd name="T123" fmla="*/ 895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94" h="968">
                  <a:moveTo>
                    <a:pt x="1192" y="287"/>
                  </a:moveTo>
                  <a:cubicBezTo>
                    <a:pt x="1177" y="291"/>
                    <a:pt x="1163" y="295"/>
                    <a:pt x="1148" y="299"/>
                  </a:cubicBezTo>
                  <a:cubicBezTo>
                    <a:pt x="1148" y="205"/>
                    <a:pt x="1147" y="111"/>
                    <a:pt x="1143" y="18"/>
                  </a:cubicBezTo>
                  <a:cubicBezTo>
                    <a:pt x="1148" y="15"/>
                    <a:pt x="1154" y="12"/>
                    <a:pt x="1159" y="10"/>
                  </a:cubicBezTo>
                  <a:cubicBezTo>
                    <a:pt x="1160" y="9"/>
                    <a:pt x="1160" y="8"/>
                    <a:pt x="1159" y="8"/>
                  </a:cubicBezTo>
                  <a:cubicBezTo>
                    <a:pt x="1153" y="11"/>
                    <a:pt x="1148" y="13"/>
                    <a:pt x="1143" y="16"/>
                  </a:cubicBezTo>
                  <a:cubicBezTo>
                    <a:pt x="1142" y="11"/>
                    <a:pt x="1142" y="6"/>
                    <a:pt x="1142" y="2"/>
                  </a:cubicBezTo>
                  <a:cubicBezTo>
                    <a:pt x="1142" y="1"/>
                    <a:pt x="1141" y="0"/>
                    <a:pt x="1141" y="1"/>
                  </a:cubicBezTo>
                  <a:cubicBezTo>
                    <a:pt x="1141" y="6"/>
                    <a:pt x="1141" y="12"/>
                    <a:pt x="1141" y="17"/>
                  </a:cubicBezTo>
                  <a:cubicBezTo>
                    <a:pt x="1136" y="19"/>
                    <a:pt x="1130" y="22"/>
                    <a:pt x="1124" y="25"/>
                  </a:cubicBezTo>
                  <a:cubicBezTo>
                    <a:pt x="1124" y="22"/>
                    <a:pt x="1124" y="19"/>
                    <a:pt x="1124" y="17"/>
                  </a:cubicBezTo>
                  <a:cubicBezTo>
                    <a:pt x="1124" y="16"/>
                    <a:pt x="1123" y="15"/>
                    <a:pt x="1123" y="16"/>
                  </a:cubicBezTo>
                  <a:cubicBezTo>
                    <a:pt x="1123" y="19"/>
                    <a:pt x="1122" y="23"/>
                    <a:pt x="1122" y="26"/>
                  </a:cubicBezTo>
                  <a:cubicBezTo>
                    <a:pt x="1093" y="39"/>
                    <a:pt x="1065" y="52"/>
                    <a:pt x="1036" y="66"/>
                  </a:cubicBezTo>
                  <a:cubicBezTo>
                    <a:pt x="1036" y="63"/>
                    <a:pt x="1037" y="59"/>
                    <a:pt x="1037" y="56"/>
                  </a:cubicBezTo>
                  <a:cubicBezTo>
                    <a:pt x="1037" y="56"/>
                    <a:pt x="1037" y="56"/>
                    <a:pt x="1037" y="56"/>
                  </a:cubicBezTo>
                  <a:cubicBezTo>
                    <a:pt x="1036" y="60"/>
                    <a:pt x="1035" y="63"/>
                    <a:pt x="1035" y="66"/>
                  </a:cubicBezTo>
                  <a:cubicBezTo>
                    <a:pt x="1027" y="70"/>
                    <a:pt x="1019" y="74"/>
                    <a:pt x="1011" y="77"/>
                  </a:cubicBezTo>
                  <a:cubicBezTo>
                    <a:pt x="1011" y="77"/>
                    <a:pt x="1011" y="76"/>
                    <a:pt x="1011" y="76"/>
                  </a:cubicBezTo>
                  <a:cubicBezTo>
                    <a:pt x="1011" y="75"/>
                    <a:pt x="1011" y="75"/>
                    <a:pt x="1011" y="75"/>
                  </a:cubicBezTo>
                  <a:cubicBezTo>
                    <a:pt x="1011" y="76"/>
                    <a:pt x="1011" y="77"/>
                    <a:pt x="1011" y="78"/>
                  </a:cubicBezTo>
                  <a:cubicBezTo>
                    <a:pt x="1004" y="81"/>
                    <a:pt x="998" y="84"/>
                    <a:pt x="991" y="87"/>
                  </a:cubicBezTo>
                  <a:cubicBezTo>
                    <a:pt x="991" y="84"/>
                    <a:pt x="992" y="81"/>
                    <a:pt x="992" y="79"/>
                  </a:cubicBezTo>
                  <a:cubicBezTo>
                    <a:pt x="992" y="79"/>
                    <a:pt x="992" y="78"/>
                    <a:pt x="992" y="79"/>
                  </a:cubicBezTo>
                  <a:cubicBezTo>
                    <a:pt x="991" y="81"/>
                    <a:pt x="991" y="84"/>
                    <a:pt x="990" y="87"/>
                  </a:cubicBezTo>
                  <a:cubicBezTo>
                    <a:pt x="972" y="95"/>
                    <a:pt x="955" y="103"/>
                    <a:pt x="937" y="112"/>
                  </a:cubicBezTo>
                  <a:cubicBezTo>
                    <a:pt x="901" y="128"/>
                    <a:pt x="865" y="145"/>
                    <a:pt x="829" y="161"/>
                  </a:cubicBezTo>
                  <a:cubicBezTo>
                    <a:pt x="825" y="163"/>
                    <a:pt x="820" y="165"/>
                    <a:pt x="816" y="167"/>
                  </a:cubicBezTo>
                  <a:cubicBezTo>
                    <a:pt x="816" y="166"/>
                    <a:pt x="816" y="164"/>
                    <a:pt x="816" y="162"/>
                  </a:cubicBezTo>
                  <a:cubicBezTo>
                    <a:pt x="816" y="161"/>
                    <a:pt x="815" y="161"/>
                    <a:pt x="815" y="162"/>
                  </a:cubicBezTo>
                  <a:cubicBezTo>
                    <a:pt x="815" y="168"/>
                    <a:pt x="815" y="168"/>
                    <a:pt x="815" y="168"/>
                  </a:cubicBezTo>
                  <a:cubicBezTo>
                    <a:pt x="807" y="171"/>
                    <a:pt x="800" y="174"/>
                    <a:pt x="793" y="178"/>
                  </a:cubicBezTo>
                  <a:cubicBezTo>
                    <a:pt x="793" y="177"/>
                    <a:pt x="793" y="176"/>
                    <a:pt x="793" y="175"/>
                  </a:cubicBezTo>
                  <a:cubicBezTo>
                    <a:pt x="793" y="175"/>
                    <a:pt x="793" y="175"/>
                    <a:pt x="793" y="175"/>
                  </a:cubicBezTo>
                  <a:cubicBezTo>
                    <a:pt x="793" y="176"/>
                    <a:pt x="792" y="177"/>
                    <a:pt x="792" y="178"/>
                  </a:cubicBezTo>
                  <a:cubicBezTo>
                    <a:pt x="787" y="180"/>
                    <a:pt x="782" y="183"/>
                    <a:pt x="777" y="185"/>
                  </a:cubicBezTo>
                  <a:cubicBezTo>
                    <a:pt x="777" y="184"/>
                    <a:pt x="777" y="183"/>
                    <a:pt x="777" y="181"/>
                  </a:cubicBezTo>
                  <a:cubicBezTo>
                    <a:pt x="777" y="182"/>
                    <a:pt x="777" y="182"/>
                    <a:pt x="777" y="181"/>
                  </a:cubicBezTo>
                  <a:cubicBezTo>
                    <a:pt x="777" y="181"/>
                    <a:pt x="777" y="181"/>
                    <a:pt x="777" y="181"/>
                  </a:cubicBezTo>
                  <a:cubicBezTo>
                    <a:pt x="777" y="181"/>
                    <a:pt x="777" y="181"/>
                    <a:pt x="777" y="181"/>
                  </a:cubicBezTo>
                  <a:cubicBezTo>
                    <a:pt x="776" y="182"/>
                    <a:pt x="776" y="184"/>
                    <a:pt x="776" y="185"/>
                  </a:cubicBezTo>
                  <a:cubicBezTo>
                    <a:pt x="758" y="194"/>
                    <a:pt x="740" y="202"/>
                    <a:pt x="722" y="212"/>
                  </a:cubicBezTo>
                  <a:cubicBezTo>
                    <a:pt x="722" y="212"/>
                    <a:pt x="722" y="212"/>
                    <a:pt x="723" y="212"/>
                  </a:cubicBezTo>
                  <a:cubicBezTo>
                    <a:pt x="740" y="205"/>
                    <a:pt x="758" y="197"/>
                    <a:pt x="776" y="189"/>
                  </a:cubicBezTo>
                  <a:cubicBezTo>
                    <a:pt x="775" y="195"/>
                    <a:pt x="775" y="202"/>
                    <a:pt x="775" y="208"/>
                  </a:cubicBezTo>
                  <a:cubicBezTo>
                    <a:pt x="770" y="210"/>
                    <a:pt x="766" y="212"/>
                    <a:pt x="761" y="214"/>
                  </a:cubicBezTo>
                  <a:cubicBezTo>
                    <a:pt x="761" y="209"/>
                    <a:pt x="761" y="205"/>
                    <a:pt x="761" y="201"/>
                  </a:cubicBezTo>
                  <a:cubicBezTo>
                    <a:pt x="761" y="200"/>
                    <a:pt x="761" y="200"/>
                    <a:pt x="761" y="200"/>
                  </a:cubicBezTo>
                  <a:cubicBezTo>
                    <a:pt x="761" y="200"/>
                    <a:pt x="760" y="200"/>
                    <a:pt x="760" y="201"/>
                  </a:cubicBezTo>
                  <a:cubicBezTo>
                    <a:pt x="760" y="205"/>
                    <a:pt x="760" y="210"/>
                    <a:pt x="760" y="214"/>
                  </a:cubicBezTo>
                  <a:cubicBezTo>
                    <a:pt x="745" y="220"/>
                    <a:pt x="730" y="226"/>
                    <a:pt x="715" y="232"/>
                  </a:cubicBezTo>
                  <a:cubicBezTo>
                    <a:pt x="714" y="232"/>
                    <a:pt x="715" y="233"/>
                    <a:pt x="715" y="233"/>
                  </a:cubicBezTo>
                  <a:cubicBezTo>
                    <a:pt x="730" y="227"/>
                    <a:pt x="745" y="221"/>
                    <a:pt x="760" y="215"/>
                  </a:cubicBezTo>
                  <a:cubicBezTo>
                    <a:pt x="760" y="222"/>
                    <a:pt x="760" y="230"/>
                    <a:pt x="760" y="237"/>
                  </a:cubicBezTo>
                  <a:cubicBezTo>
                    <a:pt x="747" y="242"/>
                    <a:pt x="735" y="247"/>
                    <a:pt x="722" y="252"/>
                  </a:cubicBezTo>
                  <a:cubicBezTo>
                    <a:pt x="722" y="253"/>
                    <a:pt x="722" y="253"/>
                    <a:pt x="723" y="253"/>
                  </a:cubicBezTo>
                  <a:cubicBezTo>
                    <a:pt x="735" y="249"/>
                    <a:pt x="747" y="244"/>
                    <a:pt x="760" y="239"/>
                  </a:cubicBezTo>
                  <a:cubicBezTo>
                    <a:pt x="760" y="246"/>
                    <a:pt x="760" y="253"/>
                    <a:pt x="760" y="260"/>
                  </a:cubicBezTo>
                  <a:cubicBezTo>
                    <a:pt x="744" y="266"/>
                    <a:pt x="728" y="273"/>
                    <a:pt x="712" y="280"/>
                  </a:cubicBezTo>
                  <a:cubicBezTo>
                    <a:pt x="712" y="280"/>
                    <a:pt x="712" y="281"/>
                    <a:pt x="713" y="281"/>
                  </a:cubicBezTo>
                  <a:cubicBezTo>
                    <a:pt x="728" y="274"/>
                    <a:pt x="744" y="268"/>
                    <a:pt x="760" y="262"/>
                  </a:cubicBezTo>
                  <a:cubicBezTo>
                    <a:pt x="760" y="268"/>
                    <a:pt x="760" y="275"/>
                    <a:pt x="760" y="281"/>
                  </a:cubicBezTo>
                  <a:cubicBezTo>
                    <a:pt x="751" y="283"/>
                    <a:pt x="742" y="286"/>
                    <a:pt x="733" y="288"/>
                  </a:cubicBezTo>
                  <a:cubicBezTo>
                    <a:pt x="732" y="288"/>
                    <a:pt x="732" y="289"/>
                    <a:pt x="733" y="289"/>
                  </a:cubicBezTo>
                  <a:cubicBezTo>
                    <a:pt x="742" y="287"/>
                    <a:pt x="751" y="285"/>
                    <a:pt x="760" y="283"/>
                  </a:cubicBezTo>
                  <a:cubicBezTo>
                    <a:pt x="760" y="288"/>
                    <a:pt x="760" y="292"/>
                    <a:pt x="760" y="297"/>
                  </a:cubicBezTo>
                  <a:cubicBezTo>
                    <a:pt x="760" y="298"/>
                    <a:pt x="761" y="298"/>
                    <a:pt x="761" y="297"/>
                  </a:cubicBezTo>
                  <a:cubicBezTo>
                    <a:pt x="762" y="292"/>
                    <a:pt x="762" y="287"/>
                    <a:pt x="762" y="283"/>
                  </a:cubicBezTo>
                  <a:cubicBezTo>
                    <a:pt x="765" y="282"/>
                    <a:pt x="769" y="281"/>
                    <a:pt x="773" y="280"/>
                  </a:cubicBezTo>
                  <a:cubicBezTo>
                    <a:pt x="773" y="285"/>
                    <a:pt x="773" y="291"/>
                    <a:pt x="773" y="297"/>
                  </a:cubicBezTo>
                  <a:cubicBezTo>
                    <a:pt x="773" y="298"/>
                    <a:pt x="774" y="298"/>
                    <a:pt x="774" y="297"/>
                  </a:cubicBezTo>
                  <a:cubicBezTo>
                    <a:pt x="774" y="291"/>
                    <a:pt x="775" y="285"/>
                    <a:pt x="775" y="279"/>
                  </a:cubicBezTo>
                  <a:cubicBezTo>
                    <a:pt x="781" y="278"/>
                    <a:pt x="786" y="276"/>
                    <a:pt x="792" y="275"/>
                  </a:cubicBezTo>
                  <a:cubicBezTo>
                    <a:pt x="792" y="278"/>
                    <a:pt x="792" y="281"/>
                    <a:pt x="792" y="284"/>
                  </a:cubicBezTo>
                  <a:cubicBezTo>
                    <a:pt x="792" y="285"/>
                    <a:pt x="794" y="285"/>
                    <a:pt x="794" y="284"/>
                  </a:cubicBezTo>
                  <a:cubicBezTo>
                    <a:pt x="794" y="281"/>
                    <a:pt x="794" y="278"/>
                    <a:pt x="794" y="274"/>
                  </a:cubicBezTo>
                  <a:cubicBezTo>
                    <a:pt x="821" y="267"/>
                    <a:pt x="848" y="259"/>
                    <a:pt x="875" y="250"/>
                  </a:cubicBezTo>
                  <a:cubicBezTo>
                    <a:pt x="874" y="258"/>
                    <a:pt x="874" y="266"/>
                    <a:pt x="872" y="274"/>
                  </a:cubicBezTo>
                  <a:cubicBezTo>
                    <a:pt x="872" y="275"/>
                    <a:pt x="874" y="275"/>
                    <a:pt x="874" y="275"/>
                  </a:cubicBezTo>
                  <a:cubicBezTo>
                    <a:pt x="875" y="266"/>
                    <a:pt x="876" y="258"/>
                    <a:pt x="876" y="249"/>
                  </a:cubicBezTo>
                  <a:cubicBezTo>
                    <a:pt x="882" y="247"/>
                    <a:pt x="887" y="245"/>
                    <a:pt x="892" y="244"/>
                  </a:cubicBezTo>
                  <a:cubicBezTo>
                    <a:pt x="892" y="257"/>
                    <a:pt x="892" y="269"/>
                    <a:pt x="893" y="282"/>
                  </a:cubicBezTo>
                  <a:cubicBezTo>
                    <a:pt x="882" y="286"/>
                    <a:pt x="871" y="290"/>
                    <a:pt x="860" y="293"/>
                  </a:cubicBezTo>
                  <a:cubicBezTo>
                    <a:pt x="860" y="290"/>
                    <a:pt x="861" y="287"/>
                    <a:pt x="861" y="284"/>
                  </a:cubicBezTo>
                  <a:cubicBezTo>
                    <a:pt x="861" y="283"/>
                    <a:pt x="860" y="283"/>
                    <a:pt x="859" y="284"/>
                  </a:cubicBezTo>
                  <a:cubicBezTo>
                    <a:pt x="859" y="287"/>
                    <a:pt x="859" y="291"/>
                    <a:pt x="858" y="294"/>
                  </a:cubicBezTo>
                  <a:cubicBezTo>
                    <a:pt x="853" y="296"/>
                    <a:pt x="847" y="298"/>
                    <a:pt x="841" y="300"/>
                  </a:cubicBezTo>
                  <a:cubicBezTo>
                    <a:pt x="841" y="297"/>
                    <a:pt x="841" y="294"/>
                    <a:pt x="842" y="291"/>
                  </a:cubicBezTo>
                  <a:cubicBezTo>
                    <a:pt x="842" y="290"/>
                    <a:pt x="840" y="289"/>
                    <a:pt x="840" y="290"/>
                  </a:cubicBezTo>
                  <a:cubicBezTo>
                    <a:pt x="840" y="294"/>
                    <a:pt x="840" y="297"/>
                    <a:pt x="840" y="300"/>
                  </a:cubicBezTo>
                  <a:cubicBezTo>
                    <a:pt x="833" y="303"/>
                    <a:pt x="826" y="305"/>
                    <a:pt x="819" y="307"/>
                  </a:cubicBezTo>
                  <a:cubicBezTo>
                    <a:pt x="819" y="306"/>
                    <a:pt x="819" y="305"/>
                    <a:pt x="819" y="304"/>
                  </a:cubicBezTo>
                  <a:cubicBezTo>
                    <a:pt x="819" y="302"/>
                    <a:pt x="818" y="302"/>
                    <a:pt x="818" y="303"/>
                  </a:cubicBezTo>
                  <a:cubicBezTo>
                    <a:pt x="818" y="305"/>
                    <a:pt x="818" y="306"/>
                    <a:pt x="818" y="308"/>
                  </a:cubicBezTo>
                  <a:cubicBezTo>
                    <a:pt x="812" y="309"/>
                    <a:pt x="807" y="311"/>
                    <a:pt x="802" y="313"/>
                  </a:cubicBezTo>
                  <a:cubicBezTo>
                    <a:pt x="802" y="312"/>
                    <a:pt x="803" y="311"/>
                    <a:pt x="803" y="310"/>
                  </a:cubicBezTo>
                  <a:cubicBezTo>
                    <a:pt x="803" y="309"/>
                    <a:pt x="802" y="309"/>
                    <a:pt x="802" y="310"/>
                  </a:cubicBezTo>
                  <a:cubicBezTo>
                    <a:pt x="802" y="311"/>
                    <a:pt x="802" y="312"/>
                    <a:pt x="802" y="313"/>
                  </a:cubicBezTo>
                  <a:cubicBezTo>
                    <a:pt x="794" y="316"/>
                    <a:pt x="787" y="318"/>
                    <a:pt x="780" y="321"/>
                  </a:cubicBezTo>
                  <a:cubicBezTo>
                    <a:pt x="780" y="319"/>
                    <a:pt x="780" y="318"/>
                    <a:pt x="780" y="316"/>
                  </a:cubicBezTo>
                  <a:cubicBezTo>
                    <a:pt x="780" y="316"/>
                    <a:pt x="780" y="316"/>
                    <a:pt x="780" y="316"/>
                  </a:cubicBezTo>
                  <a:cubicBezTo>
                    <a:pt x="780" y="318"/>
                    <a:pt x="780" y="319"/>
                    <a:pt x="780" y="321"/>
                  </a:cubicBezTo>
                  <a:cubicBezTo>
                    <a:pt x="760" y="327"/>
                    <a:pt x="741" y="334"/>
                    <a:pt x="722" y="342"/>
                  </a:cubicBezTo>
                  <a:cubicBezTo>
                    <a:pt x="722" y="342"/>
                    <a:pt x="722" y="342"/>
                    <a:pt x="723" y="342"/>
                  </a:cubicBezTo>
                  <a:cubicBezTo>
                    <a:pt x="742" y="336"/>
                    <a:pt x="761" y="330"/>
                    <a:pt x="780" y="324"/>
                  </a:cubicBezTo>
                  <a:cubicBezTo>
                    <a:pt x="779" y="331"/>
                    <a:pt x="779" y="338"/>
                    <a:pt x="779" y="345"/>
                  </a:cubicBezTo>
                  <a:cubicBezTo>
                    <a:pt x="762" y="350"/>
                    <a:pt x="745" y="356"/>
                    <a:pt x="727" y="361"/>
                  </a:cubicBezTo>
                  <a:cubicBezTo>
                    <a:pt x="727" y="362"/>
                    <a:pt x="727" y="363"/>
                    <a:pt x="728" y="362"/>
                  </a:cubicBezTo>
                  <a:cubicBezTo>
                    <a:pt x="745" y="357"/>
                    <a:pt x="762" y="352"/>
                    <a:pt x="779" y="347"/>
                  </a:cubicBezTo>
                  <a:cubicBezTo>
                    <a:pt x="779" y="356"/>
                    <a:pt x="779" y="365"/>
                    <a:pt x="779" y="374"/>
                  </a:cubicBezTo>
                  <a:cubicBezTo>
                    <a:pt x="763" y="379"/>
                    <a:pt x="746" y="384"/>
                    <a:pt x="730" y="390"/>
                  </a:cubicBezTo>
                  <a:cubicBezTo>
                    <a:pt x="730" y="390"/>
                    <a:pt x="730" y="390"/>
                    <a:pt x="730" y="390"/>
                  </a:cubicBezTo>
                  <a:cubicBezTo>
                    <a:pt x="746" y="385"/>
                    <a:pt x="763" y="381"/>
                    <a:pt x="779" y="376"/>
                  </a:cubicBezTo>
                  <a:cubicBezTo>
                    <a:pt x="779" y="382"/>
                    <a:pt x="779" y="387"/>
                    <a:pt x="779" y="393"/>
                  </a:cubicBezTo>
                  <a:cubicBezTo>
                    <a:pt x="779" y="394"/>
                    <a:pt x="781" y="394"/>
                    <a:pt x="781" y="393"/>
                  </a:cubicBezTo>
                  <a:cubicBezTo>
                    <a:pt x="781" y="387"/>
                    <a:pt x="781" y="382"/>
                    <a:pt x="781" y="376"/>
                  </a:cubicBezTo>
                  <a:cubicBezTo>
                    <a:pt x="786" y="374"/>
                    <a:pt x="791" y="373"/>
                    <a:pt x="796" y="372"/>
                  </a:cubicBezTo>
                  <a:cubicBezTo>
                    <a:pt x="795" y="376"/>
                    <a:pt x="795" y="380"/>
                    <a:pt x="795" y="383"/>
                  </a:cubicBezTo>
                  <a:cubicBezTo>
                    <a:pt x="795" y="384"/>
                    <a:pt x="797" y="384"/>
                    <a:pt x="797" y="384"/>
                  </a:cubicBezTo>
                  <a:cubicBezTo>
                    <a:pt x="797" y="380"/>
                    <a:pt x="797" y="375"/>
                    <a:pt x="797" y="371"/>
                  </a:cubicBezTo>
                  <a:cubicBezTo>
                    <a:pt x="803" y="370"/>
                    <a:pt x="809" y="368"/>
                    <a:pt x="815" y="366"/>
                  </a:cubicBezTo>
                  <a:cubicBezTo>
                    <a:pt x="815" y="368"/>
                    <a:pt x="815" y="369"/>
                    <a:pt x="815" y="371"/>
                  </a:cubicBezTo>
                  <a:cubicBezTo>
                    <a:pt x="815" y="371"/>
                    <a:pt x="816" y="372"/>
                    <a:pt x="816" y="371"/>
                  </a:cubicBezTo>
                  <a:cubicBezTo>
                    <a:pt x="816" y="369"/>
                    <a:pt x="816" y="368"/>
                    <a:pt x="817" y="366"/>
                  </a:cubicBezTo>
                  <a:cubicBezTo>
                    <a:pt x="890" y="346"/>
                    <a:pt x="964" y="327"/>
                    <a:pt x="1036" y="305"/>
                  </a:cubicBezTo>
                  <a:cubicBezTo>
                    <a:pt x="1036" y="305"/>
                    <a:pt x="1036" y="306"/>
                    <a:pt x="1036" y="306"/>
                  </a:cubicBezTo>
                  <a:cubicBezTo>
                    <a:pt x="1036" y="307"/>
                    <a:pt x="1037" y="307"/>
                    <a:pt x="1037" y="307"/>
                  </a:cubicBezTo>
                  <a:cubicBezTo>
                    <a:pt x="1037" y="306"/>
                    <a:pt x="1037" y="305"/>
                    <a:pt x="1037" y="304"/>
                  </a:cubicBezTo>
                  <a:cubicBezTo>
                    <a:pt x="1064" y="296"/>
                    <a:pt x="1090" y="288"/>
                    <a:pt x="1116" y="279"/>
                  </a:cubicBezTo>
                  <a:cubicBezTo>
                    <a:pt x="1118" y="279"/>
                    <a:pt x="1117" y="277"/>
                    <a:pt x="1116" y="277"/>
                  </a:cubicBezTo>
                  <a:cubicBezTo>
                    <a:pt x="1090" y="285"/>
                    <a:pt x="1063" y="293"/>
                    <a:pt x="1037" y="300"/>
                  </a:cubicBezTo>
                  <a:cubicBezTo>
                    <a:pt x="1038" y="289"/>
                    <a:pt x="1038" y="278"/>
                    <a:pt x="1038" y="266"/>
                  </a:cubicBezTo>
                  <a:cubicBezTo>
                    <a:pt x="1065" y="257"/>
                    <a:pt x="1091" y="248"/>
                    <a:pt x="1117" y="237"/>
                  </a:cubicBezTo>
                  <a:cubicBezTo>
                    <a:pt x="1117" y="261"/>
                    <a:pt x="1117" y="284"/>
                    <a:pt x="1118" y="308"/>
                  </a:cubicBezTo>
                  <a:cubicBezTo>
                    <a:pt x="1101" y="312"/>
                    <a:pt x="1085" y="317"/>
                    <a:pt x="1068" y="322"/>
                  </a:cubicBezTo>
                  <a:cubicBezTo>
                    <a:pt x="1068" y="321"/>
                    <a:pt x="1068" y="320"/>
                    <a:pt x="1068" y="319"/>
                  </a:cubicBezTo>
                  <a:cubicBezTo>
                    <a:pt x="1068" y="318"/>
                    <a:pt x="1067" y="318"/>
                    <a:pt x="1067" y="319"/>
                  </a:cubicBezTo>
                  <a:cubicBezTo>
                    <a:pt x="1067" y="320"/>
                    <a:pt x="1067" y="321"/>
                    <a:pt x="1067" y="322"/>
                  </a:cubicBezTo>
                  <a:cubicBezTo>
                    <a:pt x="1062" y="324"/>
                    <a:pt x="1058" y="325"/>
                    <a:pt x="1053" y="326"/>
                  </a:cubicBezTo>
                  <a:cubicBezTo>
                    <a:pt x="1053" y="326"/>
                    <a:pt x="1053" y="325"/>
                    <a:pt x="1053" y="324"/>
                  </a:cubicBezTo>
                  <a:cubicBezTo>
                    <a:pt x="1053" y="323"/>
                    <a:pt x="1052" y="323"/>
                    <a:pt x="1052" y="324"/>
                  </a:cubicBezTo>
                  <a:cubicBezTo>
                    <a:pt x="1052" y="325"/>
                    <a:pt x="1052" y="326"/>
                    <a:pt x="1052" y="327"/>
                  </a:cubicBezTo>
                  <a:cubicBezTo>
                    <a:pt x="1045" y="329"/>
                    <a:pt x="1037" y="331"/>
                    <a:pt x="1030" y="333"/>
                  </a:cubicBezTo>
                  <a:cubicBezTo>
                    <a:pt x="1030" y="332"/>
                    <a:pt x="1030" y="330"/>
                    <a:pt x="1030" y="329"/>
                  </a:cubicBezTo>
                  <a:cubicBezTo>
                    <a:pt x="1030" y="329"/>
                    <a:pt x="1029" y="329"/>
                    <a:pt x="1029" y="329"/>
                  </a:cubicBezTo>
                  <a:cubicBezTo>
                    <a:pt x="1029" y="330"/>
                    <a:pt x="1029" y="332"/>
                    <a:pt x="1029" y="333"/>
                  </a:cubicBezTo>
                  <a:cubicBezTo>
                    <a:pt x="1024" y="335"/>
                    <a:pt x="1018" y="337"/>
                    <a:pt x="1012" y="338"/>
                  </a:cubicBezTo>
                  <a:cubicBezTo>
                    <a:pt x="1012" y="338"/>
                    <a:pt x="1011" y="338"/>
                    <a:pt x="1011" y="339"/>
                  </a:cubicBezTo>
                  <a:cubicBezTo>
                    <a:pt x="1007" y="340"/>
                    <a:pt x="1002" y="341"/>
                    <a:pt x="997" y="343"/>
                  </a:cubicBezTo>
                  <a:cubicBezTo>
                    <a:pt x="997" y="342"/>
                    <a:pt x="997" y="342"/>
                    <a:pt x="997" y="342"/>
                  </a:cubicBezTo>
                  <a:cubicBezTo>
                    <a:pt x="997" y="341"/>
                    <a:pt x="996" y="340"/>
                    <a:pt x="996" y="341"/>
                  </a:cubicBezTo>
                  <a:cubicBezTo>
                    <a:pt x="996" y="342"/>
                    <a:pt x="996" y="343"/>
                    <a:pt x="996" y="343"/>
                  </a:cubicBezTo>
                  <a:cubicBezTo>
                    <a:pt x="991" y="345"/>
                    <a:pt x="987" y="346"/>
                    <a:pt x="982" y="347"/>
                  </a:cubicBezTo>
                  <a:cubicBezTo>
                    <a:pt x="982" y="347"/>
                    <a:pt x="982" y="347"/>
                    <a:pt x="982" y="347"/>
                  </a:cubicBezTo>
                  <a:cubicBezTo>
                    <a:pt x="982" y="346"/>
                    <a:pt x="981" y="345"/>
                    <a:pt x="981" y="346"/>
                  </a:cubicBezTo>
                  <a:cubicBezTo>
                    <a:pt x="981" y="347"/>
                    <a:pt x="981" y="347"/>
                    <a:pt x="981" y="348"/>
                  </a:cubicBezTo>
                  <a:cubicBezTo>
                    <a:pt x="978" y="349"/>
                    <a:pt x="975" y="349"/>
                    <a:pt x="973" y="350"/>
                  </a:cubicBezTo>
                  <a:cubicBezTo>
                    <a:pt x="973" y="349"/>
                    <a:pt x="974" y="348"/>
                    <a:pt x="974" y="347"/>
                  </a:cubicBezTo>
                  <a:cubicBezTo>
                    <a:pt x="975" y="346"/>
                    <a:pt x="974" y="346"/>
                    <a:pt x="973" y="346"/>
                  </a:cubicBezTo>
                  <a:cubicBezTo>
                    <a:pt x="972" y="348"/>
                    <a:pt x="972" y="349"/>
                    <a:pt x="971" y="351"/>
                  </a:cubicBezTo>
                  <a:cubicBezTo>
                    <a:pt x="930" y="363"/>
                    <a:pt x="890" y="375"/>
                    <a:pt x="849" y="388"/>
                  </a:cubicBezTo>
                  <a:cubicBezTo>
                    <a:pt x="849" y="388"/>
                    <a:pt x="849" y="387"/>
                    <a:pt x="849" y="387"/>
                  </a:cubicBezTo>
                  <a:cubicBezTo>
                    <a:pt x="849" y="387"/>
                    <a:pt x="849" y="387"/>
                    <a:pt x="849" y="387"/>
                  </a:cubicBezTo>
                  <a:cubicBezTo>
                    <a:pt x="849" y="387"/>
                    <a:pt x="849" y="388"/>
                    <a:pt x="849" y="388"/>
                  </a:cubicBezTo>
                  <a:cubicBezTo>
                    <a:pt x="843" y="390"/>
                    <a:pt x="836" y="392"/>
                    <a:pt x="829" y="394"/>
                  </a:cubicBezTo>
                  <a:cubicBezTo>
                    <a:pt x="829" y="393"/>
                    <a:pt x="829" y="393"/>
                    <a:pt x="829" y="392"/>
                  </a:cubicBezTo>
                  <a:cubicBezTo>
                    <a:pt x="829" y="392"/>
                    <a:pt x="829" y="392"/>
                    <a:pt x="829" y="392"/>
                  </a:cubicBezTo>
                  <a:cubicBezTo>
                    <a:pt x="829" y="393"/>
                    <a:pt x="829" y="393"/>
                    <a:pt x="829" y="394"/>
                  </a:cubicBezTo>
                  <a:cubicBezTo>
                    <a:pt x="822" y="396"/>
                    <a:pt x="816" y="398"/>
                    <a:pt x="809" y="400"/>
                  </a:cubicBezTo>
                  <a:cubicBezTo>
                    <a:pt x="809" y="399"/>
                    <a:pt x="809" y="398"/>
                    <a:pt x="809" y="398"/>
                  </a:cubicBezTo>
                  <a:cubicBezTo>
                    <a:pt x="809" y="397"/>
                    <a:pt x="808" y="397"/>
                    <a:pt x="808" y="397"/>
                  </a:cubicBezTo>
                  <a:cubicBezTo>
                    <a:pt x="808" y="398"/>
                    <a:pt x="808" y="399"/>
                    <a:pt x="808" y="400"/>
                  </a:cubicBezTo>
                  <a:cubicBezTo>
                    <a:pt x="802" y="402"/>
                    <a:pt x="796" y="404"/>
                    <a:pt x="790" y="406"/>
                  </a:cubicBezTo>
                  <a:cubicBezTo>
                    <a:pt x="790" y="404"/>
                    <a:pt x="790" y="402"/>
                    <a:pt x="790" y="400"/>
                  </a:cubicBezTo>
                  <a:cubicBezTo>
                    <a:pt x="790" y="399"/>
                    <a:pt x="787" y="398"/>
                    <a:pt x="787" y="400"/>
                  </a:cubicBezTo>
                  <a:cubicBezTo>
                    <a:pt x="787" y="402"/>
                    <a:pt x="787" y="405"/>
                    <a:pt x="787" y="407"/>
                  </a:cubicBezTo>
                  <a:cubicBezTo>
                    <a:pt x="766" y="414"/>
                    <a:pt x="744" y="421"/>
                    <a:pt x="722" y="427"/>
                  </a:cubicBezTo>
                  <a:cubicBezTo>
                    <a:pt x="722" y="428"/>
                    <a:pt x="722" y="428"/>
                    <a:pt x="723" y="428"/>
                  </a:cubicBezTo>
                  <a:cubicBezTo>
                    <a:pt x="744" y="422"/>
                    <a:pt x="766" y="415"/>
                    <a:pt x="787" y="409"/>
                  </a:cubicBezTo>
                  <a:cubicBezTo>
                    <a:pt x="787" y="413"/>
                    <a:pt x="787" y="418"/>
                    <a:pt x="787" y="422"/>
                  </a:cubicBezTo>
                  <a:cubicBezTo>
                    <a:pt x="770" y="466"/>
                    <a:pt x="754" y="510"/>
                    <a:pt x="737" y="554"/>
                  </a:cubicBezTo>
                  <a:cubicBezTo>
                    <a:pt x="737" y="555"/>
                    <a:pt x="738" y="556"/>
                    <a:pt x="738" y="555"/>
                  </a:cubicBezTo>
                  <a:cubicBezTo>
                    <a:pt x="755" y="512"/>
                    <a:pt x="771" y="470"/>
                    <a:pt x="787" y="427"/>
                  </a:cubicBezTo>
                  <a:cubicBezTo>
                    <a:pt x="788" y="465"/>
                    <a:pt x="788" y="503"/>
                    <a:pt x="788" y="541"/>
                  </a:cubicBezTo>
                  <a:cubicBezTo>
                    <a:pt x="783" y="543"/>
                    <a:pt x="777" y="544"/>
                    <a:pt x="771" y="546"/>
                  </a:cubicBezTo>
                  <a:cubicBezTo>
                    <a:pt x="771" y="544"/>
                    <a:pt x="771" y="542"/>
                    <a:pt x="771" y="540"/>
                  </a:cubicBezTo>
                  <a:cubicBezTo>
                    <a:pt x="771" y="539"/>
                    <a:pt x="770" y="538"/>
                    <a:pt x="770" y="539"/>
                  </a:cubicBezTo>
                  <a:cubicBezTo>
                    <a:pt x="770" y="542"/>
                    <a:pt x="770" y="544"/>
                    <a:pt x="770" y="546"/>
                  </a:cubicBezTo>
                  <a:cubicBezTo>
                    <a:pt x="755" y="551"/>
                    <a:pt x="740" y="555"/>
                    <a:pt x="725" y="560"/>
                  </a:cubicBezTo>
                  <a:cubicBezTo>
                    <a:pt x="725" y="560"/>
                    <a:pt x="725" y="560"/>
                    <a:pt x="725" y="560"/>
                  </a:cubicBezTo>
                  <a:cubicBezTo>
                    <a:pt x="733" y="558"/>
                    <a:pt x="742" y="556"/>
                    <a:pt x="750" y="554"/>
                  </a:cubicBezTo>
                  <a:cubicBezTo>
                    <a:pt x="750" y="554"/>
                    <a:pt x="750" y="554"/>
                    <a:pt x="750" y="555"/>
                  </a:cubicBezTo>
                  <a:cubicBezTo>
                    <a:pt x="750" y="588"/>
                    <a:pt x="751" y="622"/>
                    <a:pt x="752" y="656"/>
                  </a:cubicBezTo>
                  <a:cubicBezTo>
                    <a:pt x="752" y="657"/>
                    <a:pt x="754" y="658"/>
                    <a:pt x="754" y="657"/>
                  </a:cubicBezTo>
                  <a:cubicBezTo>
                    <a:pt x="754" y="623"/>
                    <a:pt x="751" y="589"/>
                    <a:pt x="751" y="555"/>
                  </a:cubicBezTo>
                  <a:cubicBezTo>
                    <a:pt x="751" y="554"/>
                    <a:pt x="751" y="554"/>
                    <a:pt x="750" y="554"/>
                  </a:cubicBezTo>
                  <a:cubicBezTo>
                    <a:pt x="757" y="552"/>
                    <a:pt x="763" y="551"/>
                    <a:pt x="770" y="549"/>
                  </a:cubicBezTo>
                  <a:cubicBezTo>
                    <a:pt x="770" y="586"/>
                    <a:pt x="771" y="622"/>
                    <a:pt x="772" y="658"/>
                  </a:cubicBezTo>
                  <a:cubicBezTo>
                    <a:pt x="756" y="661"/>
                    <a:pt x="741" y="663"/>
                    <a:pt x="725" y="666"/>
                  </a:cubicBezTo>
                  <a:cubicBezTo>
                    <a:pt x="724" y="666"/>
                    <a:pt x="725" y="667"/>
                    <a:pt x="725" y="667"/>
                  </a:cubicBezTo>
                  <a:cubicBezTo>
                    <a:pt x="741" y="665"/>
                    <a:pt x="757" y="663"/>
                    <a:pt x="772" y="660"/>
                  </a:cubicBezTo>
                  <a:cubicBezTo>
                    <a:pt x="772" y="662"/>
                    <a:pt x="772" y="664"/>
                    <a:pt x="772" y="666"/>
                  </a:cubicBezTo>
                  <a:cubicBezTo>
                    <a:pt x="772" y="667"/>
                    <a:pt x="774" y="668"/>
                    <a:pt x="774" y="667"/>
                  </a:cubicBezTo>
                  <a:cubicBezTo>
                    <a:pt x="774" y="665"/>
                    <a:pt x="774" y="662"/>
                    <a:pt x="774" y="660"/>
                  </a:cubicBezTo>
                  <a:cubicBezTo>
                    <a:pt x="780" y="659"/>
                    <a:pt x="786" y="658"/>
                    <a:pt x="792" y="658"/>
                  </a:cubicBezTo>
                  <a:cubicBezTo>
                    <a:pt x="793" y="673"/>
                    <a:pt x="794" y="689"/>
                    <a:pt x="795" y="705"/>
                  </a:cubicBezTo>
                  <a:cubicBezTo>
                    <a:pt x="795" y="706"/>
                    <a:pt x="798" y="707"/>
                    <a:pt x="797" y="705"/>
                  </a:cubicBezTo>
                  <a:cubicBezTo>
                    <a:pt x="797" y="689"/>
                    <a:pt x="796" y="673"/>
                    <a:pt x="796" y="657"/>
                  </a:cubicBezTo>
                  <a:cubicBezTo>
                    <a:pt x="798" y="657"/>
                    <a:pt x="801" y="656"/>
                    <a:pt x="804" y="656"/>
                  </a:cubicBezTo>
                  <a:cubicBezTo>
                    <a:pt x="804" y="657"/>
                    <a:pt x="804" y="657"/>
                    <a:pt x="804" y="658"/>
                  </a:cubicBezTo>
                  <a:cubicBezTo>
                    <a:pt x="803" y="658"/>
                    <a:pt x="803" y="658"/>
                    <a:pt x="803" y="659"/>
                  </a:cubicBezTo>
                  <a:cubicBezTo>
                    <a:pt x="803" y="659"/>
                    <a:pt x="804" y="660"/>
                    <a:pt x="804" y="659"/>
                  </a:cubicBezTo>
                  <a:cubicBezTo>
                    <a:pt x="805" y="659"/>
                    <a:pt x="805" y="658"/>
                    <a:pt x="805" y="657"/>
                  </a:cubicBezTo>
                  <a:cubicBezTo>
                    <a:pt x="805" y="660"/>
                    <a:pt x="805" y="662"/>
                    <a:pt x="805" y="664"/>
                  </a:cubicBezTo>
                  <a:cubicBezTo>
                    <a:pt x="806" y="670"/>
                    <a:pt x="806" y="676"/>
                    <a:pt x="806" y="682"/>
                  </a:cubicBezTo>
                  <a:cubicBezTo>
                    <a:pt x="806" y="682"/>
                    <a:pt x="807" y="683"/>
                    <a:pt x="807" y="682"/>
                  </a:cubicBezTo>
                  <a:cubicBezTo>
                    <a:pt x="807" y="674"/>
                    <a:pt x="807" y="666"/>
                    <a:pt x="806" y="659"/>
                  </a:cubicBezTo>
                  <a:cubicBezTo>
                    <a:pt x="806" y="658"/>
                    <a:pt x="806" y="657"/>
                    <a:pt x="806" y="656"/>
                  </a:cubicBezTo>
                  <a:cubicBezTo>
                    <a:pt x="810" y="655"/>
                    <a:pt x="814" y="654"/>
                    <a:pt x="819" y="654"/>
                  </a:cubicBezTo>
                  <a:cubicBezTo>
                    <a:pt x="817" y="672"/>
                    <a:pt x="817" y="692"/>
                    <a:pt x="819" y="710"/>
                  </a:cubicBezTo>
                  <a:cubicBezTo>
                    <a:pt x="819" y="710"/>
                    <a:pt x="819" y="710"/>
                    <a:pt x="819" y="710"/>
                  </a:cubicBezTo>
                  <a:cubicBezTo>
                    <a:pt x="821" y="692"/>
                    <a:pt x="821" y="672"/>
                    <a:pt x="819" y="654"/>
                  </a:cubicBezTo>
                  <a:cubicBezTo>
                    <a:pt x="824" y="653"/>
                    <a:pt x="829" y="652"/>
                    <a:pt x="833" y="652"/>
                  </a:cubicBezTo>
                  <a:cubicBezTo>
                    <a:pt x="833" y="670"/>
                    <a:pt x="834" y="689"/>
                    <a:pt x="836" y="707"/>
                  </a:cubicBezTo>
                  <a:cubicBezTo>
                    <a:pt x="836" y="708"/>
                    <a:pt x="838" y="708"/>
                    <a:pt x="837" y="707"/>
                  </a:cubicBezTo>
                  <a:cubicBezTo>
                    <a:pt x="836" y="689"/>
                    <a:pt x="835" y="670"/>
                    <a:pt x="835" y="652"/>
                  </a:cubicBezTo>
                  <a:cubicBezTo>
                    <a:pt x="846" y="650"/>
                    <a:pt x="846" y="650"/>
                    <a:pt x="846" y="650"/>
                  </a:cubicBezTo>
                  <a:cubicBezTo>
                    <a:pt x="846" y="655"/>
                    <a:pt x="847" y="661"/>
                    <a:pt x="847" y="666"/>
                  </a:cubicBezTo>
                  <a:cubicBezTo>
                    <a:pt x="847" y="666"/>
                    <a:pt x="846" y="666"/>
                    <a:pt x="846" y="666"/>
                  </a:cubicBezTo>
                  <a:cubicBezTo>
                    <a:pt x="846" y="672"/>
                    <a:pt x="846" y="677"/>
                    <a:pt x="846" y="682"/>
                  </a:cubicBezTo>
                  <a:cubicBezTo>
                    <a:pt x="846" y="682"/>
                    <a:pt x="847" y="683"/>
                    <a:pt x="847" y="682"/>
                  </a:cubicBezTo>
                  <a:cubicBezTo>
                    <a:pt x="847" y="679"/>
                    <a:pt x="847" y="676"/>
                    <a:pt x="847" y="673"/>
                  </a:cubicBezTo>
                  <a:cubicBezTo>
                    <a:pt x="848" y="678"/>
                    <a:pt x="848" y="682"/>
                    <a:pt x="849" y="687"/>
                  </a:cubicBezTo>
                  <a:cubicBezTo>
                    <a:pt x="849" y="688"/>
                    <a:pt x="850" y="688"/>
                    <a:pt x="850" y="687"/>
                  </a:cubicBezTo>
                  <a:cubicBezTo>
                    <a:pt x="848" y="675"/>
                    <a:pt x="848" y="662"/>
                    <a:pt x="847" y="650"/>
                  </a:cubicBezTo>
                  <a:cubicBezTo>
                    <a:pt x="853" y="649"/>
                    <a:pt x="858" y="648"/>
                    <a:pt x="863" y="648"/>
                  </a:cubicBezTo>
                  <a:cubicBezTo>
                    <a:pt x="861" y="669"/>
                    <a:pt x="861" y="691"/>
                    <a:pt x="864" y="712"/>
                  </a:cubicBezTo>
                  <a:cubicBezTo>
                    <a:pt x="864" y="713"/>
                    <a:pt x="866" y="714"/>
                    <a:pt x="866" y="712"/>
                  </a:cubicBezTo>
                  <a:cubicBezTo>
                    <a:pt x="864" y="690"/>
                    <a:pt x="864" y="669"/>
                    <a:pt x="866" y="647"/>
                  </a:cubicBezTo>
                  <a:cubicBezTo>
                    <a:pt x="870" y="647"/>
                    <a:pt x="874" y="646"/>
                    <a:pt x="878" y="646"/>
                  </a:cubicBezTo>
                  <a:cubicBezTo>
                    <a:pt x="878" y="675"/>
                    <a:pt x="879" y="705"/>
                    <a:pt x="881" y="735"/>
                  </a:cubicBezTo>
                  <a:cubicBezTo>
                    <a:pt x="881" y="736"/>
                    <a:pt x="884" y="737"/>
                    <a:pt x="884" y="735"/>
                  </a:cubicBezTo>
                  <a:cubicBezTo>
                    <a:pt x="883" y="705"/>
                    <a:pt x="882" y="675"/>
                    <a:pt x="882" y="645"/>
                  </a:cubicBezTo>
                  <a:cubicBezTo>
                    <a:pt x="892" y="644"/>
                    <a:pt x="902" y="642"/>
                    <a:pt x="912" y="641"/>
                  </a:cubicBezTo>
                  <a:cubicBezTo>
                    <a:pt x="912" y="643"/>
                    <a:pt x="912" y="644"/>
                    <a:pt x="912" y="646"/>
                  </a:cubicBezTo>
                  <a:cubicBezTo>
                    <a:pt x="912" y="647"/>
                    <a:pt x="913" y="647"/>
                    <a:pt x="913" y="646"/>
                  </a:cubicBezTo>
                  <a:cubicBezTo>
                    <a:pt x="914" y="644"/>
                    <a:pt x="914" y="642"/>
                    <a:pt x="914" y="641"/>
                  </a:cubicBezTo>
                  <a:cubicBezTo>
                    <a:pt x="916" y="640"/>
                    <a:pt x="918" y="640"/>
                    <a:pt x="919" y="640"/>
                  </a:cubicBezTo>
                  <a:cubicBezTo>
                    <a:pt x="923" y="639"/>
                    <a:pt x="926" y="639"/>
                    <a:pt x="930" y="638"/>
                  </a:cubicBezTo>
                  <a:cubicBezTo>
                    <a:pt x="930" y="638"/>
                    <a:pt x="930" y="638"/>
                    <a:pt x="930" y="638"/>
                  </a:cubicBezTo>
                  <a:cubicBezTo>
                    <a:pt x="930" y="639"/>
                    <a:pt x="931" y="640"/>
                    <a:pt x="931" y="639"/>
                  </a:cubicBezTo>
                  <a:cubicBezTo>
                    <a:pt x="931" y="639"/>
                    <a:pt x="931" y="638"/>
                    <a:pt x="931" y="638"/>
                  </a:cubicBezTo>
                  <a:cubicBezTo>
                    <a:pt x="937" y="637"/>
                    <a:pt x="942" y="637"/>
                    <a:pt x="948" y="636"/>
                  </a:cubicBezTo>
                  <a:cubicBezTo>
                    <a:pt x="948" y="636"/>
                    <a:pt x="948" y="636"/>
                    <a:pt x="948" y="636"/>
                  </a:cubicBezTo>
                  <a:cubicBezTo>
                    <a:pt x="948" y="637"/>
                    <a:pt x="949" y="637"/>
                    <a:pt x="949" y="636"/>
                  </a:cubicBezTo>
                  <a:cubicBezTo>
                    <a:pt x="949" y="636"/>
                    <a:pt x="949" y="636"/>
                    <a:pt x="949" y="636"/>
                  </a:cubicBezTo>
                  <a:cubicBezTo>
                    <a:pt x="957" y="635"/>
                    <a:pt x="965" y="634"/>
                    <a:pt x="973" y="632"/>
                  </a:cubicBezTo>
                  <a:cubicBezTo>
                    <a:pt x="944" y="676"/>
                    <a:pt x="916" y="721"/>
                    <a:pt x="892" y="768"/>
                  </a:cubicBezTo>
                  <a:cubicBezTo>
                    <a:pt x="892" y="768"/>
                    <a:pt x="892" y="768"/>
                    <a:pt x="892" y="768"/>
                  </a:cubicBezTo>
                  <a:cubicBezTo>
                    <a:pt x="889" y="769"/>
                    <a:pt x="886" y="769"/>
                    <a:pt x="882" y="770"/>
                  </a:cubicBezTo>
                  <a:cubicBezTo>
                    <a:pt x="881" y="770"/>
                    <a:pt x="881" y="771"/>
                    <a:pt x="882" y="771"/>
                  </a:cubicBezTo>
                  <a:cubicBezTo>
                    <a:pt x="787" y="750"/>
                    <a:pt x="694" y="728"/>
                    <a:pt x="600" y="706"/>
                  </a:cubicBezTo>
                  <a:cubicBezTo>
                    <a:pt x="599" y="706"/>
                    <a:pt x="598" y="707"/>
                    <a:pt x="599" y="708"/>
                  </a:cubicBezTo>
                  <a:cubicBezTo>
                    <a:pt x="465" y="723"/>
                    <a:pt x="333" y="756"/>
                    <a:pt x="202" y="785"/>
                  </a:cubicBezTo>
                  <a:cubicBezTo>
                    <a:pt x="202" y="780"/>
                    <a:pt x="202" y="775"/>
                    <a:pt x="202" y="770"/>
                  </a:cubicBezTo>
                  <a:cubicBezTo>
                    <a:pt x="203" y="770"/>
                    <a:pt x="205" y="770"/>
                    <a:pt x="206" y="769"/>
                  </a:cubicBezTo>
                  <a:cubicBezTo>
                    <a:pt x="207" y="769"/>
                    <a:pt x="206" y="768"/>
                    <a:pt x="206" y="768"/>
                  </a:cubicBezTo>
                  <a:cubicBezTo>
                    <a:pt x="204" y="769"/>
                    <a:pt x="203" y="769"/>
                    <a:pt x="202" y="769"/>
                  </a:cubicBezTo>
                  <a:cubicBezTo>
                    <a:pt x="202" y="747"/>
                    <a:pt x="202" y="725"/>
                    <a:pt x="201" y="703"/>
                  </a:cubicBezTo>
                  <a:cubicBezTo>
                    <a:pt x="211" y="701"/>
                    <a:pt x="221" y="699"/>
                    <a:pt x="230" y="696"/>
                  </a:cubicBezTo>
                  <a:cubicBezTo>
                    <a:pt x="230" y="710"/>
                    <a:pt x="230" y="724"/>
                    <a:pt x="230" y="737"/>
                  </a:cubicBezTo>
                  <a:cubicBezTo>
                    <a:pt x="230" y="738"/>
                    <a:pt x="231" y="738"/>
                    <a:pt x="231" y="737"/>
                  </a:cubicBezTo>
                  <a:cubicBezTo>
                    <a:pt x="232" y="724"/>
                    <a:pt x="232" y="710"/>
                    <a:pt x="231" y="696"/>
                  </a:cubicBezTo>
                  <a:cubicBezTo>
                    <a:pt x="238" y="695"/>
                    <a:pt x="245" y="693"/>
                    <a:pt x="252" y="692"/>
                  </a:cubicBezTo>
                  <a:cubicBezTo>
                    <a:pt x="252" y="702"/>
                    <a:pt x="252" y="712"/>
                    <a:pt x="252" y="722"/>
                  </a:cubicBezTo>
                  <a:cubicBezTo>
                    <a:pt x="252" y="723"/>
                    <a:pt x="253" y="723"/>
                    <a:pt x="253" y="722"/>
                  </a:cubicBezTo>
                  <a:cubicBezTo>
                    <a:pt x="253" y="712"/>
                    <a:pt x="253" y="702"/>
                    <a:pt x="253" y="691"/>
                  </a:cubicBezTo>
                  <a:cubicBezTo>
                    <a:pt x="260" y="690"/>
                    <a:pt x="268" y="688"/>
                    <a:pt x="275" y="687"/>
                  </a:cubicBezTo>
                  <a:cubicBezTo>
                    <a:pt x="275" y="688"/>
                    <a:pt x="275" y="690"/>
                    <a:pt x="275" y="692"/>
                  </a:cubicBezTo>
                  <a:cubicBezTo>
                    <a:pt x="275" y="693"/>
                    <a:pt x="276" y="693"/>
                    <a:pt x="276" y="693"/>
                  </a:cubicBezTo>
                  <a:cubicBezTo>
                    <a:pt x="276" y="702"/>
                    <a:pt x="276" y="711"/>
                    <a:pt x="275" y="720"/>
                  </a:cubicBezTo>
                  <a:cubicBezTo>
                    <a:pt x="275" y="721"/>
                    <a:pt x="277" y="722"/>
                    <a:pt x="277" y="721"/>
                  </a:cubicBezTo>
                  <a:cubicBezTo>
                    <a:pt x="278" y="709"/>
                    <a:pt x="278" y="698"/>
                    <a:pt x="278" y="686"/>
                  </a:cubicBezTo>
                  <a:cubicBezTo>
                    <a:pt x="286" y="684"/>
                    <a:pt x="294" y="683"/>
                    <a:pt x="301" y="681"/>
                  </a:cubicBezTo>
                  <a:cubicBezTo>
                    <a:pt x="302" y="681"/>
                    <a:pt x="301" y="679"/>
                    <a:pt x="301" y="680"/>
                  </a:cubicBezTo>
                  <a:cubicBezTo>
                    <a:pt x="293" y="681"/>
                    <a:pt x="286" y="683"/>
                    <a:pt x="278" y="684"/>
                  </a:cubicBezTo>
                  <a:cubicBezTo>
                    <a:pt x="278" y="679"/>
                    <a:pt x="278" y="674"/>
                    <a:pt x="278" y="668"/>
                  </a:cubicBezTo>
                  <a:cubicBezTo>
                    <a:pt x="287" y="666"/>
                    <a:pt x="295" y="664"/>
                    <a:pt x="303" y="662"/>
                  </a:cubicBezTo>
                  <a:cubicBezTo>
                    <a:pt x="303" y="675"/>
                    <a:pt x="302" y="688"/>
                    <a:pt x="302" y="700"/>
                  </a:cubicBezTo>
                  <a:cubicBezTo>
                    <a:pt x="302" y="701"/>
                    <a:pt x="303" y="702"/>
                    <a:pt x="303" y="701"/>
                  </a:cubicBezTo>
                  <a:cubicBezTo>
                    <a:pt x="304" y="688"/>
                    <a:pt x="305" y="675"/>
                    <a:pt x="305" y="662"/>
                  </a:cubicBezTo>
                  <a:cubicBezTo>
                    <a:pt x="318" y="658"/>
                    <a:pt x="331" y="655"/>
                    <a:pt x="345" y="651"/>
                  </a:cubicBezTo>
                  <a:cubicBezTo>
                    <a:pt x="346" y="651"/>
                    <a:pt x="345" y="649"/>
                    <a:pt x="344" y="649"/>
                  </a:cubicBezTo>
                  <a:cubicBezTo>
                    <a:pt x="331" y="653"/>
                    <a:pt x="318" y="656"/>
                    <a:pt x="305" y="660"/>
                  </a:cubicBezTo>
                  <a:cubicBezTo>
                    <a:pt x="305" y="659"/>
                    <a:pt x="305" y="658"/>
                    <a:pt x="305" y="657"/>
                  </a:cubicBezTo>
                  <a:cubicBezTo>
                    <a:pt x="305" y="656"/>
                    <a:pt x="303" y="656"/>
                    <a:pt x="303" y="657"/>
                  </a:cubicBezTo>
                  <a:cubicBezTo>
                    <a:pt x="303" y="658"/>
                    <a:pt x="303" y="659"/>
                    <a:pt x="303" y="660"/>
                  </a:cubicBezTo>
                  <a:cubicBezTo>
                    <a:pt x="295" y="662"/>
                    <a:pt x="287" y="664"/>
                    <a:pt x="278" y="666"/>
                  </a:cubicBezTo>
                  <a:cubicBezTo>
                    <a:pt x="278" y="666"/>
                    <a:pt x="278" y="666"/>
                    <a:pt x="278" y="666"/>
                  </a:cubicBezTo>
                  <a:cubicBezTo>
                    <a:pt x="278" y="666"/>
                    <a:pt x="278" y="665"/>
                    <a:pt x="278" y="665"/>
                  </a:cubicBezTo>
                  <a:cubicBezTo>
                    <a:pt x="278" y="665"/>
                    <a:pt x="278" y="664"/>
                    <a:pt x="278" y="664"/>
                  </a:cubicBezTo>
                  <a:cubicBezTo>
                    <a:pt x="278" y="663"/>
                    <a:pt x="277" y="663"/>
                    <a:pt x="277" y="664"/>
                  </a:cubicBezTo>
                  <a:cubicBezTo>
                    <a:pt x="277" y="664"/>
                    <a:pt x="277" y="665"/>
                    <a:pt x="277" y="665"/>
                  </a:cubicBezTo>
                  <a:cubicBezTo>
                    <a:pt x="277" y="665"/>
                    <a:pt x="277" y="665"/>
                    <a:pt x="277" y="665"/>
                  </a:cubicBezTo>
                  <a:cubicBezTo>
                    <a:pt x="277" y="665"/>
                    <a:pt x="277" y="665"/>
                    <a:pt x="277" y="665"/>
                  </a:cubicBezTo>
                  <a:cubicBezTo>
                    <a:pt x="277" y="666"/>
                    <a:pt x="277" y="666"/>
                    <a:pt x="277" y="667"/>
                  </a:cubicBezTo>
                  <a:cubicBezTo>
                    <a:pt x="269" y="669"/>
                    <a:pt x="261" y="671"/>
                    <a:pt x="253" y="673"/>
                  </a:cubicBezTo>
                  <a:cubicBezTo>
                    <a:pt x="253" y="671"/>
                    <a:pt x="253" y="670"/>
                    <a:pt x="253" y="669"/>
                  </a:cubicBezTo>
                  <a:cubicBezTo>
                    <a:pt x="253" y="668"/>
                    <a:pt x="252" y="668"/>
                    <a:pt x="252" y="669"/>
                  </a:cubicBezTo>
                  <a:cubicBezTo>
                    <a:pt x="252" y="670"/>
                    <a:pt x="252" y="671"/>
                    <a:pt x="252" y="673"/>
                  </a:cubicBezTo>
                  <a:cubicBezTo>
                    <a:pt x="219" y="681"/>
                    <a:pt x="185" y="689"/>
                    <a:pt x="151" y="696"/>
                  </a:cubicBezTo>
                  <a:cubicBezTo>
                    <a:pt x="151" y="694"/>
                    <a:pt x="151" y="692"/>
                    <a:pt x="151" y="691"/>
                  </a:cubicBezTo>
                  <a:cubicBezTo>
                    <a:pt x="151" y="690"/>
                    <a:pt x="150" y="690"/>
                    <a:pt x="150" y="690"/>
                  </a:cubicBezTo>
                  <a:cubicBezTo>
                    <a:pt x="150" y="692"/>
                    <a:pt x="150" y="694"/>
                    <a:pt x="150" y="696"/>
                  </a:cubicBezTo>
                  <a:cubicBezTo>
                    <a:pt x="123" y="703"/>
                    <a:pt x="95" y="709"/>
                    <a:pt x="67" y="715"/>
                  </a:cubicBezTo>
                  <a:cubicBezTo>
                    <a:pt x="66" y="715"/>
                    <a:pt x="67" y="716"/>
                    <a:pt x="68" y="716"/>
                  </a:cubicBezTo>
                  <a:cubicBezTo>
                    <a:pt x="95" y="710"/>
                    <a:pt x="123" y="704"/>
                    <a:pt x="150" y="698"/>
                  </a:cubicBezTo>
                  <a:cubicBezTo>
                    <a:pt x="150" y="703"/>
                    <a:pt x="151" y="708"/>
                    <a:pt x="151" y="713"/>
                  </a:cubicBezTo>
                  <a:cubicBezTo>
                    <a:pt x="143" y="715"/>
                    <a:pt x="136" y="716"/>
                    <a:pt x="128" y="718"/>
                  </a:cubicBezTo>
                  <a:cubicBezTo>
                    <a:pt x="128" y="714"/>
                    <a:pt x="128" y="710"/>
                    <a:pt x="128" y="706"/>
                  </a:cubicBezTo>
                  <a:cubicBezTo>
                    <a:pt x="128" y="705"/>
                    <a:pt x="127" y="705"/>
                    <a:pt x="127" y="705"/>
                  </a:cubicBezTo>
                  <a:cubicBezTo>
                    <a:pt x="127" y="710"/>
                    <a:pt x="127" y="714"/>
                    <a:pt x="127" y="719"/>
                  </a:cubicBezTo>
                  <a:cubicBezTo>
                    <a:pt x="122" y="720"/>
                    <a:pt x="118" y="720"/>
                    <a:pt x="114" y="721"/>
                  </a:cubicBezTo>
                  <a:cubicBezTo>
                    <a:pt x="114" y="718"/>
                    <a:pt x="114" y="715"/>
                    <a:pt x="114" y="712"/>
                  </a:cubicBezTo>
                  <a:cubicBezTo>
                    <a:pt x="114" y="712"/>
                    <a:pt x="114" y="712"/>
                    <a:pt x="114" y="712"/>
                  </a:cubicBezTo>
                  <a:cubicBezTo>
                    <a:pt x="114" y="715"/>
                    <a:pt x="113" y="718"/>
                    <a:pt x="113" y="722"/>
                  </a:cubicBezTo>
                  <a:cubicBezTo>
                    <a:pt x="110" y="722"/>
                    <a:pt x="107" y="723"/>
                    <a:pt x="103" y="724"/>
                  </a:cubicBezTo>
                  <a:cubicBezTo>
                    <a:pt x="103" y="720"/>
                    <a:pt x="103" y="716"/>
                    <a:pt x="102" y="712"/>
                  </a:cubicBezTo>
                  <a:cubicBezTo>
                    <a:pt x="102" y="712"/>
                    <a:pt x="102" y="712"/>
                    <a:pt x="102" y="712"/>
                  </a:cubicBezTo>
                  <a:cubicBezTo>
                    <a:pt x="102" y="716"/>
                    <a:pt x="101" y="720"/>
                    <a:pt x="101" y="724"/>
                  </a:cubicBezTo>
                  <a:cubicBezTo>
                    <a:pt x="100" y="724"/>
                    <a:pt x="99" y="725"/>
                    <a:pt x="99" y="725"/>
                  </a:cubicBezTo>
                  <a:cubicBezTo>
                    <a:pt x="98" y="725"/>
                    <a:pt x="98" y="726"/>
                    <a:pt x="99" y="726"/>
                  </a:cubicBezTo>
                  <a:cubicBezTo>
                    <a:pt x="100" y="726"/>
                    <a:pt x="100" y="726"/>
                    <a:pt x="101" y="726"/>
                  </a:cubicBezTo>
                  <a:cubicBezTo>
                    <a:pt x="100" y="745"/>
                    <a:pt x="101" y="765"/>
                    <a:pt x="101" y="785"/>
                  </a:cubicBezTo>
                  <a:cubicBezTo>
                    <a:pt x="100" y="785"/>
                    <a:pt x="98" y="785"/>
                    <a:pt x="97" y="785"/>
                  </a:cubicBezTo>
                  <a:cubicBezTo>
                    <a:pt x="97" y="785"/>
                    <a:pt x="97" y="786"/>
                    <a:pt x="97" y="786"/>
                  </a:cubicBezTo>
                  <a:cubicBezTo>
                    <a:pt x="99" y="786"/>
                    <a:pt x="100" y="786"/>
                    <a:pt x="101" y="786"/>
                  </a:cubicBezTo>
                  <a:cubicBezTo>
                    <a:pt x="101" y="793"/>
                    <a:pt x="102" y="800"/>
                    <a:pt x="102" y="807"/>
                  </a:cubicBezTo>
                  <a:cubicBezTo>
                    <a:pt x="102" y="828"/>
                    <a:pt x="101" y="849"/>
                    <a:pt x="101" y="870"/>
                  </a:cubicBezTo>
                  <a:cubicBezTo>
                    <a:pt x="101" y="870"/>
                    <a:pt x="101" y="870"/>
                    <a:pt x="101" y="870"/>
                  </a:cubicBezTo>
                  <a:cubicBezTo>
                    <a:pt x="100" y="870"/>
                    <a:pt x="100" y="871"/>
                    <a:pt x="101" y="871"/>
                  </a:cubicBezTo>
                  <a:cubicBezTo>
                    <a:pt x="101" y="871"/>
                    <a:pt x="101" y="871"/>
                    <a:pt x="102" y="871"/>
                  </a:cubicBezTo>
                  <a:cubicBezTo>
                    <a:pt x="102" y="888"/>
                    <a:pt x="102" y="904"/>
                    <a:pt x="104" y="920"/>
                  </a:cubicBezTo>
                  <a:cubicBezTo>
                    <a:pt x="104" y="920"/>
                    <a:pt x="103" y="920"/>
                    <a:pt x="102" y="920"/>
                  </a:cubicBezTo>
                  <a:cubicBezTo>
                    <a:pt x="101" y="920"/>
                    <a:pt x="102" y="921"/>
                    <a:pt x="102" y="921"/>
                  </a:cubicBezTo>
                  <a:cubicBezTo>
                    <a:pt x="103" y="921"/>
                    <a:pt x="104" y="921"/>
                    <a:pt x="104" y="922"/>
                  </a:cubicBezTo>
                  <a:cubicBezTo>
                    <a:pt x="105" y="923"/>
                    <a:pt x="105" y="924"/>
                    <a:pt x="105" y="926"/>
                  </a:cubicBezTo>
                  <a:cubicBezTo>
                    <a:pt x="105" y="926"/>
                    <a:pt x="106" y="927"/>
                    <a:pt x="106" y="926"/>
                  </a:cubicBezTo>
                  <a:cubicBezTo>
                    <a:pt x="106" y="925"/>
                    <a:pt x="106" y="923"/>
                    <a:pt x="106" y="922"/>
                  </a:cubicBezTo>
                  <a:cubicBezTo>
                    <a:pt x="109" y="922"/>
                    <a:pt x="111" y="922"/>
                    <a:pt x="113" y="922"/>
                  </a:cubicBezTo>
                  <a:cubicBezTo>
                    <a:pt x="113" y="923"/>
                    <a:pt x="115" y="924"/>
                    <a:pt x="115" y="923"/>
                  </a:cubicBezTo>
                  <a:cubicBezTo>
                    <a:pt x="115" y="923"/>
                    <a:pt x="115" y="923"/>
                    <a:pt x="115" y="923"/>
                  </a:cubicBezTo>
                  <a:cubicBezTo>
                    <a:pt x="120" y="923"/>
                    <a:pt x="124" y="923"/>
                    <a:pt x="129" y="924"/>
                  </a:cubicBezTo>
                  <a:cubicBezTo>
                    <a:pt x="129" y="928"/>
                    <a:pt x="130" y="933"/>
                    <a:pt x="130" y="937"/>
                  </a:cubicBezTo>
                  <a:cubicBezTo>
                    <a:pt x="130" y="938"/>
                    <a:pt x="131" y="939"/>
                    <a:pt x="131" y="938"/>
                  </a:cubicBezTo>
                  <a:cubicBezTo>
                    <a:pt x="131" y="933"/>
                    <a:pt x="131" y="928"/>
                    <a:pt x="131" y="924"/>
                  </a:cubicBezTo>
                  <a:cubicBezTo>
                    <a:pt x="140" y="925"/>
                    <a:pt x="148" y="925"/>
                    <a:pt x="157" y="926"/>
                  </a:cubicBezTo>
                  <a:cubicBezTo>
                    <a:pt x="157" y="927"/>
                    <a:pt x="157" y="928"/>
                    <a:pt x="157" y="929"/>
                  </a:cubicBezTo>
                  <a:cubicBezTo>
                    <a:pt x="157" y="930"/>
                    <a:pt x="158" y="930"/>
                    <a:pt x="158" y="929"/>
                  </a:cubicBezTo>
                  <a:cubicBezTo>
                    <a:pt x="158" y="928"/>
                    <a:pt x="158" y="927"/>
                    <a:pt x="158" y="926"/>
                  </a:cubicBezTo>
                  <a:cubicBezTo>
                    <a:pt x="163" y="926"/>
                    <a:pt x="168" y="927"/>
                    <a:pt x="173" y="927"/>
                  </a:cubicBezTo>
                  <a:cubicBezTo>
                    <a:pt x="173" y="934"/>
                    <a:pt x="173" y="940"/>
                    <a:pt x="173" y="947"/>
                  </a:cubicBezTo>
                  <a:cubicBezTo>
                    <a:pt x="173" y="947"/>
                    <a:pt x="173" y="947"/>
                    <a:pt x="173" y="947"/>
                  </a:cubicBezTo>
                  <a:cubicBezTo>
                    <a:pt x="116" y="939"/>
                    <a:pt x="58" y="931"/>
                    <a:pt x="1" y="927"/>
                  </a:cubicBezTo>
                  <a:cubicBezTo>
                    <a:pt x="0" y="927"/>
                    <a:pt x="0" y="928"/>
                    <a:pt x="1" y="928"/>
                  </a:cubicBezTo>
                  <a:cubicBezTo>
                    <a:pt x="98" y="943"/>
                    <a:pt x="197" y="955"/>
                    <a:pt x="296" y="968"/>
                  </a:cubicBezTo>
                  <a:cubicBezTo>
                    <a:pt x="297" y="968"/>
                    <a:pt x="296" y="967"/>
                    <a:pt x="296" y="966"/>
                  </a:cubicBezTo>
                  <a:cubicBezTo>
                    <a:pt x="265" y="962"/>
                    <a:pt x="234" y="957"/>
                    <a:pt x="203" y="952"/>
                  </a:cubicBezTo>
                  <a:cubicBezTo>
                    <a:pt x="203" y="942"/>
                    <a:pt x="203" y="933"/>
                    <a:pt x="203" y="923"/>
                  </a:cubicBezTo>
                  <a:cubicBezTo>
                    <a:pt x="265" y="924"/>
                    <a:pt x="328" y="920"/>
                    <a:pt x="390" y="916"/>
                  </a:cubicBezTo>
                  <a:cubicBezTo>
                    <a:pt x="391" y="917"/>
                    <a:pt x="392" y="917"/>
                    <a:pt x="392" y="916"/>
                  </a:cubicBezTo>
                  <a:cubicBezTo>
                    <a:pt x="394" y="916"/>
                    <a:pt x="397" y="916"/>
                    <a:pt x="400" y="916"/>
                  </a:cubicBezTo>
                  <a:cubicBezTo>
                    <a:pt x="408" y="915"/>
                    <a:pt x="417" y="915"/>
                    <a:pt x="425" y="914"/>
                  </a:cubicBezTo>
                  <a:cubicBezTo>
                    <a:pt x="425" y="915"/>
                    <a:pt x="425" y="915"/>
                    <a:pt x="425" y="916"/>
                  </a:cubicBezTo>
                  <a:cubicBezTo>
                    <a:pt x="425" y="916"/>
                    <a:pt x="427" y="917"/>
                    <a:pt x="427" y="916"/>
                  </a:cubicBezTo>
                  <a:cubicBezTo>
                    <a:pt x="427" y="915"/>
                    <a:pt x="427" y="915"/>
                    <a:pt x="427" y="914"/>
                  </a:cubicBezTo>
                  <a:cubicBezTo>
                    <a:pt x="485" y="911"/>
                    <a:pt x="542" y="906"/>
                    <a:pt x="600" y="901"/>
                  </a:cubicBezTo>
                  <a:cubicBezTo>
                    <a:pt x="602" y="900"/>
                    <a:pt x="601" y="897"/>
                    <a:pt x="599" y="897"/>
                  </a:cubicBezTo>
                  <a:cubicBezTo>
                    <a:pt x="542" y="900"/>
                    <a:pt x="484" y="907"/>
                    <a:pt x="427" y="911"/>
                  </a:cubicBezTo>
                  <a:cubicBezTo>
                    <a:pt x="427" y="902"/>
                    <a:pt x="427" y="893"/>
                    <a:pt x="427" y="885"/>
                  </a:cubicBezTo>
                  <a:cubicBezTo>
                    <a:pt x="431" y="884"/>
                    <a:pt x="436" y="884"/>
                    <a:pt x="441" y="883"/>
                  </a:cubicBezTo>
                  <a:cubicBezTo>
                    <a:pt x="440" y="891"/>
                    <a:pt x="440" y="899"/>
                    <a:pt x="442" y="907"/>
                  </a:cubicBezTo>
                  <a:cubicBezTo>
                    <a:pt x="442" y="909"/>
                    <a:pt x="444" y="909"/>
                    <a:pt x="444" y="907"/>
                  </a:cubicBezTo>
                  <a:cubicBezTo>
                    <a:pt x="442" y="899"/>
                    <a:pt x="442" y="891"/>
                    <a:pt x="443" y="883"/>
                  </a:cubicBezTo>
                  <a:cubicBezTo>
                    <a:pt x="449" y="883"/>
                    <a:pt x="455" y="882"/>
                    <a:pt x="461" y="882"/>
                  </a:cubicBezTo>
                  <a:cubicBezTo>
                    <a:pt x="461" y="888"/>
                    <a:pt x="461" y="895"/>
                    <a:pt x="462" y="901"/>
                  </a:cubicBezTo>
                  <a:cubicBezTo>
                    <a:pt x="462" y="901"/>
                    <a:pt x="463" y="901"/>
                    <a:pt x="463" y="901"/>
                  </a:cubicBezTo>
                  <a:cubicBezTo>
                    <a:pt x="462" y="895"/>
                    <a:pt x="462" y="888"/>
                    <a:pt x="461" y="882"/>
                  </a:cubicBezTo>
                  <a:cubicBezTo>
                    <a:pt x="505" y="879"/>
                    <a:pt x="548" y="875"/>
                    <a:pt x="591" y="871"/>
                  </a:cubicBezTo>
                  <a:cubicBezTo>
                    <a:pt x="590" y="871"/>
                    <a:pt x="590" y="873"/>
                    <a:pt x="591" y="873"/>
                  </a:cubicBezTo>
                  <a:cubicBezTo>
                    <a:pt x="617" y="875"/>
                    <a:pt x="643" y="878"/>
                    <a:pt x="669" y="882"/>
                  </a:cubicBezTo>
                  <a:cubicBezTo>
                    <a:pt x="668" y="890"/>
                    <a:pt x="669" y="899"/>
                    <a:pt x="669" y="907"/>
                  </a:cubicBezTo>
                  <a:cubicBezTo>
                    <a:pt x="669" y="908"/>
                    <a:pt x="670" y="909"/>
                    <a:pt x="670" y="908"/>
                  </a:cubicBezTo>
                  <a:cubicBezTo>
                    <a:pt x="671" y="899"/>
                    <a:pt x="671" y="890"/>
                    <a:pt x="671" y="882"/>
                  </a:cubicBezTo>
                  <a:cubicBezTo>
                    <a:pt x="675" y="882"/>
                    <a:pt x="679" y="883"/>
                    <a:pt x="683" y="883"/>
                  </a:cubicBezTo>
                  <a:cubicBezTo>
                    <a:pt x="683" y="893"/>
                    <a:pt x="683" y="902"/>
                    <a:pt x="684" y="911"/>
                  </a:cubicBezTo>
                  <a:cubicBezTo>
                    <a:pt x="653" y="907"/>
                    <a:pt x="623" y="904"/>
                    <a:pt x="593" y="903"/>
                  </a:cubicBezTo>
                  <a:cubicBezTo>
                    <a:pt x="592" y="903"/>
                    <a:pt x="592" y="905"/>
                    <a:pt x="593" y="905"/>
                  </a:cubicBezTo>
                  <a:cubicBezTo>
                    <a:pt x="645" y="913"/>
                    <a:pt x="698" y="919"/>
                    <a:pt x="750" y="925"/>
                  </a:cubicBezTo>
                  <a:cubicBezTo>
                    <a:pt x="750" y="926"/>
                    <a:pt x="750" y="926"/>
                    <a:pt x="751" y="927"/>
                  </a:cubicBezTo>
                  <a:cubicBezTo>
                    <a:pt x="751" y="929"/>
                    <a:pt x="753" y="929"/>
                    <a:pt x="752" y="927"/>
                  </a:cubicBezTo>
                  <a:cubicBezTo>
                    <a:pt x="752" y="927"/>
                    <a:pt x="752" y="926"/>
                    <a:pt x="752" y="925"/>
                  </a:cubicBezTo>
                  <a:cubicBezTo>
                    <a:pt x="759" y="926"/>
                    <a:pt x="766" y="926"/>
                    <a:pt x="772" y="927"/>
                  </a:cubicBezTo>
                  <a:cubicBezTo>
                    <a:pt x="772" y="928"/>
                    <a:pt x="772" y="929"/>
                    <a:pt x="772" y="931"/>
                  </a:cubicBezTo>
                  <a:cubicBezTo>
                    <a:pt x="772" y="932"/>
                    <a:pt x="774" y="932"/>
                    <a:pt x="774" y="931"/>
                  </a:cubicBezTo>
                  <a:cubicBezTo>
                    <a:pt x="774" y="930"/>
                    <a:pt x="774" y="928"/>
                    <a:pt x="774" y="927"/>
                  </a:cubicBezTo>
                  <a:cubicBezTo>
                    <a:pt x="810" y="931"/>
                    <a:pt x="845" y="934"/>
                    <a:pt x="881" y="938"/>
                  </a:cubicBezTo>
                  <a:cubicBezTo>
                    <a:pt x="880" y="938"/>
                    <a:pt x="880" y="938"/>
                    <a:pt x="880" y="938"/>
                  </a:cubicBezTo>
                  <a:cubicBezTo>
                    <a:pt x="879" y="938"/>
                    <a:pt x="880" y="939"/>
                    <a:pt x="880" y="939"/>
                  </a:cubicBezTo>
                  <a:cubicBezTo>
                    <a:pt x="882" y="938"/>
                    <a:pt x="883" y="938"/>
                    <a:pt x="885" y="938"/>
                  </a:cubicBezTo>
                  <a:cubicBezTo>
                    <a:pt x="887" y="938"/>
                    <a:pt x="890" y="939"/>
                    <a:pt x="892" y="939"/>
                  </a:cubicBezTo>
                  <a:cubicBezTo>
                    <a:pt x="893" y="939"/>
                    <a:pt x="893" y="938"/>
                    <a:pt x="893" y="938"/>
                  </a:cubicBezTo>
                  <a:cubicBezTo>
                    <a:pt x="919" y="936"/>
                    <a:pt x="945" y="934"/>
                    <a:pt x="971" y="932"/>
                  </a:cubicBezTo>
                  <a:cubicBezTo>
                    <a:pt x="971" y="941"/>
                    <a:pt x="971" y="949"/>
                    <a:pt x="970" y="958"/>
                  </a:cubicBezTo>
                  <a:cubicBezTo>
                    <a:pt x="970" y="959"/>
                    <a:pt x="972" y="960"/>
                    <a:pt x="972" y="959"/>
                  </a:cubicBezTo>
                  <a:cubicBezTo>
                    <a:pt x="973" y="950"/>
                    <a:pt x="974" y="941"/>
                    <a:pt x="975" y="931"/>
                  </a:cubicBezTo>
                  <a:cubicBezTo>
                    <a:pt x="1005" y="929"/>
                    <a:pt x="1036" y="926"/>
                    <a:pt x="1066" y="923"/>
                  </a:cubicBezTo>
                  <a:cubicBezTo>
                    <a:pt x="1066" y="929"/>
                    <a:pt x="1067" y="935"/>
                    <a:pt x="1067" y="940"/>
                  </a:cubicBezTo>
                  <a:cubicBezTo>
                    <a:pt x="1067" y="942"/>
                    <a:pt x="1069" y="943"/>
                    <a:pt x="1069" y="941"/>
                  </a:cubicBezTo>
                  <a:cubicBezTo>
                    <a:pt x="1069" y="935"/>
                    <a:pt x="1069" y="929"/>
                    <a:pt x="1069" y="923"/>
                  </a:cubicBezTo>
                  <a:cubicBezTo>
                    <a:pt x="1091" y="921"/>
                    <a:pt x="1113" y="918"/>
                    <a:pt x="1135" y="916"/>
                  </a:cubicBezTo>
                  <a:cubicBezTo>
                    <a:pt x="1135" y="918"/>
                    <a:pt x="1135" y="919"/>
                    <a:pt x="1135" y="920"/>
                  </a:cubicBezTo>
                  <a:cubicBezTo>
                    <a:pt x="1135" y="922"/>
                    <a:pt x="1138" y="922"/>
                    <a:pt x="1137" y="920"/>
                  </a:cubicBezTo>
                  <a:cubicBezTo>
                    <a:pt x="1137" y="919"/>
                    <a:pt x="1137" y="917"/>
                    <a:pt x="1137" y="916"/>
                  </a:cubicBezTo>
                  <a:cubicBezTo>
                    <a:pt x="1141" y="915"/>
                    <a:pt x="1145" y="915"/>
                    <a:pt x="1150" y="914"/>
                  </a:cubicBezTo>
                  <a:cubicBezTo>
                    <a:pt x="1150" y="923"/>
                    <a:pt x="1150" y="932"/>
                    <a:pt x="1151" y="940"/>
                  </a:cubicBezTo>
                  <a:cubicBezTo>
                    <a:pt x="1151" y="942"/>
                    <a:pt x="1152" y="942"/>
                    <a:pt x="1153" y="941"/>
                  </a:cubicBezTo>
                  <a:cubicBezTo>
                    <a:pt x="1156" y="865"/>
                    <a:pt x="1150" y="787"/>
                    <a:pt x="1149" y="711"/>
                  </a:cubicBezTo>
                  <a:cubicBezTo>
                    <a:pt x="1148" y="632"/>
                    <a:pt x="1148" y="553"/>
                    <a:pt x="1148" y="475"/>
                  </a:cubicBezTo>
                  <a:cubicBezTo>
                    <a:pt x="1148" y="417"/>
                    <a:pt x="1149" y="360"/>
                    <a:pt x="1148" y="302"/>
                  </a:cubicBezTo>
                  <a:cubicBezTo>
                    <a:pt x="1163" y="298"/>
                    <a:pt x="1178" y="294"/>
                    <a:pt x="1193" y="290"/>
                  </a:cubicBezTo>
                  <a:cubicBezTo>
                    <a:pt x="1194" y="289"/>
                    <a:pt x="1193" y="287"/>
                    <a:pt x="1192" y="287"/>
                  </a:cubicBezTo>
                  <a:close/>
                  <a:moveTo>
                    <a:pt x="773" y="278"/>
                  </a:moveTo>
                  <a:cubicBezTo>
                    <a:pt x="769" y="279"/>
                    <a:pt x="765" y="280"/>
                    <a:pt x="762" y="281"/>
                  </a:cubicBezTo>
                  <a:cubicBezTo>
                    <a:pt x="762" y="274"/>
                    <a:pt x="762" y="267"/>
                    <a:pt x="762" y="261"/>
                  </a:cubicBezTo>
                  <a:cubicBezTo>
                    <a:pt x="766" y="259"/>
                    <a:pt x="770" y="258"/>
                    <a:pt x="773" y="256"/>
                  </a:cubicBezTo>
                  <a:cubicBezTo>
                    <a:pt x="773" y="263"/>
                    <a:pt x="773" y="270"/>
                    <a:pt x="773" y="278"/>
                  </a:cubicBezTo>
                  <a:close/>
                  <a:moveTo>
                    <a:pt x="773" y="254"/>
                  </a:moveTo>
                  <a:cubicBezTo>
                    <a:pt x="770" y="256"/>
                    <a:pt x="766" y="257"/>
                    <a:pt x="762" y="259"/>
                  </a:cubicBezTo>
                  <a:cubicBezTo>
                    <a:pt x="762" y="252"/>
                    <a:pt x="762" y="245"/>
                    <a:pt x="762" y="239"/>
                  </a:cubicBezTo>
                  <a:cubicBezTo>
                    <a:pt x="766" y="237"/>
                    <a:pt x="770" y="236"/>
                    <a:pt x="774" y="234"/>
                  </a:cubicBezTo>
                  <a:cubicBezTo>
                    <a:pt x="774" y="241"/>
                    <a:pt x="774" y="247"/>
                    <a:pt x="773" y="254"/>
                  </a:cubicBezTo>
                  <a:close/>
                  <a:moveTo>
                    <a:pt x="774" y="228"/>
                  </a:moveTo>
                  <a:cubicBezTo>
                    <a:pt x="774" y="229"/>
                    <a:pt x="774" y="230"/>
                    <a:pt x="774" y="231"/>
                  </a:cubicBezTo>
                  <a:cubicBezTo>
                    <a:pt x="770" y="233"/>
                    <a:pt x="766" y="235"/>
                    <a:pt x="762" y="236"/>
                  </a:cubicBezTo>
                  <a:cubicBezTo>
                    <a:pt x="762" y="229"/>
                    <a:pt x="762" y="222"/>
                    <a:pt x="761" y="215"/>
                  </a:cubicBezTo>
                  <a:cubicBezTo>
                    <a:pt x="766" y="213"/>
                    <a:pt x="770" y="211"/>
                    <a:pt x="775" y="209"/>
                  </a:cubicBezTo>
                  <a:cubicBezTo>
                    <a:pt x="774" y="216"/>
                    <a:pt x="774" y="222"/>
                    <a:pt x="774" y="228"/>
                  </a:cubicBezTo>
                  <a:close/>
                  <a:moveTo>
                    <a:pt x="777" y="208"/>
                  </a:moveTo>
                  <a:cubicBezTo>
                    <a:pt x="782" y="206"/>
                    <a:pt x="787" y="205"/>
                    <a:pt x="791" y="203"/>
                  </a:cubicBezTo>
                  <a:cubicBezTo>
                    <a:pt x="791" y="210"/>
                    <a:pt x="791" y="217"/>
                    <a:pt x="791" y="224"/>
                  </a:cubicBezTo>
                  <a:cubicBezTo>
                    <a:pt x="786" y="226"/>
                    <a:pt x="782" y="228"/>
                    <a:pt x="777" y="230"/>
                  </a:cubicBezTo>
                  <a:cubicBezTo>
                    <a:pt x="777" y="223"/>
                    <a:pt x="777" y="216"/>
                    <a:pt x="777" y="208"/>
                  </a:cubicBezTo>
                  <a:close/>
                  <a:moveTo>
                    <a:pt x="777" y="233"/>
                  </a:moveTo>
                  <a:cubicBezTo>
                    <a:pt x="782" y="231"/>
                    <a:pt x="786" y="229"/>
                    <a:pt x="791" y="227"/>
                  </a:cubicBezTo>
                  <a:cubicBezTo>
                    <a:pt x="791" y="234"/>
                    <a:pt x="791" y="240"/>
                    <a:pt x="791" y="247"/>
                  </a:cubicBezTo>
                  <a:cubicBezTo>
                    <a:pt x="786" y="249"/>
                    <a:pt x="781" y="251"/>
                    <a:pt x="776" y="253"/>
                  </a:cubicBezTo>
                  <a:cubicBezTo>
                    <a:pt x="776" y="246"/>
                    <a:pt x="776" y="240"/>
                    <a:pt x="777" y="233"/>
                  </a:cubicBezTo>
                  <a:close/>
                  <a:moveTo>
                    <a:pt x="775" y="277"/>
                  </a:moveTo>
                  <a:cubicBezTo>
                    <a:pt x="775" y="270"/>
                    <a:pt x="775" y="262"/>
                    <a:pt x="776" y="255"/>
                  </a:cubicBezTo>
                  <a:cubicBezTo>
                    <a:pt x="781" y="253"/>
                    <a:pt x="786" y="251"/>
                    <a:pt x="791" y="249"/>
                  </a:cubicBezTo>
                  <a:cubicBezTo>
                    <a:pt x="792" y="257"/>
                    <a:pt x="792" y="264"/>
                    <a:pt x="792" y="272"/>
                  </a:cubicBezTo>
                  <a:cubicBezTo>
                    <a:pt x="786" y="274"/>
                    <a:pt x="781" y="275"/>
                    <a:pt x="775" y="277"/>
                  </a:cubicBezTo>
                  <a:close/>
                  <a:moveTo>
                    <a:pt x="791" y="202"/>
                  </a:moveTo>
                  <a:cubicBezTo>
                    <a:pt x="787" y="203"/>
                    <a:pt x="782" y="205"/>
                    <a:pt x="777" y="207"/>
                  </a:cubicBezTo>
                  <a:cubicBezTo>
                    <a:pt x="777" y="201"/>
                    <a:pt x="777" y="195"/>
                    <a:pt x="777" y="188"/>
                  </a:cubicBezTo>
                  <a:cubicBezTo>
                    <a:pt x="782" y="186"/>
                    <a:pt x="787" y="183"/>
                    <a:pt x="792" y="181"/>
                  </a:cubicBezTo>
                  <a:cubicBezTo>
                    <a:pt x="792" y="188"/>
                    <a:pt x="792" y="195"/>
                    <a:pt x="791" y="202"/>
                  </a:cubicBezTo>
                  <a:close/>
                  <a:moveTo>
                    <a:pt x="277" y="669"/>
                  </a:moveTo>
                  <a:cubicBezTo>
                    <a:pt x="276" y="674"/>
                    <a:pt x="276" y="679"/>
                    <a:pt x="275" y="685"/>
                  </a:cubicBezTo>
                  <a:cubicBezTo>
                    <a:pt x="268" y="686"/>
                    <a:pt x="261" y="688"/>
                    <a:pt x="253" y="690"/>
                  </a:cubicBezTo>
                  <a:cubicBezTo>
                    <a:pt x="253" y="685"/>
                    <a:pt x="253" y="680"/>
                    <a:pt x="253" y="675"/>
                  </a:cubicBezTo>
                  <a:cubicBezTo>
                    <a:pt x="261" y="673"/>
                    <a:pt x="269" y="671"/>
                    <a:pt x="277" y="669"/>
                  </a:cubicBezTo>
                  <a:close/>
                  <a:moveTo>
                    <a:pt x="252" y="675"/>
                  </a:moveTo>
                  <a:cubicBezTo>
                    <a:pt x="252" y="680"/>
                    <a:pt x="252" y="685"/>
                    <a:pt x="252" y="690"/>
                  </a:cubicBezTo>
                  <a:cubicBezTo>
                    <a:pt x="245" y="691"/>
                    <a:pt x="238" y="693"/>
                    <a:pt x="231" y="695"/>
                  </a:cubicBezTo>
                  <a:cubicBezTo>
                    <a:pt x="231" y="690"/>
                    <a:pt x="231" y="685"/>
                    <a:pt x="231" y="680"/>
                  </a:cubicBezTo>
                  <a:cubicBezTo>
                    <a:pt x="238" y="678"/>
                    <a:pt x="245" y="676"/>
                    <a:pt x="252" y="675"/>
                  </a:cubicBezTo>
                  <a:close/>
                  <a:moveTo>
                    <a:pt x="104" y="803"/>
                  </a:moveTo>
                  <a:cubicBezTo>
                    <a:pt x="104" y="802"/>
                    <a:pt x="104" y="800"/>
                    <a:pt x="104" y="799"/>
                  </a:cubicBezTo>
                  <a:cubicBezTo>
                    <a:pt x="106" y="799"/>
                    <a:pt x="109" y="799"/>
                    <a:pt x="111" y="799"/>
                  </a:cubicBezTo>
                  <a:cubicBezTo>
                    <a:pt x="112" y="818"/>
                    <a:pt x="112" y="838"/>
                    <a:pt x="112" y="857"/>
                  </a:cubicBezTo>
                  <a:cubicBezTo>
                    <a:pt x="110" y="858"/>
                    <a:pt x="108" y="858"/>
                    <a:pt x="105" y="858"/>
                  </a:cubicBezTo>
                  <a:cubicBezTo>
                    <a:pt x="105" y="840"/>
                    <a:pt x="104" y="821"/>
                    <a:pt x="104" y="803"/>
                  </a:cubicBezTo>
                  <a:close/>
                  <a:moveTo>
                    <a:pt x="104" y="798"/>
                  </a:moveTo>
                  <a:cubicBezTo>
                    <a:pt x="104" y="794"/>
                    <a:pt x="104" y="790"/>
                    <a:pt x="104" y="785"/>
                  </a:cubicBezTo>
                  <a:cubicBezTo>
                    <a:pt x="106" y="785"/>
                    <a:pt x="109" y="785"/>
                    <a:pt x="111" y="784"/>
                  </a:cubicBezTo>
                  <a:cubicBezTo>
                    <a:pt x="111" y="789"/>
                    <a:pt x="111" y="793"/>
                    <a:pt x="111" y="797"/>
                  </a:cubicBezTo>
                  <a:cubicBezTo>
                    <a:pt x="109" y="798"/>
                    <a:pt x="106" y="798"/>
                    <a:pt x="104" y="798"/>
                  </a:cubicBezTo>
                  <a:close/>
                  <a:moveTo>
                    <a:pt x="105" y="860"/>
                  </a:moveTo>
                  <a:cubicBezTo>
                    <a:pt x="108" y="859"/>
                    <a:pt x="110" y="859"/>
                    <a:pt x="112" y="859"/>
                  </a:cubicBezTo>
                  <a:cubicBezTo>
                    <a:pt x="112" y="863"/>
                    <a:pt x="112" y="867"/>
                    <a:pt x="112" y="870"/>
                  </a:cubicBezTo>
                  <a:cubicBezTo>
                    <a:pt x="110" y="870"/>
                    <a:pt x="108" y="870"/>
                    <a:pt x="106" y="870"/>
                  </a:cubicBezTo>
                  <a:cubicBezTo>
                    <a:pt x="106" y="867"/>
                    <a:pt x="106" y="863"/>
                    <a:pt x="105" y="860"/>
                  </a:cubicBezTo>
                  <a:close/>
                  <a:moveTo>
                    <a:pt x="106" y="920"/>
                  </a:moveTo>
                  <a:cubicBezTo>
                    <a:pt x="107" y="904"/>
                    <a:pt x="106" y="888"/>
                    <a:pt x="106" y="872"/>
                  </a:cubicBezTo>
                  <a:cubicBezTo>
                    <a:pt x="108" y="872"/>
                    <a:pt x="110" y="872"/>
                    <a:pt x="112" y="872"/>
                  </a:cubicBezTo>
                  <a:cubicBezTo>
                    <a:pt x="113" y="888"/>
                    <a:pt x="113" y="905"/>
                    <a:pt x="113" y="921"/>
                  </a:cubicBezTo>
                  <a:cubicBezTo>
                    <a:pt x="111" y="921"/>
                    <a:pt x="109" y="921"/>
                    <a:pt x="106" y="920"/>
                  </a:cubicBezTo>
                  <a:close/>
                  <a:moveTo>
                    <a:pt x="111" y="783"/>
                  </a:moveTo>
                  <a:cubicBezTo>
                    <a:pt x="109" y="783"/>
                    <a:pt x="106" y="784"/>
                    <a:pt x="104" y="784"/>
                  </a:cubicBezTo>
                  <a:cubicBezTo>
                    <a:pt x="104" y="764"/>
                    <a:pt x="105" y="745"/>
                    <a:pt x="103" y="725"/>
                  </a:cubicBezTo>
                  <a:cubicBezTo>
                    <a:pt x="107" y="725"/>
                    <a:pt x="110" y="724"/>
                    <a:pt x="113" y="723"/>
                  </a:cubicBezTo>
                  <a:cubicBezTo>
                    <a:pt x="112" y="743"/>
                    <a:pt x="111" y="763"/>
                    <a:pt x="111" y="783"/>
                  </a:cubicBezTo>
                  <a:close/>
                  <a:moveTo>
                    <a:pt x="1013" y="341"/>
                  </a:moveTo>
                  <a:cubicBezTo>
                    <a:pt x="1018" y="339"/>
                    <a:pt x="1024" y="338"/>
                    <a:pt x="1029" y="336"/>
                  </a:cubicBezTo>
                  <a:cubicBezTo>
                    <a:pt x="1029" y="385"/>
                    <a:pt x="1028" y="433"/>
                    <a:pt x="1027" y="482"/>
                  </a:cubicBezTo>
                  <a:cubicBezTo>
                    <a:pt x="1021" y="483"/>
                    <a:pt x="1016" y="484"/>
                    <a:pt x="1011" y="485"/>
                  </a:cubicBezTo>
                  <a:cubicBezTo>
                    <a:pt x="1014" y="437"/>
                    <a:pt x="1013" y="389"/>
                    <a:pt x="1013" y="341"/>
                  </a:cubicBezTo>
                  <a:close/>
                  <a:moveTo>
                    <a:pt x="1010" y="885"/>
                  </a:moveTo>
                  <a:cubicBezTo>
                    <a:pt x="1000" y="886"/>
                    <a:pt x="989" y="887"/>
                    <a:pt x="978" y="888"/>
                  </a:cubicBezTo>
                  <a:cubicBezTo>
                    <a:pt x="978" y="884"/>
                    <a:pt x="978" y="879"/>
                    <a:pt x="978" y="875"/>
                  </a:cubicBezTo>
                  <a:cubicBezTo>
                    <a:pt x="982" y="870"/>
                    <a:pt x="986" y="865"/>
                    <a:pt x="990" y="860"/>
                  </a:cubicBezTo>
                  <a:cubicBezTo>
                    <a:pt x="1015" y="858"/>
                    <a:pt x="1041" y="856"/>
                    <a:pt x="1066" y="854"/>
                  </a:cubicBezTo>
                  <a:cubicBezTo>
                    <a:pt x="1066" y="862"/>
                    <a:pt x="1066" y="871"/>
                    <a:pt x="1066" y="880"/>
                  </a:cubicBezTo>
                  <a:cubicBezTo>
                    <a:pt x="1048" y="881"/>
                    <a:pt x="1029" y="883"/>
                    <a:pt x="1010" y="885"/>
                  </a:cubicBezTo>
                  <a:close/>
                  <a:moveTo>
                    <a:pt x="1066" y="883"/>
                  </a:moveTo>
                  <a:cubicBezTo>
                    <a:pt x="1066" y="889"/>
                    <a:pt x="1066" y="895"/>
                    <a:pt x="1066" y="902"/>
                  </a:cubicBezTo>
                  <a:cubicBezTo>
                    <a:pt x="1050" y="903"/>
                    <a:pt x="1034" y="905"/>
                    <a:pt x="1018" y="907"/>
                  </a:cubicBezTo>
                  <a:cubicBezTo>
                    <a:pt x="1004" y="908"/>
                    <a:pt x="990" y="910"/>
                    <a:pt x="976" y="911"/>
                  </a:cubicBezTo>
                  <a:cubicBezTo>
                    <a:pt x="977" y="904"/>
                    <a:pt x="977" y="898"/>
                    <a:pt x="978" y="891"/>
                  </a:cubicBezTo>
                  <a:cubicBezTo>
                    <a:pt x="989" y="890"/>
                    <a:pt x="1000" y="889"/>
                    <a:pt x="1011" y="888"/>
                  </a:cubicBezTo>
                  <a:cubicBezTo>
                    <a:pt x="1029" y="886"/>
                    <a:pt x="1048" y="884"/>
                    <a:pt x="1066" y="883"/>
                  </a:cubicBezTo>
                  <a:close/>
                  <a:moveTo>
                    <a:pt x="979" y="872"/>
                  </a:moveTo>
                  <a:cubicBezTo>
                    <a:pt x="979" y="868"/>
                    <a:pt x="979" y="865"/>
                    <a:pt x="979" y="861"/>
                  </a:cubicBezTo>
                  <a:cubicBezTo>
                    <a:pt x="982" y="861"/>
                    <a:pt x="985" y="861"/>
                    <a:pt x="987" y="860"/>
                  </a:cubicBezTo>
                  <a:cubicBezTo>
                    <a:pt x="984" y="864"/>
                    <a:pt x="981" y="868"/>
                    <a:pt x="979" y="872"/>
                  </a:cubicBezTo>
                  <a:close/>
                  <a:moveTo>
                    <a:pt x="992" y="858"/>
                  </a:moveTo>
                  <a:cubicBezTo>
                    <a:pt x="1017" y="823"/>
                    <a:pt x="1040" y="787"/>
                    <a:pt x="1059" y="749"/>
                  </a:cubicBezTo>
                  <a:cubicBezTo>
                    <a:pt x="1061" y="748"/>
                    <a:pt x="1063" y="748"/>
                    <a:pt x="1066" y="748"/>
                  </a:cubicBezTo>
                  <a:cubicBezTo>
                    <a:pt x="1066" y="782"/>
                    <a:pt x="1066" y="817"/>
                    <a:pt x="1066" y="851"/>
                  </a:cubicBezTo>
                  <a:cubicBezTo>
                    <a:pt x="1041" y="853"/>
                    <a:pt x="1016" y="855"/>
                    <a:pt x="992" y="858"/>
                  </a:cubicBezTo>
                  <a:close/>
                  <a:moveTo>
                    <a:pt x="1061" y="746"/>
                  </a:moveTo>
                  <a:cubicBezTo>
                    <a:pt x="1062" y="742"/>
                    <a:pt x="1064" y="739"/>
                    <a:pt x="1066" y="736"/>
                  </a:cubicBezTo>
                  <a:cubicBezTo>
                    <a:pt x="1066" y="739"/>
                    <a:pt x="1066" y="742"/>
                    <a:pt x="1066" y="745"/>
                  </a:cubicBezTo>
                  <a:cubicBezTo>
                    <a:pt x="1064" y="745"/>
                    <a:pt x="1062" y="745"/>
                    <a:pt x="1061" y="746"/>
                  </a:cubicBezTo>
                  <a:close/>
                  <a:moveTo>
                    <a:pt x="1065" y="735"/>
                  </a:moveTo>
                  <a:cubicBezTo>
                    <a:pt x="1063" y="738"/>
                    <a:pt x="1060" y="742"/>
                    <a:pt x="1058" y="746"/>
                  </a:cubicBezTo>
                  <a:cubicBezTo>
                    <a:pt x="1054" y="746"/>
                    <a:pt x="1050" y="747"/>
                    <a:pt x="1046" y="748"/>
                  </a:cubicBezTo>
                  <a:cubicBezTo>
                    <a:pt x="1047" y="706"/>
                    <a:pt x="1047" y="664"/>
                    <a:pt x="1048" y="622"/>
                  </a:cubicBezTo>
                  <a:cubicBezTo>
                    <a:pt x="1054" y="621"/>
                    <a:pt x="1059" y="620"/>
                    <a:pt x="1065" y="619"/>
                  </a:cubicBezTo>
                  <a:cubicBezTo>
                    <a:pt x="1065" y="657"/>
                    <a:pt x="1065" y="696"/>
                    <a:pt x="1066" y="734"/>
                  </a:cubicBezTo>
                  <a:cubicBezTo>
                    <a:pt x="1065" y="734"/>
                    <a:pt x="1065" y="734"/>
                    <a:pt x="1065" y="735"/>
                  </a:cubicBezTo>
                  <a:close/>
                  <a:moveTo>
                    <a:pt x="1065" y="614"/>
                  </a:moveTo>
                  <a:cubicBezTo>
                    <a:pt x="1038" y="618"/>
                    <a:pt x="1010" y="623"/>
                    <a:pt x="983" y="627"/>
                  </a:cubicBezTo>
                  <a:cubicBezTo>
                    <a:pt x="1010" y="577"/>
                    <a:pt x="1038" y="527"/>
                    <a:pt x="1065" y="478"/>
                  </a:cubicBezTo>
                  <a:cubicBezTo>
                    <a:pt x="1065" y="523"/>
                    <a:pt x="1065" y="569"/>
                    <a:pt x="1065" y="614"/>
                  </a:cubicBezTo>
                  <a:close/>
                  <a:moveTo>
                    <a:pt x="983" y="625"/>
                  </a:moveTo>
                  <a:cubicBezTo>
                    <a:pt x="983" y="583"/>
                    <a:pt x="983" y="540"/>
                    <a:pt x="983" y="497"/>
                  </a:cubicBezTo>
                  <a:cubicBezTo>
                    <a:pt x="992" y="495"/>
                    <a:pt x="1000" y="493"/>
                    <a:pt x="1008" y="491"/>
                  </a:cubicBezTo>
                  <a:cubicBezTo>
                    <a:pt x="1008" y="491"/>
                    <a:pt x="1008" y="491"/>
                    <a:pt x="1008" y="491"/>
                  </a:cubicBezTo>
                  <a:cubicBezTo>
                    <a:pt x="1008" y="492"/>
                    <a:pt x="1010" y="493"/>
                    <a:pt x="1010" y="492"/>
                  </a:cubicBezTo>
                  <a:cubicBezTo>
                    <a:pt x="1010" y="491"/>
                    <a:pt x="1010" y="491"/>
                    <a:pt x="1010" y="491"/>
                  </a:cubicBezTo>
                  <a:cubicBezTo>
                    <a:pt x="1016" y="489"/>
                    <a:pt x="1021" y="488"/>
                    <a:pt x="1027" y="487"/>
                  </a:cubicBezTo>
                  <a:cubicBezTo>
                    <a:pt x="1027" y="487"/>
                    <a:pt x="1028" y="487"/>
                    <a:pt x="1028" y="486"/>
                  </a:cubicBezTo>
                  <a:cubicBezTo>
                    <a:pt x="1028" y="486"/>
                    <a:pt x="1028" y="486"/>
                    <a:pt x="1028" y="486"/>
                  </a:cubicBezTo>
                  <a:cubicBezTo>
                    <a:pt x="1040" y="483"/>
                    <a:pt x="1052" y="480"/>
                    <a:pt x="1063" y="477"/>
                  </a:cubicBezTo>
                  <a:cubicBezTo>
                    <a:pt x="1036" y="526"/>
                    <a:pt x="1007" y="575"/>
                    <a:pt x="983" y="625"/>
                  </a:cubicBezTo>
                  <a:close/>
                  <a:moveTo>
                    <a:pt x="996" y="346"/>
                  </a:moveTo>
                  <a:cubicBezTo>
                    <a:pt x="996" y="392"/>
                    <a:pt x="995" y="438"/>
                    <a:pt x="993" y="484"/>
                  </a:cubicBezTo>
                  <a:cubicBezTo>
                    <a:pt x="993" y="485"/>
                    <a:pt x="995" y="485"/>
                    <a:pt x="995" y="484"/>
                  </a:cubicBezTo>
                  <a:cubicBezTo>
                    <a:pt x="998" y="438"/>
                    <a:pt x="998" y="392"/>
                    <a:pt x="997" y="346"/>
                  </a:cubicBezTo>
                  <a:cubicBezTo>
                    <a:pt x="1002" y="344"/>
                    <a:pt x="1006" y="343"/>
                    <a:pt x="1011" y="342"/>
                  </a:cubicBezTo>
                  <a:cubicBezTo>
                    <a:pt x="1011" y="390"/>
                    <a:pt x="1010" y="438"/>
                    <a:pt x="1009" y="486"/>
                  </a:cubicBezTo>
                  <a:cubicBezTo>
                    <a:pt x="1000" y="488"/>
                    <a:pt x="992" y="490"/>
                    <a:pt x="983" y="492"/>
                  </a:cubicBezTo>
                  <a:cubicBezTo>
                    <a:pt x="983" y="445"/>
                    <a:pt x="983" y="397"/>
                    <a:pt x="982" y="350"/>
                  </a:cubicBezTo>
                  <a:cubicBezTo>
                    <a:pt x="987" y="349"/>
                    <a:pt x="991" y="347"/>
                    <a:pt x="996" y="346"/>
                  </a:cubicBezTo>
                  <a:close/>
                  <a:moveTo>
                    <a:pt x="982" y="656"/>
                  </a:moveTo>
                  <a:cubicBezTo>
                    <a:pt x="982" y="648"/>
                    <a:pt x="982" y="639"/>
                    <a:pt x="983" y="631"/>
                  </a:cubicBezTo>
                  <a:cubicBezTo>
                    <a:pt x="993" y="630"/>
                    <a:pt x="1003" y="628"/>
                    <a:pt x="1014" y="627"/>
                  </a:cubicBezTo>
                  <a:cubicBezTo>
                    <a:pt x="1011" y="668"/>
                    <a:pt x="1007" y="709"/>
                    <a:pt x="1009" y="750"/>
                  </a:cubicBezTo>
                  <a:cubicBezTo>
                    <a:pt x="1009" y="751"/>
                    <a:pt x="1010" y="752"/>
                    <a:pt x="1010" y="751"/>
                  </a:cubicBezTo>
                  <a:cubicBezTo>
                    <a:pt x="1012" y="709"/>
                    <a:pt x="1013" y="668"/>
                    <a:pt x="1015" y="627"/>
                  </a:cubicBezTo>
                  <a:cubicBezTo>
                    <a:pt x="1020" y="626"/>
                    <a:pt x="1026" y="625"/>
                    <a:pt x="1031" y="624"/>
                  </a:cubicBezTo>
                  <a:cubicBezTo>
                    <a:pt x="1024" y="664"/>
                    <a:pt x="1023" y="708"/>
                    <a:pt x="1029" y="748"/>
                  </a:cubicBezTo>
                  <a:cubicBezTo>
                    <a:pt x="1029" y="749"/>
                    <a:pt x="1031" y="749"/>
                    <a:pt x="1031" y="748"/>
                  </a:cubicBezTo>
                  <a:cubicBezTo>
                    <a:pt x="1027" y="706"/>
                    <a:pt x="1028" y="665"/>
                    <a:pt x="1032" y="624"/>
                  </a:cubicBezTo>
                  <a:cubicBezTo>
                    <a:pt x="1037" y="623"/>
                    <a:pt x="1042" y="623"/>
                    <a:pt x="1047" y="622"/>
                  </a:cubicBezTo>
                  <a:cubicBezTo>
                    <a:pt x="1043" y="663"/>
                    <a:pt x="1043" y="706"/>
                    <a:pt x="1044" y="748"/>
                  </a:cubicBezTo>
                  <a:cubicBezTo>
                    <a:pt x="1023" y="751"/>
                    <a:pt x="1002" y="754"/>
                    <a:pt x="982" y="756"/>
                  </a:cubicBezTo>
                  <a:cubicBezTo>
                    <a:pt x="982" y="723"/>
                    <a:pt x="982" y="689"/>
                    <a:pt x="982" y="656"/>
                  </a:cubicBezTo>
                  <a:close/>
                  <a:moveTo>
                    <a:pt x="982" y="759"/>
                  </a:moveTo>
                  <a:cubicBezTo>
                    <a:pt x="1002" y="756"/>
                    <a:pt x="1023" y="754"/>
                    <a:pt x="1044" y="751"/>
                  </a:cubicBezTo>
                  <a:cubicBezTo>
                    <a:pt x="1044" y="751"/>
                    <a:pt x="1044" y="752"/>
                    <a:pt x="1044" y="753"/>
                  </a:cubicBezTo>
                  <a:cubicBezTo>
                    <a:pt x="1044" y="754"/>
                    <a:pt x="1046" y="755"/>
                    <a:pt x="1046" y="753"/>
                  </a:cubicBezTo>
                  <a:cubicBezTo>
                    <a:pt x="1046" y="752"/>
                    <a:pt x="1046" y="751"/>
                    <a:pt x="1046" y="750"/>
                  </a:cubicBezTo>
                  <a:cubicBezTo>
                    <a:pt x="1050" y="750"/>
                    <a:pt x="1053" y="750"/>
                    <a:pt x="1057" y="749"/>
                  </a:cubicBezTo>
                  <a:cubicBezTo>
                    <a:pt x="1036" y="787"/>
                    <a:pt x="1014" y="823"/>
                    <a:pt x="989" y="858"/>
                  </a:cubicBezTo>
                  <a:cubicBezTo>
                    <a:pt x="986" y="858"/>
                    <a:pt x="983" y="858"/>
                    <a:pt x="979" y="859"/>
                  </a:cubicBezTo>
                  <a:cubicBezTo>
                    <a:pt x="981" y="826"/>
                    <a:pt x="981" y="792"/>
                    <a:pt x="982" y="759"/>
                  </a:cubicBezTo>
                  <a:close/>
                  <a:moveTo>
                    <a:pt x="774" y="658"/>
                  </a:moveTo>
                  <a:cubicBezTo>
                    <a:pt x="774" y="622"/>
                    <a:pt x="772" y="585"/>
                    <a:pt x="772" y="549"/>
                  </a:cubicBezTo>
                  <a:cubicBezTo>
                    <a:pt x="777" y="547"/>
                    <a:pt x="783" y="546"/>
                    <a:pt x="789" y="545"/>
                  </a:cubicBezTo>
                  <a:cubicBezTo>
                    <a:pt x="789" y="582"/>
                    <a:pt x="790" y="618"/>
                    <a:pt x="792" y="655"/>
                  </a:cubicBezTo>
                  <a:cubicBezTo>
                    <a:pt x="786" y="656"/>
                    <a:pt x="780" y="657"/>
                    <a:pt x="774" y="658"/>
                  </a:cubicBezTo>
                  <a:close/>
                  <a:moveTo>
                    <a:pt x="806" y="653"/>
                  </a:moveTo>
                  <a:cubicBezTo>
                    <a:pt x="805" y="653"/>
                    <a:pt x="805" y="653"/>
                    <a:pt x="805" y="653"/>
                  </a:cubicBezTo>
                  <a:cubicBezTo>
                    <a:pt x="805" y="653"/>
                    <a:pt x="804" y="653"/>
                    <a:pt x="804" y="654"/>
                  </a:cubicBezTo>
                  <a:cubicBezTo>
                    <a:pt x="801" y="654"/>
                    <a:pt x="798" y="654"/>
                    <a:pt x="796" y="655"/>
                  </a:cubicBezTo>
                  <a:cubicBezTo>
                    <a:pt x="794" y="618"/>
                    <a:pt x="793" y="581"/>
                    <a:pt x="792" y="544"/>
                  </a:cubicBezTo>
                  <a:cubicBezTo>
                    <a:pt x="819" y="537"/>
                    <a:pt x="847" y="531"/>
                    <a:pt x="874" y="524"/>
                  </a:cubicBezTo>
                  <a:cubicBezTo>
                    <a:pt x="848" y="566"/>
                    <a:pt x="824" y="608"/>
                    <a:pt x="806" y="653"/>
                  </a:cubicBezTo>
                  <a:close/>
                  <a:moveTo>
                    <a:pt x="878" y="556"/>
                  </a:moveTo>
                  <a:cubicBezTo>
                    <a:pt x="877" y="585"/>
                    <a:pt x="877" y="614"/>
                    <a:pt x="878" y="643"/>
                  </a:cubicBezTo>
                  <a:cubicBezTo>
                    <a:pt x="868" y="644"/>
                    <a:pt x="858" y="646"/>
                    <a:pt x="847" y="647"/>
                  </a:cubicBezTo>
                  <a:cubicBezTo>
                    <a:pt x="847" y="646"/>
                    <a:pt x="847" y="645"/>
                    <a:pt x="847" y="644"/>
                  </a:cubicBezTo>
                  <a:cubicBezTo>
                    <a:pt x="847" y="643"/>
                    <a:pt x="846" y="643"/>
                    <a:pt x="846" y="644"/>
                  </a:cubicBezTo>
                  <a:cubicBezTo>
                    <a:pt x="846" y="645"/>
                    <a:pt x="846" y="646"/>
                    <a:pt x="846" y="647"/>
                  </a:cubicBezTo>
                  <a:cubicBezTo>
                    <a:pt x="843" y="648"/>
                    <a:pt x="839" y="648"/>
                    <a:pt x="835" y="649"/>
                  </a:cubicBezTo>
                  <a:cubicBezTo>
                    <a:pt x="835" y="648"/>
                    <a:pt x="835" y="647"/>
                    <a:pt x="835" y="646"/>
                  </a:cubicBezTo>
                  <a:cubicBezTo>
                    <a:pt x="835" y="645"/>
                    <a:pt x="833" y="645"/>
                    <a:pt x="833" y="646"/>
                  </a:cubicBezTo>
                  <a:cubicBezTo>
                    <a:pt x="833" y="647"/>
                    <a:pt x="833" y="648"/>
                    <a:pt x="833" y="649"/>
                  </a:cubicBezTo>
                  <a:cubicBezTo>
                    <a:pt x="829" y="650"/>
                    <a:pt x="824" y="651"/>
                    <a:pt x="819" y="651"/>
                  </a:cubicBezTo>
                  <a:cubicBezTo>
                    <a:pt x="819" y="651"/>
                    <a:pt x="819" y="651"/>
                    <a:pt x="819" y="651"/>
                  </a:cubicBezTo>
                  <a:cubicBezTo>
                    <a:pt x="819" y="651"/>
                    <a:pt x="819" y="651"/>
                    <a:pt x="819" y="651"/>
                  </a:cubicBezTo>
                  <a:cubicBezTo>
                    <a:pt x="819" y="651"/>
                    <a:pt x="819" y="651"/>
                    <a:pt x="819" y="651"/>
                  </a:cubicBezTo>
                  <a:cubicBezTo>
                    <a:pt x="815" y="652"/>
                    <a:pt x="811" y="653"/>
                    <a:pt x="807" y="653"/>
                  </a:cubicBezTo>
                  <a:cubicBezTo>
                    <a:pt x="827" y="609"/>
                    <a:pt x="850" y="566"/>
                    <a:pt x="875" y="524"/>
                  </a:cubicBezTo>
                  <a:cubicBezTo>
                    <a:pt x="876" y="524"/>
                    <a:pt x="877" y="523"/>
                    <a:pt x="877" y="523"/>
                  </a:cubicBezTo>
                  <a:cubicBezTo>
                    <a:pt x="877" y="523"/>
                    <a:pt x="877" y="524"/>
                    <a:pt x="877" y="524"/>
                  </a:cubicBezTo>
                  <a:cubicBezTo>
                    <a:pt x="877" y="525"/>
                    <a:pt x="877" y="525"/>
                    <a:pt x="878" y="525"/>
                  </a:cubicBezTo>
                  <a:cubicBezTo>
                    <a:pt x="878" y="524"/>
                    <a:pt x="878" y="524"/>
                    <a:pt x="878" y="524"/>
                  </a:cubicBezTo>
                  <a:cubicBezTo>
                    <a:pt x="878" y="535"/>
                    <a:pt x="878" y="545"/>
                    <a:pt x="878" y="556"/>
                  </a:cubicBezTo>
                  <a:close/>
                  <a:moveTo>
                    <a:pt x="878" y="517"/>
                  </a:moveTo>
                  <a:cubicBezTo>
                    <a:pt x="876" y="518"/>
                    <a:pt x="873" y="519"/>
                    <a:pt x="870" y="519"/>
                  </a:cubicBezTo>
                  <a:cubicBezTo>
                    <a:pt x="872" y="475"/>
                    <a:pt x="871" y="430"/>
                    <a:pt x="871" y="385"/>
                  </a:cubicBezTo>
                  <a:cubicBezTo>
                    <a:pt x="871" y="384"/>
                    <a:pt x="869" y="383"/>
                    <a:pt x="869" y="385"/>
                  </a:cubicBezTo>
                  <a:cubicBezTo>
                    <a:pt x="869" y="430"/>
                    <a:pt x="868" y="475"/>
                    <a:pt x="869" y="520"/>
                  </a:cubicBezTo>
                  <a:cubicBezTo>
                    <a:pt x="843" y="526"/>
                    <a:pt x="818" y="533"/>
                    <a:pt x="792" y="540"/>
                  </a:cubicBezTo>
                  <a:cubicBezTo>
                    <a:pt x="791" y="500"/>
                    <a:pt x="790" y="461"/>
                    <a:pt x="790" y="421"/>
                  </a:cubicBezTo>
                  <a:cubicBezTo>
                    <a:pt x="790" y="419"/>
                    <a:pt x="791" y="417"/>
                    <a:pt x="792" y="416"/>
                  </a:cubicBezTo>
                  <a:cubicBezTo>
                    <a:pt x="792" y="415"/>
                    <a:pt x="791" y="414"/>
                    <a:pt x="790" y="415"/>
                  </a:cubicBezTo>
                  <a:cubicBezTo>
                    <a:pt x="790" y="415"/>
                    <a:pt x="790" y="416"/>
                    <a:pt x="790" y="417"/>
                  </a:cubicBezTo>
                  <a:cubicBezTo>
                    <a:pt x="790" y="414"/>
                    <a:pt x="790" y="411"/>
                    <a:pt x="790" y="408"/>
                  </a:cubicBezTo>
                  <a:cubicBezTo>
                    <a:pt x="796" y="406"/>
                    <a:pt x="802" y="404"/>
                    <a:pt x="808" y="402"/>
                  </a:cubicBezTo>
                  <a:cubicBezTo>
                    <a:pt x="808" y="446"/>
                    <a:pt x="807" y="490"/>
                    <a:pt x="805" y="534"/>
                  </a:cubicBezTo>
                  <a:cubicBezTo>
                    <a:pt x="805" y="535"/>
                    <a:pt x="807" y="536"/>
                    <a:pt x="807" y="535"/>
                  </a:cubicBezTo>
                  <a:cubicBezTo>
                    <a:pt x="810" y="491"/>
                    <a:pt x="810" y="446"/>
                    <a:pt x="809" y="402"/>
                  </a:cubicBezTo>
                  <a:cubicBezTo>
                    <a:pt x="816" y="400"/>
                    <a:pt x="822" y="398"/>
                    <a:pt x="829" y="396"/>
                  </a:cubicBezTo>
                  <a:cubicBezTo>
                    <a:pt x="829" y="439"/>
                    <a:pt x="828" y="481"/>
                    <a:pt x="828" y="524"/>
                  </a:cubicBezTo>
                  <a:cubicBezTo>
                    <a:pt x="828" y="525"/>
                    <a:pt x="830" y="526"/>
                    <a:pt x="830" y="525"/>
                  </a:cubicBezTo>
                  <a:cubicBezTo>
                    <a:pt x="831" y="482"/>
                    <a:pt x="830" y="439"/>
                    <a:pt x="829" y="396"/>
                  </a:cubicBezTo>
                  <a:cubicBezTo>
                    <a:pt x="836" y="394"/>
                    <a:pt x="843" y="392"/>
                    <a:pt x="849" y="390"/>
                  </a:cubicBezTo>
                  <a:cubicBezTo>
                    <a:pt x="846" y="433"/>
                    <a:pt x="846" y="479"/>
                    <a:pt x="849" y="522"/>
                  </a:cubicBezTo>
                  <a:cubicBezTo>
                    <a:pt x="849" y="523"/>
                    <a:pt x="850" y="523"/>
                    <a:pt x="850" y="522"/>
                  </a:cubicBezTo>
                  <a:cubicBezTo>
                    <a:pt x="848" y="478"/>
                    <a:pt x="852" y="434"/>
                    <a:pt x="850" y="390"/>
                  </a:cubicBezTo>
                  <a:cubicBezTo>
                    <a:pt x="889" y="378"/>
                    <a:pt x="929" y="366"/>
                    <a:pt x="969" y="354"/>
                  </a:cubicBezTo>
                  <a:cubicBezTo>
                    <a:pt x="942" y="408"/>
                    <a:pt x="912" y="462"/>
                    <a:pt x="882" y="515"/>
                  </a:cubicBezTo>
                  <a:cubicBezTo>
                    <a:pt x="883" y="471"/>
                    <a:pt x="884" y="427"/>
                    <a:pt x="888" y="382"/>
                  </a:cubicBezTo>
                  <a:cubicBezTo>
                    <a:pt x="888" y="382"/>
                    <a:pt x="887" y="382"/>
                    <a:pt x="887" y="382"/>
                  </a:cubicBezTo>
                  <a:cubicBezTo>
                    <a:pt x="881" y="427"/>
                    <a:pt x="879" y="472"/>
                    <a:pt x="878" y="517"/>
                  </a:cubicBezTo>
                  <a:close/>
                  <a:moveTo>
                    <a:pt x="912" y="638"/>
                  </a:moveTo>
                  <a:cubicBezTo>
                    <a:pt x="902" y="639"/>
                    <a:pt x="892" y="641"/>
                    <a:pt x="882" y="642"/>
                  </a:cubicBezTo>
                  <a:cubicBezTo>
                    <a:pt x="882" y="602"/>
                    <a:pt x="881" y="562"/>
                    <a:pt x="882" y="522"/>
                  </a:cubicBezTo>
                  <a:cubicBezTo>
                    <a:pt x="886" y="521"/>
                    <a:pt x="890" y="520"/>
                    <a:pt x="895" y="519"/>
                  </a:cubicBezTo>
                  <a:cubicBezTo>
                    <a:pt x="897" y="557"/>
                    <a:pt x="896" y="595"/>
                    <a:pt x="895" y="633"/>
                  </a:cubicBezTo>
                  <a:cubicBezTo>
                    <a:pt x="895" y="634"/>
                    <a:pt x="896" y="635"/>
                    <a:pt x="896" y="634"/>
                  </a:cubicBezTo>
                  <a:cubicBezTo>
                    <a:pt x="899" y="595"/>
                    <a:pt x="898" y="557"/>
                    <a:pt x="896" y="519"/>
                  </a:cubicBezTo>
                  <a:cubicBezTo>
                    <a:pt x="901" y="517"/>
                    <a:pt x="907" y="516"/>
                    <a:pt x="912" y="515"/>
                  </a:cubicBezTo>
                  <a:cubicBezTo>
                    <a:pt x="912" y="556"/>
                    <a:pt x="911" y="597"/>
                    <a:pt x="912" y="638"/>
                  </a:cubicBezTo>
                  <a:close/>
                  <a:moveTo>
                    <a:pt x="913" y="509"/>
                  </a:moveTo>
                  <a:cubicBezTo>
                    <a:pt x="913" y="508"/>
                    <a:pt x="912" y="508"/>
                    <a:pt x="912" y="509"/>
                  </a:cubicBezTo>
                  <a:cubicBezTo>
                    <a:pt x="902" y="511"/>
                    <a:pt x="892" y="514"/>
                    <a:pt x="883" y="516"/>
                  </a:cubicBezTo>
                  <a:cubicBezTo>
                    <a:pt x="913" y="462"/>
                    <a:pt x="943" y="408"/>
                    <a:pt x="971" y="353"/>
                  </a:cubicBezTo>
                  <a:cubicBezTo>
                    <a:pt x="974" y="352"/>
                    <a:pt x="978" y="351"/>
                    <a:pt x="981" y="350"/>
                  </a:cubicBezTo>
                  <a:cubicBezTo>
                    <a:pt x="980" y="398"/>
                    <a:pt x="980" y="445"/>
                    <a:pt x="980" y="493"/>
                  </a:cubicBezTo>
                  <a:cubicBezTo>
                    <a:pt x="958" y="498"/>
                    <a:pt x="936" y="503"/>
                    <a:pt x="913" y="509"/>
                  </a:cubicBezTo>
                  <a:close/>
                  <a:moveTo>
                    <a:pt x="967" y="630"/>
                  </a:moveTo>
                  <a:cubicBezTo>
                    <a:pt x="966" y="587"/>
                    <a:pt x="968" y="544"/>
                    <a:pt x="969" y="502"/>
                  </a:cubicBezTo>
                  <a:cubicBezTo>
                    <a:pt x="969" y="501"/>
                    <a:pt x="969" y="501"/>
                    <a:pt x="968" y="501"/>
                  </a:cubicBezTo>
                  <a:cubicBezTo>
                    <a:pt x="965" y="544"/>
                    <a:pt x="962" y="587"/>
                    <a:pt x="965" y="630"/>
                  </a:cubicBezTo>
                  <a:cubicBezTo>
                    <a:pt x="960" y="631"/>
                    <a:pt x="955" y="632"/>
                    <a:pt x="949" y="632"/>
                  </a:cubicBezTo>
                  <a:cubicBezTo>
                    <a:pt x="951" y="591"/>
                    <a:pt x="951" y="548"/>
                    <a:pt x="951" y="507"/>
                  </a:cubicBezTo>
                  <a:cubicBezTo>
                    <a:pt x="951" y="506"/>
                    <a:pt x="951" y="506"/>
                    <a:pt x="951" y="507"/>
                  </a:cubicBezTo>
                  <a:cubicBezTo>
                    <a:pt x="946" y="548"/>
                    <a:pt x="946" y="591"/>
                    <a:pt x="948" y="633"/>
                  </a:cubicBezTo>
                  <a:cubicBezTo>
                    <a:pt x="942" y="633"/>
                    <a:pt x="937" y="634"/>
                    <a:pt x="931" y="635"/>
                  </a:cubicBezTo>
                  <a:cubicBezTo>
                    <a:pt x="932" y="594"/>
                    <a:pt x="932" y="553"/>
                    <a:pt x="932" y="512"/>
                  </a:cubicBezTo>
                  <a:cubicBezTo>
                    <a:pt x="932" y="511"/>
                    <a:pt x="930" y="510"/>
                    <a:pt x="930" y="511"/>
                  </a:cubicBezTo>
                  <a:cubicBezTo>
                    <a:pt x="930" y="553"/>
                    <a:pt x="929" y="594"/>
                    <a:pt x="930" y="635"/>
                  </a:cubicBezTo>
                  <a:cubicBezTo>
                    <a:pt x="926" y="636"/>
                    <a:pt x="923" y="636"/>
                    <a:pt x="919" y="637"/>
                  </a:cubicBezTo>
                  <a:cubicBezTo>
                    <a:pt x="917" y="637"/>
                    <a:pt x="915" y="637"/>
                    <a:pt x="914" y="638"/>
                  </a:cubicBezTo>
                  <a:cubicBezTo>
                    <a:pt x="914" y="597"/>
                    <a:pt x="914" y="555"/>
                    <a:pt x="914" y="514"/>
                  </a:cubicBezTo>
                  <a:cubicBezTo>
                    <a:pt x="936" y="509"/>
                    <a:pt x="958" y="504"/>
                    <a:pt x="980" y="498"/>
                  </a:cubicBezTo>
                  <a:cubicBezTo>
                    <a:pt x="980" y="541"/>
                    <a:pt x="980" y="584"/>
                    <a:pt x="980" y="628"/>
                  </a:cubicBezTo>
                  <a:cubicBezTo>
                    <a:pt x="979" y="628"/>
                    <a:pt x="978" y="628"/>
                    <a:pt x="977" y="628"/>
                  </a:cubicBezTo>
                  <a:cubicBezTo>
                    <a:pt x="977" y="628"/>
                    <a:pt x="976" y="627"/>
                    <a:pt x="976" y="628"/>
                  </a:cubicBezTo>
                  <a:cubicBezTo>
                    <a:pt x="976" y="628"/>
                    <a:pt x="976" y="628"/>
                    <a:pt x="976" y="628"/>
                  </a:cubicBezTo>
                  <a:cubicBezTo>
                    <a:pt x="973" y="629"/>
                    <a:pt x="970" y="629"/>
                    <a:pt x="967" y="630"/>
                  </a:cubicBezTo>
                  <a:close/>
                  <a:moveTo>
                    <a:pt x="975" y="632"/>
                  </a:moveTo>
                  <a:cubicBezTo>
                    <a:pt x="976" y="632"/>
                    <a:pt x="978" y="632"/>
                    <a:pt x="980" y="632"/>
                  </a:cubicBezTo>
                  <a:cubicBezTo>
                    <a:pt x="979" y="632"/>
                    <a:pt x="979" y="633"/>
                    <a:pt x="979" y="633"/>
                  </a:cubicBezTo>
                  <a:cubicBezTo>
                    <a:pt x="978" y="634"/>
                    <a:pt x="979" y="634"/>
                    <a:pt x="979" y="634"/>
                  </a:cubicBezTo>
                  <a:cubicBezTo>
                    <a:pt x="979" y="633"/>
                    <a:pt x="980" y="633"/>
                    <a:pt x="980" y="632"/>
                  </a:cubicBezTo>
                  <a:cubicBezTo>
                    <a:pt x="980" y="637"/>
                    <a:pt x="980" y="642"/>
                    <a:pt x="980" y="647"/>
                  </a:cubicBezTo>
                  <a:cubicBezTo>
                    <a:pt x="980" y="684"/>
                    <a:pt x="978" y="720"/>
                    <a:pt x="977" y="757"/>
                  </a:cubicBezTo>
                  <a:cubicBezTo>
                    <a:pt x="954" y="760"/>
                    <a:pt x="932" y="763"/>
                    <a:pt x="909" y="766"/>
                  </a:cubicBezTo>
                  <a:cubicBezTo>
                    <a:pt x="909" y="766"/>
                    <a:pt x="909" y="766"/>
                    <a:pt x="909" y="766"/>
                  </a:cubicBezTo>
                  <a:cubicBezTo>
                    <a:pt x="909" y="764"/>
                    <a:pt x="907" y="764"/>
                    <a:pt x="907" y="766"/>
                  </a:cubicBezTo>
                  <a:cubicBezTo>
                    <a:pt x="907" y="766"/>
                    <a:pt x="907" y="766"/>
                    <a:pt x="907" y="766"/>
                  </a:cubicBezTo>
                  <a:cubicBezTo>
                    <a:pt x="902" y="767"/>
                    <a:pt x="898" y="768"/>
                    <a:pt x="893" y="768"/>
                  </a:cubicBezTo>
                  <a:cubicBezTo>
                    <a:pt x="918" y="722"/>
                    <a:pt x="946" y="677"/>
                    <a:pt x="975" y="632"/>
                  </a:cubicBezTo>
                  <a:close/>
                  <a:moveTo>
                    <a:pt x="230" y="680"/>
                  </a:moveTo>
                  <a:cubicBezTo>
                    <a:pt x="230" y="685"/>
                    <a:pt x="230" y="690"/>
                    <a:pt x="230" y="695"/>
                  </a:cubicBezTo>
                  <a:cubicBezTo>
                    <a:pt x="221" y="697"/>
                    <a:pt x="211" y="699"/>
                    <a:pt x="201" y="701"/>
                  </a:cubicBezTo>
                  <a:cubicBezTo>
                    <a:pt x="201" y="697"/>
                    <a:pt x="201" y="692"/>
                    <a:pt x="201" y="687"/>
                  </a:cubicBezTo>
                  <a:cubicBezTo>
                    <a:pt x="201" y="687"/>
                    <a:pt x="200" y="687"/>
                    <a:pt x="200" y="687"/>
                  </a:cubicBezTo>
                  <a:cubicBezTo>
                    <a:pt x="200" y="692"/>
                    <a:pt x="200" y="697"/>
                    <a:pt x="199" y="702"/>
                  </a:cubicBezTo>
                  <a:cubicBezTo>
                    <a:pt x="191" y="704"/>
                    <a:pt x="183" y="705"/>
                    <a:pt x="175" y="707"/>
                  </a:cubicBezTo>
                  <a:cubicBezTo>
                    <a:pt x="175" y="702"/>
                    <a:pt x="175" y="698"/>
                    <a:pt x="174" y="693"/>
                  </a:cubicBezTo>
                  <a:cubicBezTo>
                    <a:pt x="193" y="689"/>
                    <a:pt x="212" y="684"/>
                    <a:pt x="230" y="680"/>
                  </a:cubicBezTo>
                  <a:close/>
                  <a:moveTo>
                    <a:pt x="197" y="788"/>
                  </a:moveTo>
                  <a:cubicBezTo>
                    <a:pt x="198" y="810"/>
                    <a:pt x="198" y="833"/>
                    <a:pt x="199" y="855"/>
                  </a:cubicBezTo>
                  <a:cubicBezTo>
                    <a:pt x="192" y="855"/>
                    <a:pt x="184" y="855"/>
                    <a:pt x="177" y="855"/>
                  </a:cubicBezTo>
                  <a:cubicBezTo>
                    <a:pt x="177" y="833"/>
                    <a:pt x="177" y="812"/>
                    <a:pt x="177" y="791"/>
                  </a:cubicBezTo>
                  <a:cubicBezTo>
                    <a:pt x="184" y="790"/>
                    <a:pt x="191" y="789"/>
                    <a:pt x="197" y="788"/>
                  </a:cubicBezTo>
                  <a:close/>
                  <a:moveTo>
                    <a:pt x="177" y="789"/>
                  </a:moveTo>
                  <a:cubicBezTo>
                    <a:pt x="177" y="784"/>
                    <a:pt x="177" y="780"/>
                    <a:pt x="177" y="775"/>
                  </a:cubicBezTo>
                  <a:cubicBezTo>
                    <a:pt x="184" y="774"/>
                    <a:pt x="191" y="772"/>
                    <a:pt x="197" y="771"/>
                  </a:cubicBezTo>
                  <a:cubicBezTo>
                    <a:pt x="197" y="776"/>
                    <a:pt x="197" y="781"/>
                    <a:pt x="197" y="786"/>
                  </a:cubicBezTo>
                  <a:cubicBezTo>
                    <a:pt x="191" y="787"/>
                    <a:pt x="184" y="788"/>
                    <a:pt x="177" y="789"/>
                  </a:cubicBezTo>
                  <a:close/>
                  <a:moveTo>
                    <a:pt x="197" y="770"/>
                  </a:moveTo>
                  <a:cubicBezTo>
                    <a:pt x="191" y="771"/>
                    <a:pt x="184" y="772"/>
                    <a:pt x="177" y="772"/>
                  </a:cubicBezTo>
                  <a:cubicBezTo>
                    <a:pt x="177" y="751"/>
                    <a:pt x="176" y="730"/>
                    <a:pt x="175" y="709"/>
                  </a:cubicBezTo>
                  <a:cubicBezTo>
                    <a:pt x="183" y="707"/>
                    <a:pt x="191" y="705"/>
                    <a:pt x="199" y="703"/>
                  </a:cubicBezTo>
                  <a:cubicBezTo>
                    <a:pt x="198" y="725"/>
                    <a:pt x="197" y="747"/>
                    <a:pt x="197" y="770"/>
                  </a:cubicBezTo>
                  <a:close/>
                  <a:moveTo>
                    <a:pt x="177" y="857"/>
                  </a:moveTo>
                  <a:cubicBezTo>
                    <a:pt x="184" y="857"/>
                    <a:pt x="192" y="856"/>
                    <a:pt x="199" y="856"/>
                  </a:cubicBezTo>
                  <a:cubicBezTo>
                    <a:pt x="199" y="861"/>
                    <a:pt x="199" y="866"/>
                    <a:pt x="199" y="870"/>
                  </a:cubicBezTo>
                  <a:cubicBezTo>
                    <a:pt x="192" y="870"/>
                    <a:pt x="184" y="871"/>
                    <a:pt x="176" y="871"/>
                  </a:cubicBezTo>
                  <a:cubicBezTo>
                    <a:pt x="176" y="866"/>
                    <a:pt x="176" y="861"/>
                    <a:pt x="177" y="857"/>
                  </a:cubicBezTo>
                  <a:close/>
                  <a:moveTo>
                    <a:pt x="156" y="776"/>
                  </a:moveTo>
                  <a:cubicBezTo>
                    <a:pt x="154" y="755"/>
                    <a:pt x="153" y="735"/>
                    <a:pt x="152" y="714"/>
                  </a:cubicBezTo>
                  <a:cubicBezTo>
                    <a:pt x="159" y="713"/>
                    <a:pt x="167" y="711"/>
                    <a:pt x="174" y="709"/>
                  </a:cubicBezTo>
                  <a:cubicBezTo>
                    <a:pt x="174" y="731"/>
                    <a:pt x="174" y="752"/>
                    <a:pt x="174" y="773"/>
                  </a:cubicBezTo>
                  <a:cubicBezTo>
                    <a:pt x="168" y="774"/>
                    <a:pt x="162" y="775"/>
                    <a:pt x="156" y="776"/>
                  </a:cubicBezTo>
                  <a:close/>
                  <a:moveTo>
                    <a:pt x="174" y="776"/>
                  </a:moveTo>
                  <a:cubicBezTo>
                    <a:pt x="174" y="780"/>
                    <a:pt x="174" y="785"/>
                    <a:pt x="174" y="789"/>
                  </a:cubicBezTo>
                  <a:cubicBezTo>
                    <a:pt x="168" y="790"/>
                    <a:pt x="162" y="791"/>
                    <a:pt x="156" y="792"/>
                  </a:cubicBezTo>
                  <a:cubicBezTo>
                    <a:pt x="156" y="787"/>
                    <a:pt x="156" y="783"/>
                    <a:pt x="156" y="779"/>
                  </a:cubicBezTo>
                  <a:cubicBezTo>
                    <a:pt x="162" y="778"/>
                    <a:pt x="168" y="777"/>
                    <a:pt x="174" y="776"/>
                  </a:cubicBezTo>
                  <a:close/>
                  <a:moveTo>
                    <a:pt x="174" y="693"/>
                  </a:moveTo>
                  <a:cubicBezTo>
                    <a:pt x="174" y="698"/>
                    <a:pt x="174" y="703"/>
                    <a:pt x="174" y="708"/>
                  </a:cubicBezTo>
                  <a:cubicBezTo>
                    <a:pt x="167" y="709"/>
                    <a:pt x="159" y="711"/>
                    <a:pt x="152" y="713"/>
                  </a:cubicBezTo>
                  <a:cubicBezTo>
                    <a:pt x="152" y="708"/>
                    <a:pt x="152" y="703"/>
                    <a:pt x="151" y="698"/>
                  </a:cubicBezTo>
                  <a:cubicBezTo>
                    <a:pt x="159" y="696"/>
                    <a:pt x="166" y="695"/>
                    <a:pt x="174" y="693"/>
                  </a:cubicBezTo>
                  <a:close/>
                  <a:moveTo>
                    <a:pt x="114" y="723"/>
                  </a:moveTo>
                  <a:cubicBezTo>
                    <a:pt x="118" y="722"/>
                    <a:pt x="122" y="721"/>
                    <a:pt x="126" y="720"/>
                  </a:cubicBezTo>
                  <a:cubicBezTo>
                    <a:pt x="126" y="740"/>
                    <a:pt x="125" y="760"/>
                    <a:pt x="125" y="780"/>
                  </a:cubicBezTo>
                  <a:cubicBezTo>
                    <a:pt x="121" y="781"/>
                    <a:pt x="118" y="782"/>
                    <a:pt x="114" y="782"/>
                  </a:cubicBezTo>
                  <a:cubicBezTo>
                    <a:pt x="114" y="763"/>
                    <a:pt x="114" y="743"/>
                    <a:pt x="114" y="723"/>
                  </a:cubicBezTo>
                  <a:close/>
                  <a:moveTo>
                    <a:pt x="114" y="784"/>
                  </a:moveTo>
                  <a:cubicBezTo>
                    <a:pt x="118" y="784"/>
                    <a:pt x="121" y="783"/>
                    <a:pt x="125" y="783"/>
                  </a:cubicBezTo>
                  <a:cubicBezTo>
                    <a:pt x="125" y="787"/>
                    <a:pt x="125" y="791"/>
                    <a:pt x="125" y="796"/>
                  </a:cubicBezTo>
                  <a:cubicBezTo>
                    <a:pt x="121" y="796"/>
                    <a:pt x="118" y="797"/>
                    <a:pt x="114" y="797"/>
                  </a:cubicBezTo>
                  <a:cubicBezTo>
                    <a:pt x="114" y="793"/>
                    <a:pt x="114" y="788"/>
                    <a:pt x="114" y="784"/>
                  </a:cubicBezTo>
                  <a:close/>
                  <a:moveTo>
                    <a:pt x="114" y="798"/>
                  </a:moveTo>
                  <a:cubicBezTo>
                    <a:pt x="118" y="798"/>
                    <a:pt x="121" y="798"/>
                    <a:pt x="125" y="797"/>
                  </a:cubicBezTo>
                  <a:cubicBezTo>
                    <a:pt x="125" y="817"/>
                    <a:pt x="125" y="837"/>
                    <a:pt x="126" y="856"/>
                  </a:cubicBezTo>
                  <a:cubicBezTo>
                    <a:pt x="122" y="857"/>
                    <a:pt x="118" y="857"/>
                    <a:pt x="114" y="857"/>
                  </a:cubicBezTo>
                  <a:cubicBezTo>
                    <a:pt x="114" y="838"/>
                    <a:pt x="114" y="818"/>
                    <a:pt x="114" y="798"/>
                  </a:cubicBezTo>
                  <a:close/>
                  <a:moveTo>
                    <a:pt x="114" y="859"/>
                  </a:moveTo>
                  <a:cubicBezTo>
                    <a:pt x="118" y="859"/>
                    <a:pt x="122" y="858"/>
                    <a:pt x="126" y="858"/>
                  </a:cubicBezTo>
                  <a:cubicBezTo>
                    <a:pt x="126" y="862"/>
                    <a:pt x="126" y="867"/>
                    <a:pt x="126" y="871"/>
                  </a:cubicBezTo>
                  <a:cubicBezTo>
                    <a:pt x="122" y="871"/>
                    <a:pt x="118" y="871"/>
                    <a:pt x="115" y="870"/>
                  </a:cubicBezTo>
                  <a:cubicBezTo>
                    <a:pt x="114" y="867"/>
                    <a:pt x="114" y="863"/>
                    <a:pt x="114" y="859"/>
                  </a:cubicBezTo>
                  <a:close/>
                  <a:moveTo>
                    <a:pt x="115" y="921"/>
                  </a:moveTo>
                  <a:cubicBezTo>
                    <a:pt x="115" y="905"/>
                    <a:pt x="115" y="888"/>
                    <a:pt x="115" y="872"/>
                  </a:cubicBezTo>
                  <a:cubicBezTo>
                    <a:pt x="119" y="872"/>
                    <a:pt x="123" y="872"/>
                    <a:pt x="126" y="872"/>
                  </a:cubicBezTo>
                  <a:cubicBezTo>
                    <a:pt x="127" y="889"/>
                    <a:pt x="128" y="906"/>
                    <a:pt x="129" y="922"/>
                  </a:cubicBezTo>
                  <a:cubicBezTo>
                    <a:pt x="124" y="922"/>
                    <a:pt x="120" y="922"/>
                    <a:pt x="115" y="921"/>
                  </a:cubicBezTo>
                  <a:close/>
                  <a:moveTo>
                    <a:pt x="130" y="780"/>
                  </a:moveTo>
                  <a:cubicBezTo>
                    <a:pt x="130" y="760"/>
                    <a:pt x="129" y="740"/>
                    <a:pt x="128" y="720"/>
                  </a:cubicBezTo>
                  <a:cubicBezTo>
                    <a:pt x="136" y="718"/>
                    <a:pt x="143" y="716"/>
                    <a:pt x="151" y="715"/>
                  </a:cubicBezTo>
                  <a:cubicBezTo>
                    <a:pt x="151" y="735"/>
                    <a:pt x="151" y="756"/>
                    <a:pt x="152" y="776"/>
                  </a:cubicBezTo>
                  <a:cubicBezTo>
                    <a:pt x="145" y="777"/>
                    <a:pt x="137" y="779"/>
                    <a:pt x="130" y="780"/>
                  </a:cubicBezTo>
                  <a:close/>
                  <a:moveTo>
                    <a:pt x="130" y="782"/>
                  </a:moveTo>
                  <a:cubicBezTo>
                    <a:pt x="137" y="781"/>
                    <a:pt x="145" y="780"/>
                    <a:pt x="152" y="779"/>
                  </a:cubicBezTo>
                  <a:cubicBezTo>
                    <a:pt x="152" y="784"/>
                    <a:pt x="152" y="788"/>
                    <a:pt x="153" y="792"/>
                  </a:cubicBezTo>
                  <a:cubicBezTo>
                    <a:pt x="145" y="793"/>
                    <a:pt x="138" y="794"/>
                    <a:pt x="130" y="795"/>
                  </a:cubicBezTo>
                  <a:cubicBezTo>
                    <a:pt x="130" y="791"/>
                    <a:pt x="130" y="787"/>
                    <a:pt x="130" y="782"/>
                  </a:cubicBezTo>
                  <a:close/>
                  <a:moveTo>
                    <a:pt x="130" y="797"/>
                  </a:moveTo>
                  <a:cubicBezTo>
                    <a:pt x="138" y="796"/>
                    <a:pt x="145" y="795"/>
                    <a:pt x="153" y="794"/>
                  </a:cubicBezTo>
                  <a:cubicBezTo>
                    <a:pt x="153" y="814"/>
                    <a:pt x="154" y="835"/>
                    <a:pt x="155" y="855"/>
                  </a:cubicBezTo>
                  <a:cubicBezTo>
                    <a:pt x="147" y="855"/>
                    <a:pt x="139" y="856"/>
                    <a:pt x="131" y="856"/>
                  </a:cubicBezTo>
                  <a:cubicBezTo>
                    <a:pt x="131" y="836"/>
                    <a:pt x="130" y="817"/>
                    <a:pt x="130" y="797"/>
                  </a:cubicBezTo>
                  <a:close/>
                  <a:moveTo>
                    <a:pt x="131" y="858"/>
                  </a:moveTo>
                  <a:cubicBezTo>
                    <a:pt x="139" y="858"/>
                    <a:pt x="147" y="857"/>
                    <a:pt x="155" y="857"/>
                  </a:cubicBezTo>
                  <a:cubicBezTo>
                    <a:pt x="155" y="862"/>
                    <a:pt x="155" y="866"/>
                    <a:pt x="155" y="871"/>
                  </a:cubicBezTo>
                  <a:cubicBezTo>
                    <a:pt x="147" y="871"/>
                    <a:pt x="139" y="871"/>
                    <a:pt x="131" y="871"/>
                  </a:cubicBezTo>
                  <a:cubicBezTo>
                    <a:pt x="131" y="867"/>
                    <a:pt x="131" y="862"/>
                    <a:pt x="131" y="858"/>
                  </a:cubicBezTo>
                  <a:close/>
                  <a:moveTo>
                    <a:pt x="131" y="923"/>
                  </a:moveTo>
                  <a:cubicBezTo>
                    <a:pt x="131" y="906"/>
                    <a:pt x="131" y="889"/>
                    <a:pt x="131" y="872"/>
                  </a:cubicBezTo>
                  <a:cubicBezTo>
                    <a:pt x="139" y="873"/>
                    <a:pt x="147" y="873"/>
                    <a:pt x="155" y="873"/>
                  </a:cubicBezTo>
                  <a:cubicBezTo>
                    <a:pt x="156" y="890"/>
                    <a:pt x="156" y="907"/>
                    <a:pt x="157" y="924"/>
                  </a:cubicBezTo>
                  <a:cubicBezTo>
                    <a:pt x="148" y="924"/>
                    <a:pt x="140" y="923"/>
                    <a:pt x="131" y="923"/>
                  </a:cubicBezTo>
                  <a:close/>
                  <a:moveTo>
                    <a:pt x="158" y="924"/>
                  </a:moveTo>
                  <a:cubicBezTo>
                    <a:pt x="159" y="907"/>
                    <a:pt x="159" y="890"/>
                    <a:pt x="159" y="873"/>
                  </a:cubicBezTo>
                  <a:cubicBezTo>
                    <a:pt x="164" y="873"/>
                    <a:pt x="168" y="873"/>
                    <a:pt x="173" y="873"/>
                  </a:cubicBezTo>
                  <a:cubicBezTo>
                    <a:pt x="173" y="890"/>
                    <a:pt x="173" y="908"/>
                    <a:pt x="173" y="925"/>
                  </a:cubicBezTo>
                  <a:cubicBezTo>
                    <a:pt x="168" y="925"/>
                    <a:pt x="163" y="925"/>
                    <a:pt x="158" y="924"/>
                  </a:cubicBezTo>
                  <a:close/>
                  <a:moveTo>
                    <a:pt x="173" y="871"/>
                  </a:moveTo>
                  <a:cubicBezTo>
                    <a:pt x="168" y="871"/>
                    <a:pt x="164" y="871"/>
                    <a:pt x="159" y="871"/>
                  </a:cubicBezTo>
                  <a:cubicBezTo>
                    <a:pt x="159" y="866"/>
                    <a:pt x="159" y="862"/>
                    <a:pt x="159" y="857"/>
                  </a:cubicBezTo>
                  <a:cubicBezTo>
                    <a:pt x="164" y="857"/>
                    <a:pt x="168" y="857"/>
                    <a:pt x="173" y="857"/>
                  </a:cubicBezTo>
                  <a:cubicBezTo>
                    <a:pt x="173" y="861"/>
                    <a:pt x="173" y="866"/>
                    <a:pt x="173" y="871"/>
                  </a:cubicBezTo>
                  <a:close/>
                  <a:moveTo>
                    <a:pt x="173" y="855"/>
                  </a:moveTo>
                  <a:cubicBezTo>
                    <a:pt x="168" y="855"/>
                    <a:pt x="164" y="855"/>
                    <a:pt x="159" y="855"/>
                  </a:cubicBezTo>
                  <a:cubicBezTo>
                    <a:pt x="158" y="835"/>
                    <a:pt x="158" y="814"/>
                    <a:pt x="157" y="793"/>
                  </a:cubicBezTo>
                  <a:cubicBezTo>
                    <a:pt x="162" y="793"/>
                    <a:pt x="168" y="792"/>
                    <a:pt x="174" y="791"/>
                  </a:cubicBezTo>
                  <a:cubicBezTo>
                    <a:pt x="173" y="812"/>
                    <a:pt x="173" y="834"/>
                    <a:pt x="173" y="855"/>
                  </a:cubicBezTo>
                  <a:close/>
                  <a:moveTo>
                    <a:pt x="175" y="948"/>
                  </a:moveTo>
                  <a:cubicBezTo>
                    <a:pt x="175" y="941"/>
                    <a:pt x="175" y="934"/>
                    <a:pt x="175" y="927"/>
                  </a:cubicBezTo>
                  <a:cubicBezTo>
                    <a:pt x="183" y="927"/>
                    <a:pt x="191" y="928"/>
                    <a:pt x="199" y="928"/>
                  </a:cubicBezTo>
                  <a:cubicBezTo>
                    <a:pt x="200" y="928"/>
                    <a:pt x="200" y="927"/>
                    <a:pt x="199" y="927"/>
                  </a:cubicBezTo>
                  <a:cubicBezTo>
                    <a:pt x="191" y="926"/>
                    <a:pt x="183" y="926"/>
                    <a:pt x="175" y="925"/>
                  </a:cubicBezTo>
                  <a:cubicBezTo>
                    <a:pt x="175" y="908"/>
                    <a:pt x="176" y="890"/>
                    <a:pt x="176" y="872"/>
                  </a:cubicBezTo>
                  <a:cubicBezTo>
                    <a:pt x="184" y="872"/>
                    <a:pt x="192" y="872"/>
                    <a:pt x="200" y="871"/>
                  </a:cubicBezTo>
                  <a:cubicBezTo>
                    <a:pt x="200" y="873"/>
                    <a:pt x="200" y="874"/>
                    <a:pt x="200" y="875"/>
                  </a:cubicBezTo>
                  <a:cubicBezTo>
                    <a:pt x="199" y="875"/>
                    <a:pt x="199" y="875"/>
                    <a:pt x="199" y="875"/>
                  </a:cubicBezTo>
                  <a:cubicBezTo>
                    <a:pt x="198" y="875"/>
                    <a:pt x="199" y="876"/>
                    <a:pt x="199" y="876"/>
                  </a:cubicBezTo>
                  <a:cubicBezTo>
                    <a:pt x="199" y="876"/>
                    <a:pt x="200" y="876"/>
                    <a:pt x="200" y="876"/>
                  </a:cubicBezTo>
                  <a:cubicBezTo>
                    <a:pt x="201" y="901"/>
                    <a:pt x="201" y="927"/>
                    <a:pt x="202" y="952"/>
                  </a:cubicBezTo>
                  <a:cubicBezTo>
                    <a:pt x="193" y="950"/>
                    <a:pt x="184" y="949"/>
                    <a:pt x="175" y="948"/>
                  </a:cubicBezTo>
                  <a:close/>
                  <a:moveTo>
                    <a:pt x="202" y="793"/>
                  </a:moveTo>
                  <a:cubicBezTo>
                    <a:pt x="202" y="793"/>
                    <a:pt x="203" y="793"/>
                    <a:pt x="203" y="793"/>
                  </a:cubicBezTo>
                  <a:cubicBezTo>
                    <a:pt x="214" y="792"/>
                    <a:pt x="226" y="792"/>
                    <a:pt x="238" y="790"/>
                  </a:cubicBezTo>
                  <a:cubicBezTo>
                    <a:pt x="237" y="817"/>
                    <a:pt x="236" y="844"/>
                    <a:pt x="237" y="870"/>
                  </a:cubicBezTo>
                  <a:cubicBezTo>
                    <a:pt x="226" y="871"/>
                    <a:pt x="214" y="873"/>
                    <a:pt x="203" y="875"/>
                  </a:cubicBezTo>
                  <a:cubicBezTo>
                    <a:pt x="203" y="847"/>
                    <a:pt x="203" y="820"/>
                    <a:pt x="202" y="793"/>
                  </a:cubicBezTo>
                  <a:close/>
                  <a:moveTo>
                    <a:pt x="390" y="913"/>
                  </a:moveTo>
                  <a:cubicBezTo>
                    <a:pt x="328" y="916"/>
                    <a:pt x="265" y="917"/>
                    <a:pt x="203" y="922"/>
                  </a:cubicBezTo>
                  <a:cubicBezTo>
                    <a:pt x="203" y="915"/>
                    <a:pt x="203" y="908"/>
                    <a:pt x="203" y="901"/>
                  </a:cubicBezTo>
                  <a:cubicBezTo>
                    <a:pt x="260" y="901"/>
                    <a:pt x="318" y="894"/>
                    <a:pt x="375" y="889"/>
                  </a:cubicBezTo>
                  <a:cubicBezTo>
                    <a:pt x="375" y="896"/>
                    <a:pt x="375" y="902"/>
                    <a:pt x="377" y="909"/>
                  </a:cubicBezTo>
                  <a:cubicBezTo>
                    <a:pt x="377" y="910"/>
                    <a:pt x="379" y="911"/>
                    <a:pt x="379" y="909"/>
                  </a:cubicBezTo>
                  <a:cubicBezTo>
                    <a:pt x="377" y="902"/>
                    <a:pt x="377" y="896"/>
                    <a:pt x="377" y="889"/>
                  </a:cubicBezTo>
                  <a:cubicBezTo>
                    <a:pt x="382" y="888"/>
                    <a:pt x="387" y="888"/>
                    <a:pt x="391" y="887"/>
                  </a:cubicBezTo>
                  <a:cubicBezTo>
                    <a:pt x="391" y="896"/>
                    <a:pt x="390" y="904"/>
                    <a:pt x="390" y="913"/>
                  </a:cubicBezTo>
                  <a:close/>
                  <a:moveTo>
                    <a:pt x="425" y="911"/>
                  </a:moveTo>
                  <a:cubicBezTo>
                    <a:pt x="419" y="911"/>
                    <a:pt x="413" y="912"/>
                    <a:pt x="407" y="912"/>
                  </a:cubicBezTo>
                  <a:cubicBezTo>
                    <a:pt x="402" y="912"/>
                    <a:pt x="397" y="912"/>
                    <a:pt x="392" y="913"/>
                  </a:cubicBezTo>
                  <a:cubicBezTo>
                    <a:pt x="393" y="904"/>
                    <a:pt x="393" y="896"/>
                    <a:pt x="394" y="887"/>
                  </a:cubicBezTo>
                  <a:cubicBezTo>
                    <a:pt x="395" y="887"/>
                    <a:pt x="396" y="887"/>
                    <a:pt x="398" y="887"/>
                  </a:cubicBezTo>
                  <a:cubicBezTo>
                    <a:pt x="402" y="887"/>
                    <a:pt x="406" y="886"/>
                    <a:pt x="410" y="886"/>
                  </a:cubicBezTo>
                  <a:cubicBezTo>
                    <a:pt x="408" y="892"/>
                    <a:pt x="408" y="899"/>
                    <a:pt x="408" y="905"/>
                  </a:cubicBezTo>
                  <a:cubicBezTo>
                    <a:pt x="408" y="907"/>
                    <a:pt x="410" y="908"/>
                    <a:pt x="410" y="906"/>
                  </a:cubicBezTo>
                  <a:cubicBezTo>
                    <a:pt x="410" y="899"/>
                    <a:pt x="410" y="892"/>
                    <a:pt x="412" y="886"/>
                  </a:cubicBezTo>
                  <a:cubicBezTo>
                    <a:pt x="416" y="885"/>
                    <a:pt x="421" y="885"/>
                    <a:pt x="425" y="885"/>
                  </a:cubicBezTo>
                  <a:cubicBezTo>
                    <a:pt x="425" y="893"/>
                    <a:pt x="425" y="902"/>
                    <a:pt x="425" y="911"/>
                  </a:cubicBezTo>
                  <a:close/>
                  <a:moveTo>
                    <a:pt x="686" y="912"/>
                  </a:moveTo>
                  <a:cubicBezTo>
                    <a:pt x="686" y="902"/>
                    <a:pt x="685" y="893"/>
                    <a:pt x="684" y="884"/>
                  </a:cubicBezTo>
                  <a:cubicBezTo>
                    <a:pt x="692" y="885"/>
                    <a:pt x="700" y="886"/>
                    <a:pt x="708" y="887"/>
                  </a:cubicBezTo>
                  <a:cubicBezTo>
                    <a:pt x="708" y="896"/>
                    <a:pt x="708" y="905"/>
                    <a:pt x="708" y="914"/>
                  </a:cubicBezTo>
                  <a:cubicBezTo>
                    <a:pt x="708" y="914"/>
                    <a:pt x="708" y="915"/>
                    <a:pt x="708" y="914"/>
                  </a:cubicBezTo>
                  <a:cubicBezTo>
                    <a:pt x="709" y="905"/>
                    <a:pt x="708" y="896"/>
                    <a:pt x="708" y="887"/>
                  </a:cubicBezTo>
                  <a:cubicBezTo>
                    <a:pt x="715" y="888"/>
                    <a:pt x="721" y="889"/>
                    <a:pt x="727" y="890"/>
                  </a:cubicBezTo>
                  <a:cubicBezTo>
                    <a:pt x="727" y="899"/>
                    <a:pt x="727" y="908"/>
                    <a:pt x="727" y="917"/>
                  </a:cubicBezTo>
                  <a:cubicBezTo>
                    <a:pt x="713" y="915"/>
                    <a:pt x="700" y="913"/>
                    <a:pt x="686" y="912"/>
                  </a:cubicBezTo>
                  <a:close/>
                  <a:moveTo>
                    <a:pt x="748" y="920"/>
                  </a:moveTo>
                  <a:cubicBezTo>
                    <a:pt x="742" y="919"/>
                    <a:pt x="735" y="918"/>
                    <a:pt x="729" y="917"/>
                  </a:cubicBezTo>
                  <a:cubicBezTo>
                    <a:pt x="729" y="908"/>
                    <a:pt x="729" y="899"/>
                    <a:pt x="729" y="890"/>
                  </a:cubicBezTo>
                  <a:cubicBezTo>
                    <a:pt x="736" y="891"/>
                    <a:pt x="742" y="892"/>
                    <a:pt x="749" y="893"/>
                  </a:cubicBezTo>
                  <a:cubicBezTo>
                    <a:pt x="749" y="902"/>
                    <a:pt x="749" y="911"/>
                    <a:pt x="750" y="920"/>
                  </a:cubicBezTo>
                  <a:cubicBezTo>
                    <a:pt x="749" y="920"/>
                    <a:pt x="749" y="920"/>
                    <a:pt x="748" y="920"/>
                  </a:cubicBezTo>
                  <a:close/>
                  <a:moveTo>
                    <a:pt x="752" y="920"/>
                  </a:moveTo>
                  <a:cubicBezTo>
                    <a:pt x="751" y="911"/>
                    <a:pt x="751" y="902"/>
                    <a:pt x="751" y="893"/>
                  </a:cubicBezTo>
                  <a:cubicBezTo>
                    <a:pt x="757" y="894"/>
                    <a:pt x="764" y="895"/>
                    <a:pt x="771" y="896"/>
                  </a:cubicBezTo>
                  <a:cubicBezTo>
                    <a:pt x="772" y="905"/>
                    <a:pt x="772" y="914"/>
                    <a:pt x="772" y="922"/>
                  </a:cubicBezTo>
                  <a:cubicBezTo>
                    <a:pt x="765" y="922"/>
                    <a:pt x="758" y="921"/>
                    <a:pt x="752" y="920"/>
                  </a:cubicBezTo>
                  <a:close/>
                  <a:moveTo>
                    <a:pt x="972" y="888"/>
                  </a:moveTo>
                  <a:cubicBezTo>
                    <a:pt x="946" y="891"/>
                    <a:pt x="920" y="893"/>
                    <a:pt x="895" y="897"/>
                  </a:cubicBezTo>
                  <a:cubicBezTo>
                    <a:pt x="894" y="897"/>
                    <a:pt x="895" y="898"/>
                    <a:pt x="895" y="898"/>
                  </a:cubicBezTo>
                  <a:cubicBezTo>
                    <a:pt x="921" y="897"/>
                    <a:pt x="947" y="895"/>
                    <a:pt x="972" y="892"/>
                  </a:cubicBezTo>
                  <a:cubicBezTo>
                    <a:pt x="972" y="898"/>
                    <a:pt x="972" y="905"/>
                    <a:pt x="972" y="911"/>
                  </a:cubicBezTo>
                  <a:cubicBezTo>
                    <a:pt x="943" y="914"/>
                    <a:pt x="914" y="917"/>
                    <a:pt x="885" y="920"/>
                  </a:cubicBezTo>
                  <a:cubicBezTo>
                    <a:pt x="884" y="920"/>
                    <a:pt x="885" y="921"/>
                    <a:pt x="885" y="921"/>
                  </a:cubicBezTo>
                  <a:cubicBezTo>
                    <a:pt x="914" y="919"/>
                    <a:pt x="943" y="916"/>
                    <a:pt x="971" y="914"/>
                  </a:cubicBezTo>
                  <a:cubicBezTo>
                    <a:pt x="971" y="919"/>
                    <a:pt x="971" y="924"/>
                    <a:pt x="971" y="929"/>
                  </a:cubicBezTo>
                  <a:cubicBezTo>
                    <a:pt x="945" y="931"/>
                    <a:pt x="919" y="934"/>
                    <a:pt x="893" y="937"/>
                  </a:cubicBezTo>
                  <a:cubicBezTo>
                    <a:pt x="892" y="936"/>
                    <a:pt x="892" y="936"/>
                    <a:pt x="892" y="936"/>
                  </a:cubicBezTo>
                  <a:cubicBezTo>
                    <a:pt x="853" y="929"/>
                    <a:pt x="813" y="926"/>
                    <a:pt x="774" y="923"/>
                  </a:cubicBezTo>
                  <a:cubicBezTo>
                    <a:pt x="774" y="914"/>
                    <a:pt x="774" y="905"/>
                    <a:pt x="773" y="896"/>
                  </a:cubicBezTo>
                  <a:cubicBezTo>
                    <a:pt x="815" y="903"/>
                    <a:pt x="858" y="909"/>
                    <a:pt x="900" y="914"/>
                  </a:cubicBezTo>
                  <a:cubicBezTo>
                    <a:pt x="902" y="914"/>
                    <a:pt x="901" y="911"/>
                    <a:pt x="900" y="911"/>
                  </a:cubicBezTo>
                  <a:cubicBezTo>
                    <a:pt x="824" y="898"/>
                    <a:pt x="747" y="885"/>
                    <a:pt x="670" y="878"/>
                  </a:cubicBezTo>
                  <a:cubicBezTo>
                    <a:pt x="670" y="876"/>
                    <a:pt x="670" y="875"/>
                    <a:pt x="670" y="874"/>
                  </a:cubicBezTo>
                  <a:cubicBezTo>
                    <a:pt x="670" y="874"/>
                    <a:pt x="669" y="873"/>
                    <a:pt x="669" y="874"/>
                  </a:cubicBezTo>
                  <a:cubicBezTo>
                    <a:pt x="669" y="875"/>
                    <a:pt x="669" y="876"/>
                    <a:pt x="669" y="877"/>
                  </a:cubicBezTo>
                  <a:cubicBezTo>
                    <a:pt x="643" y="875"/>
                    <a:pt x="617" y="873"/>
                    <a:pt x="591" y="871"/>
                  </a:cubicBezTo>
                  <a:cubicBezTo>
                    <a:pt x="595" y="871"/>
                    <a:pt x="598" y="871"/>
                    <a:pt x="602" y="870"/>
                  </a:cubicBezTo>
                  <a:cubicBezTo>
                    <a:pt x="603" y="870"/>
                    <a:pt x="603" y="868"/>
                    <a:pt x="601" y="868"/>
                  </a:cubicBezTo>
                  <a:cubicBezTo>
                    <a:pt x="554" y="869"/>
                    <a:pt x="508" y="873"/>
                    <a:pt x="461" y="878"/>
                  </a:cubicBezTo>
                  <a:cubicBezTo>
                    <a:pt x="461" y="878"/>
                    <a:pt x="461" y="877"/>
                    <a:pt x="461" y="877"/>
                  </a:cubicBezTo>
                  <a:cubicBezTo>
                    <a:pt x="461" y="877"/>
                    <a:pt x="461" y="877"/>
                    <a:pt x="461" y="877"/>
                  </a:cubicBezTo>
                  <a:cubicBezTo>
                    <a:pt x="461" y="877"/>
                    <a:pt x="461" y="878"/>
                    <a:pt x="461" y="878"/>
                  </a:cubicBezTo>
                  <a:cubicBezTo>
                    <a:pt x="455" y="878"/>
                    <a:pt x="449" y="879"/>
                    <a:pt x="444" y="879"/>
                  </a:cubicBezTo>
                  <a:cubicBezTo>
                    <a:pt x="444" y="878"/>
                    <a:pt x="442" y="877"/>
                    <a:pt x="442" y="879"/>
                  </a:cubicBezTo>
                  <a:cubicBezTo>
                    <a:pt x="442" y="879"/>
                    <a:pt x="442" y="879"/>
                    <a:pt x="442" y="879"/>
                  </a:cubicBezTo>
                  <a:cubicBezTo>
                    <a:pt x="437" y="880"/>
                    <a:pt x="431" y="880"/>
                    <a:pt x="426" y="881"/>
                  </a:cubicBezTo>
                  <a:cubicBezTo>
                    <a:pt x="426" y="881"/>
                    <a:pt x="426" y="881"/>
                    <a:pt x="426" y="881"/>
                  </a:cubicBezTo>
                  <a:cubicBezTo>
                    <a:pt x="426" y="880"/>
                    <a:pt x="426" y="880"/>
                    <a:pt x="426" y="881"/>
                  </a:cubicBezTo>
                  <a:cubicBezTo>
                    <a:pt x="426" y="881"/>
                    <a:pt x="426" y="881"/>
                    <a:pt x="426" y="881"/>
                  </a:cubicBezTo>
                  <a:cubicBezTo>
                    <a:pt x="419" y="882"/>
                    <a:pt x="412" y="882"/>
                    <a:pt x="405" y="883"/>
                  </a:cubicBezTo>
                  <a:cubicBezTo>
                    <a:pt x="401" y="883"/>
                    <a:pt x="397" y="883"/>
                    <a:pt x="394" y="884"/>
                  </a:cubicBezTo>
                  <a:cubicBezTo>
                    <a:pt x="393" y="883"/>
                    <a:pt x="392" y="882"/>
                    <a:pt x="392" y="884"/>
                  </a:cubicBezTo>
                  <a:cubicBezTo>
                    <a:pt x="392" y="884"/>
                    <a:pt x="392" y="884"/>
                    <a:pt x="392" y="884"/>
                  </a:cubicBezTo>
                  <a:cubicBezTo>
                    <a:pt x="387" y="884"/>
                    <a:pt x="382" y="885"/>
                    <a:pt x="377" y="885"/>
                  </a:cubicBezTo>
                  <a:cubicBezTo>
                    <a:pt x="377" y="884"/>
                    <a:pt x="377" y="883"/>
                    <a:pt x="377" y="883"/>
                  </a:cubicBezTo>
                  <a:cubicBezTo>
                    <a:pt x="377" y="881"/>
                    <a:pt x="375" y="881"/>
                    <a:pt x="375" y="882"/>
                  </a:cubicBezTo>
                  <a:cubicBezTo>
                    <a:pt x="375" y="883"/>
                    <a:pt x="375" y="884"/>
                    <a:pt x="375" y="885"/>
                  </a:cubicBezTo>
                  <a:cubicBezTo>
                    <a:pt x="318" y="890"/>
                    <a:pt x="260" y="893"/>
                    <a:pt x="203" y="900"/>
                  </a:cubicBezTo>
                  <a:cubicBezTo>
                    <a:pt x="203" y="892"/>
                    <a:pt x="203" y="884"/>
                    <a:pt x="203" y="876"/>
                  </a:cubicBezTo>
                  <a:cubicBezTo>
                    <a:pt x="227" y="875"/>
                    <a:pt x="250" y="873"/>
                    <a:pt x="273" y="871"/>
                  </a:cubicBezTo>
                  <a:cubicBezTo>
                    <a:pt x="273" y="872"/>
                    <a:pt x="273" y="872"/>
                    <a:pt x="273" y="872"/>
                  </a:cubicBezTo>
                  <a:cubicBezTo>
                    <a:pt x="273" y="873"/>
                    <a:pt x="275" y="874"/>
                    <a:pt x="275" y="873"/>
                  </a:cubicBezTo>
                  <a:cubicBezTo>
                    <a:pt x="275" y="872"/>
                    <a:pt x="275" y="872"/>
                    <a:pt x="275" y="871"/>
                  </a:cubicBezTo>
                  <a:cubicBezTo>
                    <a:pt x="286" y="870"/>
                    <a:pt x="297" y="869"/>
                    <a:pt x="308" y="868"/>
                  </a:cubicBezTo>
                  <a:cubicBezTo>
                    <a:pt x="309" y="870"/>
                    <a:pt x="309" y="871"/>
                    <a:pt x="309" y="872"/>
                  </a:cubicBezTo>
                  <a:cubicBezTo>
                    <a:pt x="309" y="873"/>
                    <a:pt x="310" y="874"/>
                    <a:pt x="310" y="873"/>
                  </a:cubicBezTo>
                  <a:cubicBezTo>
                    <a:pt x="310" y="871"/>
                    <a:pt x="310" y="870"/>
                    <a:pt x="310" y="868"/>
                  </a:cubicBezTo>
                  <a:cubicBezTo>
                    <a:pt x="317" y="868"/>
                    <a:pt x="325" y="867"/>
                    <a:pt x="332" y="866"/>
                  </a:cubicBezTo>
                  <a:cubicBezTo>
                    <a:pt x="332" y="867"/>
                    <a:pt x="333" y="867"/>
                    <a:pt x="334" y="866"/>
                  </a:cubicBezTo>
                  <a:cubicBezTo>
                    <a:pt x="344" y="865"/>
                    <a:pt x="353" y="864"/>
                    <a:pt x="363" y="863"/>
                  </a:cubicBezTo>
                  <a:cubicBezTo>
                    <a:pt x="363" y="863"/>
                    <a:pt x="363" y="864"/>
                    <a:pt x="363" y="864"/>
                  </a:cubicBezTo>
                  <a:cubicBezTo>
                    <a:pt x="363" y="865"/>
                    <a:pt x="365" y="866"/>
                    <a:pt x="365" y="864"/>
                  </a:cubicBezTo>
                  <a:cubicBezTo>
                    <a:pt x="365" y="864"/>
                    <a:pt x="365" y="864"/>
                    <a:pt x="365" y="863"/>
                  </a:cubicBezTo>
                  <a:cubicBezTo>
                    <a:pt x="376" y="862"/>
                    <a:pt x="386" y="861"/>
                    <a:pt x="397" y="860"/>
                  </a:cubicBezTo>
                  <a:cubicBezTo>
                    <a:pt x="397" y="861"/>
                    <a:pt x="397" y="862"/>
                    <a:pt x="397" y="862"/>
                  </a:cubicBezTo>
                  <a:cubicBezTo>
                    <a:pt x="397" y="863"/>
                    <a:pt x="398" y="864"/>
                    <a:pt x="398" y="863"/>
                  </a:cubicBezTo>
                  <a:cubicBezTo>
                    <a:pt x="398" y="862"/>
                    <a:pt x="398" y="861"/>
                    <a:pt x="398" y="860"/>
                  </a:cubicBezTo>
                  <a:cubicBezTo>
                    <a:pt x="401" y="860"/>
                    <a:pt x="403" y="860"/>
                    <a:pt x="405" y="860"/>
                  </a:cubicBezTo>
                  <a:cubicBezTo>
                    <a:pt x="437" y="857"/>
                    <a:pt x="470" y="854"/>
                    <a:pt x="502" y="850"/>
                  </a:cubicBezTo>
                  <a:cubicBezTo>
                    <a:pt x="502" y="850"/>
                    <a:pt x="502" y="850"/>
                    <a:pt x="502" y="850"/>
                  </a:cubicBezTo>
                  <a:cubicBezTo>
                    <a:pt x="502" y="852"/>
                    <a:pt x="504" y="852"/>
                    <a:pt x="504" y="851"/>
                  </a:cubicBezTo>
                  <a:cubicBezTo>
                    <a:pt x="504" y="850"/>
                    <a:pt x="504" y="850"/>
                    <a:pt x="504" y="850"/>
                  </a:cubicBezTo>
                  <a:cubicBezTo>
                    <a:pt x="534" y="846"/>
                    <a:pt x="565" y="842"/>
                    <a:pt x="595" y="837"/>
                  </a:cubicBezTo>
                  <a:cubicBezTo>
                    <a:pt x="615" y="841"/>
                    <a:pt x="634" y="845"/>
                    <a:pt x="654" y="849"/>
                  </a:cubicBezTo>
                  <a:cubicBezTo>
                    <a:pt x="654" y="850"/>
                    <a:pt x="654" y="851"/>
                    <a:pt x="654" y="852"/>
                  </a:cubicBezTo>
                  <a:cubicBezTo>
                    <a:pt x="654" y="853"/>
                    <a:pt x="655" y="854"/>
                    <a:pt x="656" y="853"/>
                  </a:cubicBezTo>
                  <a:cubicBezTo>
                    <a:pt x="656" y="851"/>
                    <a:pt x="656" y="850"/>
                    <a:pt x="656" y="849"/>
                  </a:cubicBezTo>
                  <a:cubicBezTo>
                    <a:pt x="698" y="856"/>
                    <a:pt x="740" y="861"/>
                    <a:pt x="782" y="867"/>
                  </a:cubicBezTo>
                  <a:cubicBezTo>
                    <a:pt x="782" y="868"/>
                    <a:pt x="782" y="868"/>
                    <a:pt x="782" y="869"/>
                  </a:cubicBezTo>
                  <a:cubicBezTo>
                    <a:pt x="782" y="870"/>
                    <a:pt x="784" y="871"/>
                    <a:pt x="784" y="869"/>
                  </a:cubicBezTo>
                  <a:cubicBezTo>
                    <a:pt x="784" y="869"/>
                    <a:pt x="784" y="868"/>
                    <a:pt x="784" y="867"/>
                  </a:cubicBezTo>
                  <a:cubicBezTo>
                    <a:pt x="811" y="871"/>
                    <a:pt x="839" y="875"/>
                    <a:pt x="866" y="880"/>
                  </a:cubicBezTo>
                  <a:cubicBezTo>
                    <a:pt x="866" y="882"/>
                    <a:pt x="866" y="884"/>
                    <a:pt x="866" y="886"/>
                  </a:cubicBezTo>
                  <a:cubicBezTo>
                    <a:pt x="866" y="886"/>
                    <a:pt x="867" y="887"/>
                    <a:pt x="867" y="886"/>
                  </a:cubicBezTo>
                  <a:cubicBezTo>
                    <a:pt x="867" y="884"/>
                    <a:pt x="867" y="882"/>
                    <a:pt x="867" y="880"/>
                  </a:cubicBezTo>
                  <a:cubicBezTo>
                    <a:pt x="880" y="882"/>
                    <a:pt x="893" y="884"/>
                    <a:pt x="907" y="887"/>
                  </a:cubicBezTo>
                  <a:cubicBezTo>
                    <a:pt x="908" y="887"/>
                    <a:pt x="908" y="885"/>
                    <a:pt x="907" y="884"/>
                  </a:cubicBezTo>
                  <a:cubicBezTo>
                    <a:pt x="894" y="881"/>
                    <a:pt x="880" y="878"/>
                    <a:pt x="867" y="876"/>
                  </a:cubicBezTo>
                  <a:cubicBezTo>
                    <a:pt x="866" y="844"/>
                    <a:pt x="866" y="812"/>
                    <a:pt x="865" y="780"/>
                  </a:cubicBezTo>
                  <a:cubicBezTo>
                    <a:pt x="876" y="782"/>
                    <a:pt x="886" y="785"/>
                    <a:pt x="897" y="787"/>
                  </a:cubicBezTo>
                  <a:cubicBezTo>
                    <a:pt x="898" y="787"/>
                    <a:pt x="898" y="785"/>
                    <a:pt x="897" y="784"/>
                  </a:cubicBezTo>
                  <a:cubicBezTo>
                    <a:pt x="851" y="769"/>
                    <a:pt x="803" y="760"/>
                    <a:pt x="757" y="750"/>
                  </a:cubicBezTo>
                  <a:cubicBezTo>
                    <a:pt x="715" y="741"/>
                    <a:pt x="674" y="732"/>
                    <a:pt x="632" y="723"/>
                  </a:cubicBezTo>
                  <a:cubicBezTo>
                    <a:pt x="632" y="723"/>
                    <a:pt x="632" y="723"/>
                    <a:pt x="632" y="722"/>
                  </a:cubicBezTo>
                  <a:cubicBezTo>
                    <a:pt x="632" y="721"/>
                    <a:pt x="631" y="721"/>
                    <a:pt x="631" y="722"/>
                  </a:cubicBezTo>
                  <a:cubicBezTo>
                    <a:pt x="631" y="722"/>
                    <a:pt x="630" y="723"/>
                    <a:pt x="630" y="723"/>
                  </a:cubicBezTo>
                  <a:cubicBezTo>
                    <a:pt x="622" y="721"/>
                    <a:pt x="613" y="719"/>
                    <a:pt x="605" y="718"/>
                  </a:cubicBezTo>
                  <a:cubicBezTo>
                    <a:pt x="603" y="717"/>
                    <a:pt x="603" y="720"/>
                    <a:pt x="605" y="720"/>
                  </a:cubicBezTo>
                  <a:cubicBezTo>
                    <a:pt x="613" y="722"/>
                    <a:pt x="622" y="724"/>
                    <a:pt x="630" y="726"/>
                  </a:cubicBezTo>
                  <a:cubicBezTo>
                    <a:pt x="627" y="764"/>
                    <a:pt x="626" y="802"/>
                    <a:pt x="629" y="841"/>
                  </a:cubicBezTo>
                  <a:cubicBezTo>
                    <a:pt x="629" y="842"/>
                    <a:pt x="630" y="842"/>
                    <a:pt x="630" y="841"/>
                  </a:cubicBezTo>
                  <a:cubicBezTo>
                    <a:pt x="630" y="802"/>
                    <a:pt x="629" y="764"/>
                    <a:pt x="632" y="726"/>
                  </a:cubicBezTo>
                  <a:cubicBezTo>
                    <a:pt x="662" y="733"/>
                    <a:pt x="692" y="740"/>
                    <a:pt x="722" y="747"/>
                  </a:cubicBezTo>
                  <a:cubicBezTo>
                    <a:pt x="722" y="747"/>
                    <a:pt x="722" y="747"/>
                    <a:pt x="722" y="747"/>
                  </a:cubicBezTo>
                  <a:cubicBezTo>
                    <a:pt x="723" y="781"/>
                    <a:pt x="721" y="815"/>
                    <a:pt x="719" y="849"/>
                  </a:cubicBezTo>
                  <a:cubicBezTo>
                    <a:pt x="719" y="850"/>
                    <a:pt x="721" y="851"/>
                    <a:pt x="721" y="849"/>
                  </a:cubicBezTo>
                  <a:cubicBezTo>
                    <a:pt x="725" y="816"/>
                    <a:pt x="726" y="781"/>
                    <a:pt x="724" y="747"/>
                  </a:cubicBezTo>
                  <a:cubicBezTo>
                    <a:pt x="724" y="747"/>
                    <a:pt x="724" y="747"/>
                    <a:pt x="724" y="747"/>
                  </a:cubicBezTo>
                  <a:cubicBezTo>
                    <a:pt x="733" y="749"/>
                    <a:pt x="743" y="751"/>
                    <a:pt x="752" y="754"/>
                  </a:cubicBezTo>
                  <a:cubicBezTo>
                    <a:pt x="752" y="781"/>
                    <a:pt x="752" y="808"/>
                    <a:pt x="751" y="835"/>
                  </a:cubicBezTo>
                  <a:cubicBezTo>
                    <a:pt x="750" y="837"/>
                    <a:pt x="752" y="837"/>
                    <a:pt x="752" y="836"/>
                  </a:cubicBezTo>
                  <a:cubicBezTo>
                    <a:pt x="754" y="809"/>
                    <a:pt x="754" y="781"/>
                    <a:pt x="754" y="754"/>
                  </a:cubicBezTo>
                  <a:cubicBezTo>
                    <a:pt x="754" y="754"/>
                    <a:pt x="754" y="754"/>
                    <a:pt x="754" y="754"/>
                  </a:cubicBezTo>
                  <a:cubicBezTo>
                    <a:pt x="764" y="756"/>
                    <a:pt x="773" y="759"/>
                    <a:pt x="783" y="761"/>
                  </a:cubicBezTo>
                  <a:cubicBezTo>
                    <a:pt x="781" y="795"/>
                    <a:pt x="781" y="829"/>
                    <a:pt x="782" y="863"/>
                  </a:cubicBezTo>
                  <a:cubicBezTo>
                    <a:pt x="740" y="857"/>
                    <a:pt x="698" y="853"/>
                    <a:pt x="656" y="846"/>
                  </a:cubicBezTo>
                  <a:cubicBezTo>
                    <a:pt x="658" y="809"/>
                    <a:pt x="657" y="771"/>
                    <a:pt x="657" y="734"/>
                  </a:cubicBezTo>
                  <a:cubicBezTo>
                    <a:pt x="657" y="734"/>
                    <a:pt x="656" y="733"/>
                    <a:pt x="656" y="734"/>
                  </a:cubicBezTo>
                  <a:cubicBezTo>
                    <a:pt x="655" y="771"/>
                    <a:pt x="655" y="809"/>
                    <a:pt x="654" y="846"/>
                  </a:cubicBezTo>
                  <a:cubicBezTo>
                    <a:pt x="636" y="843"/>
                    <a:pt x="618" y="840"/>
                    <a:pt x="601" y="836"/>
                  </a:cubicBezTo>
                  <a:cubicBezTo>
                    <a:pt x="603" y="836"/>
                    <a:pt x="605" y="836"/>
                    <a:pt x="607" y="835"/>
                  </a:cubicBezTo>
                  <a:cubicBezTo>
                    <a:pt x="608" y="835"/>
                    <a:pt x="607" y="832"/>
                    <a:pt x="606" y="833"/>
                  </a:cubicBezTo>
                  <a:cubicBezTo>
                    <a:pt x="572" y="837"/>
                    <a:pt x="538" y="842"/>
                    <a:pt x="504" y="846"/>
                  </a:cubicBezTo>
                  <a:cubicBezTo>
                    <a:pt x="506" y="810"/>
                    <a:pt x="506" y="774"/>
                    <a:pt x="505" y="739"/>
                  </a:cubicBezTo>
                  <a:cubicBezTo>
                    <a:pt x="516" y="737"/>
                    <a:pt x="528" y="734"/>
                    <a:pt x="540" y="732"/>
                  </a:cubicBezTo>
                  <a:cubicBezTo>
                    <a:pt x="542" y="768"/>
                    <a:pt x="541" y="803"/>
                    <a:pt x="542" y="839"/>
                  </a:cubicBezTo>
                  <a:cubicBezTo>
                    <a:pt x="542" y="840"/>
                    <a:pt x="544" y="840"/>
                    <a:pt x="544" y="839"/>
                  </a:cubicBezTo>
                  <a:cubicBezTo>
                    <a:pt x="545" y="804"/>
                    <a:pt x="543" y="768"/>
                    <a:pt x="540" y="732"/>
                  </a:cubicBezTo>
                  <a:cubicBezTo>
                    <a:pt x="551" y="730"/>
                    <a:pt x="562" y="728"/>
                    <a:pt x="572" y="726"/>
                  </a:cubicBezTo>
                  <a:cubicBezTo>
                    <a:pt x="570" y="761"/>
                    <a:pt x="568" y="795"/>
                    <a:pt x="569" y="830"/>
                  </a:cubicBezTo>
                  <a:cubicBezTo>
                    <a:pt x="569" y="832"/>
                    <a:pt x="571" y="832"/>
                    <a:pt x="571" y="831"/>
                  </a:cubicBezTo>
                  <a:cubicBezTo>
                    <a:pt x="571" y="796"/>
                    <a:pt x="572" y="761"/>
                    <a:pt x="573" y="726"/>
                  </a:cubicBezTo>
                  <a:cubicBezTo>
                    <a:pt x="583" y="724"/>
                    <a:pt x="592" y="722"/>
                    <a:pt x="602" y="720"/>
                  </a:cubicBezTo>
                  <a:cubicBezTo>
                    <a:pt x="603" y="720"/>
                    <a:pt x="602" y="718"/>
                    <a:pt x="601" y="718"/>
                  </a:cubicBezTo>
                  <a:cubicBezTo>
                    <a:pt x="581" y="720"/>
                    <a:pt x="560" y="724"/>
                    <a:pt x="540" y="727"/>
                  </a:cubicBezTo>
                  <a:cubicBezTo>
                    <a:pt x="540" y="727"/>
                    <a:pt x="540" y="726"/>
                    <a:pt x="540" y="725"/>
                  </a:cubicBezTo>
                  <a:cubicBezTo>
                    <a:pt x="540" y="725"/>
                    <a:pt x="539" y="725"/>
                    <a:pt x="539" y="726"/>
                  </a:cubicBezTo>
                  <a:cubicBezTo>
                    <a:pt x="539" y="726"/>
                    <a:pt x="539" y="727"/>
                    <a:pt x="539" y="727"/>
                  </a:cubicBezTo>
                  <a:cubicBezTo>
                    <a:pt x="528" y="729"/>
                    <a:pt x="516" y="731"/>
                    <a:pt x="505" y="733"/>
                  </a:cubicBezTo>
                  <a:cubicBezTo>
                    <a:pt x="505" y="732"/>
                    <a:pt x="505" y="731"/>
                    <a:pt x="505" y="731"/>
                  </a:cubicBezTo>
                  <a:cubicBezTo>
                    <a:pt x="505" y="730"/>
                    <a:pt x="504" y="730"/>
                    <a:pt x="504" y="730"/>
                  </a:cubicBezTo>
                  <a:cubicBezTo>
                    <a:pt x="504" y="731"/>
                    <a:pt x="504" y="733"/>
                    <a:pt x="504" y="734"/>
                  </a:cubicBezTo>
                  <a:cubicBezTo>
                    <a:pt x="492" y="736"/>
                    <a:pt x="479" y="738"/>
                    <a:pt x="467" y="741"/>
                  </a:cubicBezTo>
                  <a:cubicBezTo>
                    <a:pt x="467" y="740"/>
                    <a:pt x="467" y="739"/>
                    <a:pt x="467" y="737"/>
                  </a:cubicBezTo>
                  <a:cubicBezTo>
                    <a:pt x="467" y="736"/>
                    <a:pt x="465" y="736"/>
                    <a:pt x="465" y="737"/>
                  </a:cubicBezTo>
                  <a:cubicBezTo>
                    <a:pt x="465" y="738"/>
                    <a:pt x="465" y="740"/>
                    <a:pt x="465" y="741"/>
                  </a:cubicBezTo>
                  <a:cubicBezTo>
                    <a:pt x="443" y="746"/>
                    <a:pt x="421" y="750"/>
                    <a:pt x="400" y="755"/>
                  </a:cubicBezTo>
                  <a:cubicBezTo>
                    <a:pt x="400" y="755"/>
                    <a:pt x="400" y="754"/>
                    <a:pt x="400" y="754"/>
                  </a:cubicBezTo>
                  <a:cubicBezTo>
                    <a:pt x="400" y="754"/>
                    <a:pt x="399" y="753"/>
                    <a:pt x="399" y="754"/>
                  </a:cubicBezTo>
                  <a:cubicBezTo>
                    <a:pt x="399" y="754"/>
                    <a:pt x="399" y="755"/>
                    <a:pt x="399" y="755"/>
                  </a:cubicBezTo>
                  <a:cubicBezTo>
                    <a:pt x="346" y="766"/>
                    <a:pt x="293" y="778"/>
                    <a:pt x="240" y="786"/>
                  </a:cubicBezTo>
                  <a:cubicBezTo>
                    <a:pt x="240" y="785"/>
                    <a:pt x="240" y="784"/>
                    <a:pt x="240" y="782"/>
                  </a:cubicBezTo>
                  <a:cubicBezTo>
                    <a:pt x="240" y="781"/>
                    <a:pt x="238" y="781"/>
                    <a:pt x="238" y="782"/>
                  </a:cubicBezTo>
                  <a:cubicBezTo>
                    <a:pt x="238" y="783"/>
                    <a:pt x="238" y="785"/>
                    <a:pt x="238" y="786"/>
                  </a:cubicBezTo>
                  <a:cubicBezTo>
                    <a:pt x="226" y="788"/>
                    <a:pt x="214" y="790"/>
                    <a:pt x="202" y="791"/>
                  </a:cubicBezTo>
                  <a:cubicBezTo>
                    <a:pt x="202" y="791"/>
                    <a:pt x="202" y="790"/>
                    <a:pt x="202" y="789"/>
                  </a:cubicBezTo>
                  <a:cubicBezTo>
                    <a:pt x="269" y="774"/>
                    <a:pt x="335" y="759"/>
                    <a:pt x="402" y="746"/>
                  </a:cubicBezTo>
                  <a:cubicBezTo>
                    <a:pt x="435" y="739"/>
                    <a:pt x="468" y="733"/>
                    <a:pt x="502" y="727"/>
                  </a:cubicBezTo>
                  <a:cubicBezTo>
                    <a:pt x="535" y="721"/>
                    <a:pt x="570" y="718"/>
                    <a:pt x="604" y="710"/>
                  </a:cubicBezTo>
                  <a:cubicBezTo>
                    <a:pt x="604" y="710"/>
                    <a:pt x="604" y="710"/>
                    <a:pt x="604" y="709"/>
                  </a:cubicBezTo>
                  <a:cubicBezTo>
                    <a:pt x="700" y="733"/>
                    <a:pt x="796" y="759"/>
                    <a:pt x="893" y="777"/>
                  </a:cubicBezTo>
                  <a:cubicBezTo>
                    <a:pt x="896" y="778"/>
                    <a:pt x="895" y="774"/>
                    <a:pt x="893" y="774"/>
                  </a:cubicBezTo>
                  <a:cubicBezTo>
                    <a:pt x="890" y="773"/>
                    <a:pt x="887" y="772"/>
                    <a:pt x="884" y="772"/>
                  </a:cubicBezTo>
                  <a:cubicBezTo>
                    <a:pt x="891" y="771"/>
                    <a:pt x="899" y="770"/>
                    <a:pt x="907" y="769"/>
                  </a:cubicBezTo>
                  <a:cubicBezTo>
                    <a:pt x="910" y="796"/>
                    <a:pt x="912" y="824"/>
                    <a:pt x="915" y="852"/>
                  </a:cubicBezTo>
                  <a:cubicBezTo>
                    <a:pt x="915" y="853"/>
                    <a:pt x="916" y="853"/>
                    <a:pt x="916" y="852"/>
                  </a:cubicBezTo>
                  <a:cubicBezTo>
                    <a:pt x="914" y="824"/>
                    <a:pt x="912" y="796"/>
                    <a:pt x="909" y="768"/>
                  </a:cubicBezTo>
                  <a:cubicBezTo>
                    <a:pt x="916" y="768"/>
                    <a:pt x="923" y="767"/>
                    <a:pt x="930" y="766"/>
                  </a:cubicBezTo>
                  <a:cubicBezTo>
                    <a:pt x="929" y="794"/>
                    <a:pt x="930" y="823"/>
                    <a:pt x="930" y="852"/>
                  </a:cubicBezTo>
                  <a:cubicBezTo>
                    <a:pt x="930" y="852"/>
                    <a:pt x="931" y="853"/>
                    <a:pt x="931" y="852"/>
                  </a:cubicBezTo>
                  <a:cubicBezTo>
                    <a:pt x="932" y="823"/>
                    <a:pt x="932" y="794"/>
                    <a:pt x="931" y="766"/>
                  </a:cubicBezTo>
                  <a:cubicBezTo>
                    <a:pt x="936" y="765"/>
                    <a:pt x="940" y="764"/>
                    <a:pt x="945" y="764"/>
                  </a:cubicBezTo>
                  <a:cubicBezTo>
                    <a:pt x="945" y="797"/>
                    <a:pt x="944" y="830"/>
                    <a:pt x="943" y="862"/>
                  </a:cubicBezTo>
                  <a:cubicBezTo>
                    <a:pt x="923" y="864"/>
                    <a:pt x="904" y="867"/>
                    <a:pt x="885" y="869"/>
                  </a:cubicBezTo>
                  <a:cubicBezTo>
                    <a:pt x="884" y="869"/>
                    <a:pt x="884" y="871"/>
                    <a:pt x="885" y="871"/>
                  </a:cubicBezTo>
                  <a:cubicBezTo>
                    <a:pt x="904" y="868"/>
                    <a:pt x="923" y="866"/>
                    <a:pt x="943" y="865"/>
                  </a:cubicBezTo>
                  <a:cubicBezTo>
                    <a:pt x="943" y="865"/>
                    <a:pt x="943" y="866"/>
                    <a:pt x="943" y="867"/>
                  </a:cubicBezTo>
                  <a:cubicBezTo>
                    <a:pt x="943" y="868"/>
                    <a:pt x="944" y="868"/>
                    <a:pt x="944" y="867"/>
                  </a:cubicBezTo>
                  <a:cubicBezTo>
                    <a:pt x="944" y="866"/>
                    <a:pt x="944" y="865"/>
                    <a:pt x="944" y="864"/>
                  </a:cubicBezTo>
                  <a:cubicBezTo>
                    <a:pt x="954" y="863"/>
                    <a:pt x="964" y="863"/>
                    <a:pt x="973" y="862"/>
                  </a:cubicBezTo>
                  <a:cubicBezTo>
                    <a:pt x="973" y="871"/>
                    <a:pt x="973" y="880"/>
                    <a:pt x="972" y="888"/>
                  </a:cubicBezTo>
                  <a:close/>
                  <a:moveTo>
                    <a:pt x="273" y="866"/>
                  </a:moveTo>
                  <a:cubicBezTo>
                    <a:pt x="261" y="868"/>
                    <a:pt x="250" y="869"/>
                    <a:pt x="238" y="870"/>
                  </a:cubicBezTo>
                  <a:cubicBezTo>
                    <a:pt x="239" y="843"/>
                    <a:pt x="239" y="817"/>
                    <a:pt x="240" y="790"/>
                  </a:cubicBezTo>
                  <a:cubicBezTo>
                    <a:pt x="251" y="789"/>
                    <a:pt x="263" y="787"/>
                    <a:pt x="275" y="785"/>
                  </a:cubicBezTo>
                  <a:cubicBezTo>
                    <a:pt x="273" y="812"/>
                    <a:pt x="273" y="839"/>
                    <a:pt x="273" y="866"/>
                  </a:cubicBezTo>
                  <a:close/>
                  <a:moveTo>
                    <a:pt x="308" y="864"/>
                  </a:moveTo>
                  <a:cubicBezTo>
                    <a:pt x="297" y="865"/>
                    <a:pt x="286" y="865"/>
                    <a:pt x="275" y="866"/>
                  </a:cubicBezTo>
                  <a:cubicBezTo>
                    <a:pt x="276" y="839"/>
                    <a:pt x="275" y="812"/>
                    <a:pt x="277" y="785"/>
                  </a:cubicBezTo>
                  <a:cubicBezTo>
                    <a:pt x="287" y="783"/>
                    <a:pt x="298" y="781"/>
                    <a:pt x="309" y="779"/>
                  </a:cubicBezTo>
                  <a:cubicBezTo>
                    <a:pt x="309" y="807"/>
                    <a:pt x="308" y="836"/>
                    <a:pt x="308" y="864"/>
                  </a:cubicBezTo>
                  <a:close/>
                  <a:moveTo>
                    <a:pt x="310" y="779"/>
                  </a:moveTo>
                  <a:cubicBezTo>
                    <a:pt x="317" y="778"/>
                    <a:pt x="325" y="776"/>
                    <a:pt x="332" y="775"/>
                  </a:cubicBezTo>
                  <a:cubicBezTo>
                    <a:pt x="333" y="804"/>
                    <a:pt x="333" y="833"/>
                    <a:pt x="332" y="862"/>
                  </a:cubicBezTo>
                  <a:cubicBezTo>
                    <a:pt x="324" y="863"/>
                    <a:pt x="317" y="863"/>
                    <a:pt x="310" y="864"/>
                  </a:cubicBezTo>
                  <a:cubicBezTo>
                    <a:pt x="311" y="835"/>
                    <a:pt x="310" y="807"/>
                    <a:pt x="310" y="779"/>
                  </a:cubicBezTo>
                  <a:close/>
                  <a:moveTo>
                    <a:pt x="333" y="774"/>
                  </a:moveTo>
                  <a:cubicBezTo>
                    <a:pt x="344" y="772"/>
                    <a:pt x="354" y="770"/>
                    <a:pt x="365" y="768"/>
                  </a:cubicBezTo>
                  <a:cubicBezTo>
                    <a:pt x="365" y="798"/>
                    <a:pt x="364" y="829"/>
                    <a:pt x="363" y="860"/>
                  </a:cubicBezTo>
                  <a:cubicBezTo>
                    <a:pt x="354" y="861"/>
                    <a:pt x="344" y="861"/>
                    <a:pt x="334" y="862"/>
                  </a:cubicBezTo>
                  <a:cubicBezTo>
                    <a:pt x="335" y="833"/>
                    <a:pt x="336" y="803"/>
                    <a:pt x="333" y="774"/>
                  </a:cubicBezTo>
                  <a:close/>
                  <a:moveTo>
                    <a:pt x="367" y="767"/>
                  </a:moveTo>
                  <a:cubicBezTo>
                    <a:pt x="367" y="767"/>
                    <a:pt x="367" y="767"/>
                    <a:pt x="367" y="767"/>
                  </a:cubicBezTo>
                  <a:cubicBezTo>
                    <a:pt x="378" y="765"/>
                    <a:pt x="388" y="762"/>
                    <a:pt x="399" y="760"/>
                  </a:cubicBezTo>
                  <a:cubicBezTo>
                    <a:pt x="398" y="792"/>
                    <a:pt x="396" y="825"/>
                    <a:pt x="397" y="857"/>
                  </a:cubicBezTo>
                  <a:cubicBezTo>
                    <a:pt x="386" y="858"/>
                    <a:pt x="376" y="859"/>
                    <a:pt x="366" y="860"/>
                  </a:cubicBezTo>
                  <a:cubicBezTo>
                    <a:pt x="367" y="829"/>
                    <a:pt x="367" y="798"/>
                    <a:pt x="367" y="767"/>
                  </a:cubicBezTo>
                  <a:close/>
                  <a:moveTo>
                    <a:pt x="435" y="762"/>
                  </a:moveTo>
                  <a:cubicBezTo>
                    <a:pt x="432" y="793"/>
                    <a:pt x="430" y="823"/>
                    <a:pt x="430" y="854"/>
                  </a:cubicBezTo>
                  <a:cubicBezTo>
                    <a:pt x="422" y="855"/>
                    <a:pt x="413" y="856"/>
                    <a:pt x="404" y="857"/>
                  </a:cubicBezTo>
                  <a:cubicBezTo>
                    <a:pt x="402" y="857"/>
                    <a:pt x="400" y="857"/>
                    <a:pt x="399" y="857"/>
                  </a:cubicBezTo>
                  <a:cubicBezTo>
                    <a:pt x="399" y="825"/>
                    <a:pt x="400" y="792"/>
                    <a:pt x="400" y="760"/>
                  </a:cubicBezTo>
                  <a:cubicBezTo>
                    <a:pt x="400" y="760"/>
                    <a:pt x="400" y="760"/>
                    <a:pt x="400" y="760"/>
                  </a:cubicBezTo>
                  <a:cubicBezTo>
                    <a:pt x="422" y="755"/>
                    <a:pt x="444" y="751"/>
                    <a:pt x="465" y="746"/>
                  </a:cubicBezTo>
                  <a:cubicBezTo>
                    <a:pt x="466" y="781"/>
                    <a:pt x="466" y="816"/>
                    <a:pt x="467" y="850"/>
                  </a:cubicBezTo>
                  <a:cubicBezTo>
                    <a:pt x="455" y="852"/>
                    <a:pt x="444" y="853"/>
                    <a:pt x="432" y="854"/>
                  </a:cubicBezTo>
                  <a:cubicBezTo>
                    <a:pt x="432" y="823"/>
                    <a:pt x="434" y="793"/>
                    <a:pt x="437" y="762"/>
                  </a:cubicBezTo>
                  <a:cubicBezTo>
                    <a:pt x="437" y="762"/>
                    <a:pt x="435" y="761"/>
                    <a:pt x="435" y="762"/>
                  </a:cubicBezTo>
                  <a:close/>
                  <a:moveTo>
                    <a:pt x="502" y="846"/>
                  </a:moveTo>
                  <a:cubicBezTo>
                    <a:pt x="491" y="847"/>
                    <a:pt x="480" y="849"/>
                    <a:pt x="469" y="850"/>
                  </a:cubicBezTo>
                  <a:cubicBezTo>
                    <a:pt x="470" y="815"/>
                    <a:pt x="469" y="781"/>
                    <a:pt x="467" y="746"/>
                  </a:cubicBezTo>
                  <a:cubicBezTo>
                    <a:pt x="479" y="744"/>
                    <a:pt x="491" y="741"/>
                    <a:pt x="503" y="739"/>
                  </a:cubicBezTo>
                  <a:cubicBezTo>
                    <a:pt x="500" y="774"/>
                    <a:pt x="500" y="811"/>
                    <a:pt x="502" y="846"/>
                  </a:cubicBezTo>
                  <a:close/>
                  <a:moveTo>
                    <a:pt x="811" y="862"/>
                  </a:moveTo>
                  <a:cubicBezTo>
                    <a:pt x="811" y="863"/>
                    <a:pt x="812" y="864"/>
                    <a:pt x="812" y="863"/>
                  </a:cubicBezTo>
                  <a:cubicBezTo>
                    <a:pt x="813" y="831"/>
                    <a:pt x="813" y="800"/>
                    <a:pt x="814" y="768"/>
                  </a:cubicBezTo>
                  <a:cubicBezTo>
                    <a:pt x="822" y="770"/>
                    <a:pt x="831" y="772"/>
                    <a:pt x="839" y="774"/>
                  </a:cubicBezTo>
                  <a:cubicBezTo>
                    <a:pt x="837" y="806"/>
                    <a:pt x="837" y="838"/>
                    <a:pt x="837" y="871"/>
                  </a:cubicBezTo>
                  <a:cubicBezTo>
                    <a:pt x="820" y="868"/>
                    <a:pt x="802" y="865"/>
                    <a:pt x="784" y="863"/>
                  </a:cubicBezTo>
                  <a:cubicBezTo>
                    <a:pt x="785" y="829"/>
                    <a:pt x="785" y="795"/>
                    <a:pt x="783" y="761"/>
                  </a:cubicBezTo>
                  <a:cubicBezTo>
                    <a:pt x="793" y="763"/>
                    <a:pt x="803" y="765"/>
                    <a:pt x="812" y="768"/>
                  </a:cubicBezTo>
                  <a:cubicBezTo>
                    <a:pt x="811" y="799"/>
                    <a:pt x="810" y="831"/>
                    <a:pt x="811" y="862"/>
                  </a:cubicBezTo>
                  <a:close/>
                  <a:moveTo>
                    <a:pt x="866" y="876"/>
                  </a:moveTo>
                  <a:cubicBezTo>
                    <a:pt x="857" y="874"/>
                    <a:pt x="848" y="872"/>
                    <a:pt x="839" y="871"/>
                  </a:cubicBezTo>
                  <a:cubicBezTo>
                    <a:pt x="840" y="839"/>
                    <a:pt x="839" y="807"/>
                    <a:pt x="841" y="774"/>
                  </a:cubicBezTo>
                  <a:cubicBezTo>
                    <a:pt x="849" y="776"/>
                    <a:pt x="857" y="778"/>
                    <a:pt x="865" y="780"/>
                  </a:cubicBezTo>
                  <a:cubicBezTo>
                    <a:pt x="864" y="812"/>
                    <a:pt x="864" y="844"/>
                    <a:pt x="866" y="876"/>
                  </a:cubicBezTo>
                  <a:close/>
                  <a:moveTo>
                    <a:pt x="973" y="859"/>
                  </a:moveTo>
                  <a:cubicBezTo>
                    <a:pt x="964" y="860"/>
                    <a:pt x="954" y="861"/>
                    <a:pt x="945" y="862"/>
                  </a:cubicBezTo>
                  <a:cubicBezTo>
                    <a:pt x="947" y="829"/>
                    <a:pt x="947" y="796"/>
                    <a:pt x="947" y="764"/>
                  </a:cubicBezTo>
                  <a:cubicBezTo>
                    <a:pt x="951" y="763"/>
                    <a:pt x="956" y="762"/>
                    <a:pt x="960" y="762"/>
                  </a:cubicBezTo>
                  <a:cubicBezTo>
                    <a:pt x="960" y="793"/>
                    <a:pt x="960" y="825"/>
                    <a:pt x="960" y="857"/>
                  </a:cubicBezTo>
                  <a:cubicBezTo>
                    <a:pt x="960" y="858"/>
                    <a:pt x="962" y="859"/>
                    <a:pt x="962" y="857"/>
                  </a:cubicBezTo>
                  <a:cubicBezTo>
                    <a:pt x="962" y="825"/>
                    <a:pt x="962" y="793"/>
                    <a:pt x="962" y="762"/>
                  </a:cubicBezTo>
                  <a:cubicBezTo>
                    <a:pt x="967" y="761"/>
                    <a:pt x="972" y="760"/>
                    <a:pt x="977" y="760"/>
                  </a:cubicBezTo>
                  <a:cubicBezTo>
                    <a:pt x="976" y="793"/>
                    <a:pt x="975" y="826"/>
                    <a:pt x="973" y="859"/>
                  </a:cubicBezTo>
                  <a:close/>
                  <a:moveTo>
                    <a:pt x="975" y="929"/>
                  </a:moveTo>
                  <a:cubicBezTo>
                    <a:pt x="975" y="924"/>
                    <a:pt x="976" y="919"/>
                    <a:pt x="976" y="913"/>
                  </a:cubicBezTo>
                  <a:cubicBezTo>
                    <a:pt x="990" y="912"/>
                    <a:pt x="1004" y="911"/>
                    <a:pt x="1018" y="910"/>
                  </a:cubicBezTo>
                  <a:cubicBezTo>
                    <a:pt x="1034" y="908"/>
                    <a:pt x="1050" y="907"/>
                    <a:pt x="1066" y="905"/>
                  </a:cubicBezTo>
                  <a:cubicBezTo>
                    <a:pt x="1066" y="910"/>
                    <a:pt x="1066" y="915"/>
                    <a:pt x="1066" y="920"/>
                  </a:cubicBezTo>
                  <a:cubicBezTo>
                    <a:pt x="1036" y="923"/>
                    <a:pt x="1005" y="926"/>
                    <a:pt x="975" y="929"/>
                  </a:cubicBezTo>
                  <a:close/>
                  <a:moveTo>
                    <a:pt x="1065" y="472"/>
                  </a:moveTo>
                  <a:cubicBezTo>
                    <a:pt x="1053" y="475"/>
                    <a:pt x="1041" y="478"/>
                    <a:pt x="1028" y="481"/>
                  </a:cubicBezTo>
                  <a:cubicBezTo>
                    <a:pt x="1031" y="433"/>
                    <a:pt x="1034" y="384"/>
                    <a:pt x="1030" y="336"/>
                  </a:cubicBezTo>
                  <a:cubicBezTo>
                    <a:pt x="1037" y="334"/>
                    <a:pt x="1044" y="332"/>
                    <a:pt x="1052" y="330"/>
                  </a:cubicBezTo>
                  <a:cubicBezTo>
                    <a:pt x="1049" y="377"/>
                    <a:pt x="1049" y="424"/>
                    <a:pt x="1049" y="471"/>
                  </a:cubicBezTo>
                  <a:cubicBezTo>
                    <a:pt x="1049" y="472"/>
                    <a:pt x="1051" y="472"/>
                    <a:pt x="1051" y="471"/>
                  </a:cubicBezTo>
                  <a:cubicBezTo>
                    <a:pt x="1051" y="424"/>
                    <a:pt x="1051" y="377"/>
                    <a:pt x="1053" y="329"/>
                  </a:cubicBezTo>
                  <a:cubicBezTo>
                    <a:pt x="1058" y="328"/>
                    <a:pt x="1062" y="326"/>
                    <a:pt x="1067" y="325"/>
                  </a:cubicBezTo>
                  <a:cubicBezTo>
                    <a:pt x="1066" y="374"/>
                    <a:pt x="1066" y="423"/>
                    <a:pt x="1065" y="472"/>
                  </a:cubicBezTo>
                  <a:close/>
                  <a:moveTo>
                    <a:pt x="1123" y="126"/>
                  </a:moveTo>
                  <a:cubicBezTo>
                    <a:pt x="1129" y="124"/>
                    <a:pt x="1135" y="122"/>
                    <a:pt x="1142" y="119"/>
                  </a:cubicBezTo>
                  <a:cubicBezTo>
                    <a:pt x="1143" y="119"/>
                    <a:pt x="1142" y="117"/>
                    <a:pt x="1141" y="117"/>
                  </a:cubicBezTo>
                  <a:cubicBezTo>
                    <a:pt x="1135" y="120"/>
                    <a:pt x="1129" y="122"/>
                    <a:pt x="1123" y="124"/>
                  </a:cubicBezTo>
                  <a:cubicBezTo>
                    <a:pt x="1123" y="112"/>
                    <a:pt x="1123" y="101"/>
                    <a:pt x="1123" y="89"/>
                  </a:cubicBezTo>
                  <a:cubicBezTo>
                    <a:pt x="1123" y="89"/>
                    <a:pt x="1124" y="89"/>
                    <a:pt x="1124" y="89"/>
                  </a:cubicBezTo>
                  <a:cubicBezTo>
                    <a:pt x="1125" y="88"/>
                    <a:pt x="1124" y="87"/>
                    <a:pt x="1123" y="87"/>
                  </a:cubicBezTo>
                  <a:cubicBezTo>
                    <a:pt x="1123" y="87"/>
                    <a:pt x="1123" y="87"/>
                    <a:pt x="1123" y="87"/>
                  </a:cubicBezTo>
                  <a:cubicBezTo>
                    <a:pt x="1123" y="78"/>
                    <a:pt x="1123" y="69"/>
                    <a:pt x="1124" y="60"/>
                  </a:cubicBezTo>
                  <a:cubicBezTo>
                    <a:pt x="1127" y="59"/>
                    <a:pt x="1131" y="57"/>
                    <a:pt x="1134" y="55"/>
                  </a:cubicBezTo>
                  <a:cubicBezTo>
                    <a:pt x="1135" y="55"/>
                    <a:pt x="1134" y="54"/>
                    <a:pt x="1133" y="54"/>
                  </a:cubicBezTo>
                  <a:cubicBezTo>
                    <a:pt x="1130" y="56"/>
                    <a:pt x="1127" y="57"/>
                    <a:pt x="1124" y="59"/>
                  </a:cubicBezTo>
                  <a:cubicBezTo>
                    <a:pt x="1124" y="48"/>
                    <a:pt x="1124" y="37"/>
                    <a:pt x="1124" y="26"/>
                  </a:cubicBezTo>
                  <a:cubicBezTo>
                    <a:pt x="1130" y="24"/>
                    <a:pt x="1136" y="21"/>
                    <a:pt x="1141" y="18"/>
                  </a:cubicBezTo>
                  <a:cubicBezTo>
                    <a:pt x="1144" y="112"/>
                    <a:pt x="1145" y="206"/>
                    <a:pt x="1145" y="300"/>
                  </a:cubicBezTo>
                  <a:cubicBezTo>
                    <a:pt x="1137" y="302"/>
                    <a:pt x="1130" y="304"/>
                    <a:pt x="1122" y="307"/>
                  </a:cubicBezTo>
                  <a:cubicBezTo>
                    <a:pt x="1122" y="283"/>
                    <a:pt x="1122" y="259"/>
                    <a:pt x="1122" y="236"/>
                  </a:cubicBezTo>
                  <a:cubicBezTo>
                    <a:pt x="1122" y="235"/>
                    <a:pt x="1122" y="235"/>
                    <a:pt x="1122" y="235"/>
                  </a:cubicBezTo>
                  <a:cubicBezTo>
                    <a:pt x="1122" y="226"/>
                    <a:pt x="1122" y="218"/>
                    <a:pt x="1122" y="210"/>
                  </a:cubicBezTo>
                  <a:cubicBezTo>
                    <a:pt x="1124" y="209"/>
                    <a:pt x="1127" y="209"/>
                    <a:pt x="1129" y="208"/>
                  </a:cubicBezTo>
                  <a:cubicBezTo>
                    <a:pt x="1130" y="208"/>
                    <a:pt x="1129" y="206"/>
                    <a:pt x="1128" y="206"/>
                  </a:cubicBezTo>
                  <a:cubicBezTo>
                    <a:pt x="1126" y="207"/>
                    <a:pt x="1124" y="207"/>
                    <a:pt x="1122" y="208"/>
                  </a:cubicBezTo>
                  <a:cubicBezTo>
                    <a:pt x="1122" y="194"/>
                    <a:pt x="1122" y="180"/>
                    <a:pt x="1122" y="166"/>
                  </a:cubicBezTo>
                  <a:cubicBezTo>
                    <a:pt x="1126" y="165"/>
                    <a:pt x="1130" y="163"/>
                    <a:pt x="1134" y="162"/>
                  </a:cubicBezTo>
                  <a:cubicBezTo>
                    <a:pt x="1135" y="162"/>
                    <a:pt x="1134" y="160"/>
                    <a:pt x="1133" y="161"/>
                  </a:cubicBezTo>
                  <a:cubicBezTo>
                    <a:pt x="1130" y="162"/>
                    <a:pt x="1126" y="163"/>
                    <a:pt x="1122" y="164"/>
                  </a:cubicBezTo>
                  <a:cubicBezTo>
                    <a:pt x="1122" y="151"/>
                    <a:pt x="1122" y="139"/>
                    <a:pt x="1123" y="126"/>
                  </a:cubicBezTo>
                  <a:close/>
                  <a:moveTo>
                    <a:pt x="1069" y="879"/>
                  </a:moveTo>
                  <a:cubicBezTo>
                    <a:pt x="1069" y="871"/>
                    <a:pt x="1069" y="862"/>
                    <a:pt x="1069" y="853"/>
                  </a:cubicBezTo>
                  <a:cubicBezTo>
                    <a:pt x="1080" y="853"/>
                    <a:pt x="1090" y="852"/>
                    <a:pt x="1100" y="851"/>
                  </a:cubicBezTo>
                  <a:cubicBezTo>
                    <a:pt x="1100" y="852"/>
                    <a:pt x="1100" y="853"/>
                    <a:pt x="1100" y="854"/>
                  </a:cubicBezTo>
                  <a:cubicBezTo>
                    <a:pt x="1100" y="855"/>
                    <a:pt x="1101" y="856"/>
                    <a:pt x="1101" y="855"/>
                  </a:cubicBezTo>
                  <a:cubicBezTo>
                    <a:pt x="1101" y="853"/>
                    <a:pt x="1101" y="852"/>
                    <a:pt x="1102" y="851"/>
                  </a:cubicBezTo>
                  <a:cubicBezTo>
                    <a:pt x="1111" y="850"/>
                    <a:pt x="1121" y="850"/>
                    <a:pt x="1131" y="849"/>
                  </a:cubicBezTo>
                  <a:cubicBezTo>
                    <a:pt x="1132" y="857"/>
                    <a:pt x="1132" y="865"/>
                    <a:pt x="1132" y="873"/>
                  </a:cubicBezTo>
                  <a:cubicBezTo>
                    <a:pt x="1111" y="875"/>
                    <a:pt x="1090" y="877"/>
                    <a:pt x="1069" y="879"/>
                  </a:cubicBezTo>
                  <a:close/>
                  <a:moveTo>
                    <a:pt x="1132" y="876"/>
                  </a:moveTo>
                  <a:cubicBezTo>
                    <a:pt x="1133" y="882"/>
                    <a:pt x="1133" y="889"/>
                    <a:pt x="1133" y="895"/>
                  </a:cubicBezTo>
                  <a:cubicBezTo>
                    <a:pt x="1112" y="896"/>
                    <a:pt x="1091" y="899"/>
                    <a:pt x="1069" y="901"/>
                  </a:cubicBezTo>
                  <a:cubicBezTo>
                    <a:pt x="1069" y="895"/>
                    <a:pt x="1069" y="889"/>
                    <a:pt x="1069" y="883"/>
                  </a:cubicBezTo>
                  <a:cubicBezTo>
                    <a:pt x="1090" y="881"/>
                    <a:pt x="1111" y="879"/>
                    <a:pt x="1132" y="876"/>
                  </a:cubicBezTo>
                  <a:close/>
                  <a:moveTo>
                    <a:pt x="1100" y="849"/>
                  </a:moveTo>
                  <a:cubicBezTo>
                    <a:pt x="1094" y="849"/>
                    <a:pt x="1088" y="850"/>
                    <a:pt x="1081" y="850"/>
                  </a:cubicBezTo>
                  <a:cubicBezTo>
                    <a:pt x="1087" y="815"/>
                    <a:pt x="1086" y="780"/>
                    <a:pt x="1082" y="746"/>
                  </a:cubicBezTo>
                  <a:cubicBezTo>
                    <a:pt x="1088" y="745"/>
                    <a:pt x="1094" y="744"/>
                    <a:pt x="1100" y="743"/>
                  </a:cubicBezTo>
                  <a:cubicBezTo>
                    <a:pt x="1100" y="778"/>
                    <a:pt x="1099" y="814"/>
                    <a:pt x="1100" y="849"/>
                  </a:cubicBezTo>
                  <a:close/>
                  <a:moveTo>
                    <a:pt x="1080" y="850"/>
                  </a:moveTo>
                  <a:cubicBezTo>
                    <a:pt x="1076" y="850"/>
                    <a:pt x="1073" y="851"/>
                    <a:pt x="1069" y="851"/>
                  </a:cubicBezTo>
                  <a:cubicBezTo>
                    <a:pt x="1070" y="816"/>
                    <a:pt x="1070" y="782"/>
                    <a:pt x="1070" y="747"/>
                  </a:cubicBezTo>
                  <a:cubicBezTo>
                    <a:pt x="1073" y="747"/>
                    <a:pt x="1077" y="746"/>
                    <a:pt x="1080" y="746"/>
                  </a:cubicBezTo>
                  <a:cubicBezTo>
                    <a:pt x="1084" y="781"/>
                    <a:pt x="1083" y="815"/>
                    <a:pt x="1080" y="850"/>
                  </a:cubicBezTo>
                  <a:close/>
                  <a:moveTo>
                    <a:pt x="1102" y="849"/>
                  </a:moveTo>
                  <a:cubicBezTo>
                    <a:pt x="1102" y="813"/>
                    <a:pt x="1101" y="778"/>
                    <a:pt x="1101" y="743"/>
                  </a:cubicBezTo>
                  <a:cubicBezTo>
                    <a:pt x="1111" y="742"/>
                    <a:pt x="1120" y="741"/>
                    <a:pt x="1130" y="740"/>
                  </a:cubicBezTo>
                  <a:cubicBezTo>
                    <a:pt x="1130" y="775"/>
                    <a:pt x="1130" y="811"/>
                    <a:pt x="1131" y="847"/>
                  </a:cubicBezTo>
                  <a:cubicBezTo>
                    <a:pt x="1121" y="847"/>
                    <a:pt x="1111" y="848"/>
                    <a:pt x="1102" y="849"/>
                  </a:cubicBezTo>
                  <a:close/>
                  <a:moveTo>
                    <a:pt x="1081" y="743"/>
                  </a:moveTo>
                  <a:cubicBezTo>
                    <a:pt x="1081" y="743"/>
                    <a:pt x="1081" y="743"/>
                    <a:pt x="1081" y="743"/>
                  </a:cubicBezTo>
                  <a:cubicBezTo>
                    <a:pt x="1081" y="742"/>
                    <a:pt x="1080" y="742"/>
                    <a:pt x="1080" y="743"/>
                  </a:cubicBezTo>
                  <a:cubicBezTo>
                    <a:pt x="1080" y="743"/>
                    <a:pt x="1080" y="743"/>
                    <a:pt x="1080" y="743"/>
                  </a:cubicBezTo>
                  <a:cubicBezTo>
                    <a:pt x="1076" y="744"/>
                    <a:pt x="1073" y="744"/>
                    <a:pt x="1070" y="744"/>
                  </a:cubicBezTo>
                  <a:cubicBezTo>
                    <a:pt x="1070" y="702"/>
                    <a:pt x="1070" y="660"/>
                    <a:pt x="1070" y="618"/>
                  </a:cubicBezTo>
                  <a:cubicBezTo>
                    <a:pt x="1079" y="616"/>
                    <a:pt x="1088" y="614"/>
                    <a:pt x="1097" y="613"/>
                  </a:cubicBezTo>
                  <a:cubicBezTo>
                    <a:pt x="1097" y="614"/>
                    <a:pt x="1097" y="616"/>
                    <a:pt x="1097" y="618"/>
                  </a:cubicBezTo>
                  <a:cubicBezTo>
                    <a:pt x="1098" y="619"/>
                    <a:pt x="1099" y="620"/>
                    <a:pt x="1099" y="619"/>
                  </a:cubicBezTo>
                  <a:cubicBezTo>
                    <a:pt x="1099" y="616"/>
                    <a:pt x="1099" y="614"/>
                    <a:pt x="1099" y="612"/>
                  </a:cubicBezTo>
                  <a:cubicBezTo>
                    <a:pt x="1102" y="612"/>
                    <a:pt x="1105" y="611"/>
                    <a:pt x="1108" y="610"/>
                  </a:cubicBezTo>
                  <a:cubicBezTo>
                    <a:pt x="1108" y="616"/>
                    <a:pt x="1108" y="621"/>
                    <a:pt x="1108" y="626"/>
                  </a:cubicBezTo>
                  <a:cubicBezTo>
                    <a:pt x="1108" y="627"/>
                    <a:pt x="1109" y="627"/>
                    <a:pt x="1109" y="626"/>
                  </a:cubicBezTo>
                  <a:cubicBezTo>
                    <a:pt x="1110" y="621"/>
                    <a:pt x="1110" y="615"/>
                    <a:pt x="1110" y="610"/>
                  </a:cubicBezTo>
                  <a:cubicBezTo>
                    <a:pt x="1111" y="610"/>
                    <a:pt x="1113" y="609"/>
                    <a:pt x="1114" y="609"/>
                  </a:cubicBezTo>
                  <a:cubicBezTo>
                    <a:pt x="1115" y="609"/>
                    <a:pt x="1114" y="607"/>
                    <a:pt x="1113" y="607"/>
                  </a:cubicBezTo>
                  <a:cubicBezTo>
                    <a:pt x="1112" y="607"/>
                    <a:pt x="1111" y="607"/>
                    <a:pt x="1110" y="608"/>
                  </a:cubicBezTo>
                  <a:cubicBezTo>
                    <a:pt x="1113" y="560"/>
                    <a:pt x="1115" y="512"/>
                    <a:pt x="1117" y="464"/>
                  </a:cubicBezTo>
                  <a:cubicBezTo>
                    <a:pt x="1118" y="463"/>
                    <a:pt x="1120" y="463"/>
                    <a:pt x="1121" y="463"/>
                  </a:cubicBezTo>
                  <a:cubicBezTo>
                    <a:pt x="1121" y="466"/>
                    <a:pt x="1122" y="470"/>
                    <a:pt x="1122" y="474"/>
                  </a:cubicBezTo>
                  <a:cubicBezTo>
                    <a:pt x="1124" y="551"/>
                    <a:pt x="1126" y="627"/>
                    <a:pt x="1129" y="703"/>
                  </a:cubicBezTo>
                  <a:cubicBezTo>
                    <a:pt x="1129" y="714"/>
                    <a:pt x="1129" y="726"/>
                    <a:pt x="1130" y="737"/>
                  </a:cubicBezTo>
                  <a:cubicBezTo>
                    <a:pt x="1113" y="739"/>
                    <a:pt x="1097" y="741"/>
                    <a:pt x="1081" y="743"/>
                  </a:cubicBezTo>
                  <a:close/>
                  <a:moveTo>
                    <a:pt x="1097" y="609"/>
                  </a:moveTo>
                  <a:cubicBezTo>
                    <a:pt x="1092" y="610"/>
                    <a:pt x="1086" y="611"/>
                    <a:pt x="1081" y="612"/>
                  </a:cubicBezTo>
                  <a:cubicBezTo>
                    <a:pt x="1083" y="566"/>
                    <a:pt x="1081" y="520"/>
                    <a:pt x="1077" y="474"/>
                  </a:cubicBezTo>
                  <a:cubicBezTo>
                    <a:pt x="1084" y="472"/>
                    <a:pt x="1091" y="470"/>
                    <a:pt x="1097" y="469"/>
                  </a:cubicBezTo>
                  <a:cubicBezTo>
                    <a:pt x="1097" y="515"/>
                    <a:pt x="1096" y="563"/>
                    <a:pt x="1097" y="609"/>
                  </a:cubicBezTo>
                  <a:close/>
                  <a:moveTo>
                    <a:pt x="1080" y="612"/>
                  </a:moveTo>
                  <a:cubicBezTo>
                    <a:pt x="1077" y="612"/>
                    <a:pt x="1073" y="613"/>
                    <a:pt x="1070" y="613"/>
                  </a:cubicBezTo>
                  <a:cubicBezTo>
                    <a:pt x="1070" y="567"/>
                    <a:pt x="1070" y="522"/>
                    <a:pt x="1070" y="476"/>
                  </a:cubicBezTo>
                  <a:cubicBezTo>
                    <a:pt x="1072" y="475"/>
                    <a:pt x="1074" y="475"/>
                    <a:pt x="1075" y="474"/>
                  </a:cubicBezTo>
                  <a:cubicBezTo>
                    <a:pt x="1079" y="520"/>
                    <a:pt x="1078" y="566"/>
                    <a:pt x="1080" y="612"/>
                  </a:cubicBezTo>
                  <a:close/>
                  <a:moveTo>
                    <a:pt x="1099" y="469"/>
                  </a:moveTo>
                  <a:cubicBezTo>
                    <a:pt x="1099" y="469"/>
                    <a:pt x="1099" y="468"/>
                    <a:pt x="1099" y="468"/>
                  </a:cubicBezTo>
                  <a:cubicBezTo>
                    <a:pt x="1104" y="467"/>
                    <a:pt x="1110" y="466"/>
                    <a:pt x="1115" y="464"/>
                  </a:cubicBezTo>
                  <a:cubicBezTo>
                    <a:pt x="1113" y="512"/>
                    <a:pt x="1110" y="560"/>
                    <a:pt x="1108" y="608"/>
                  </a:cubicBezTo>
                  <a:cubicBezTo>
                    <a:pt x="1105" y="608"/>
                    <a:pt x="1102" y="609"/>
                    <a:pt x="1099" y="609"/>
                  </a:cubicBezTo>
                  <a:cubicBezTo>
                    <a:pt x="1101" y="562"/>
                    <a:pt x="1099" y="515"/>
                    <a:pt x="1099" y="469"/>
                  </a:cubicBezTo>
                  <a:close/>
                  <a:moveTo>
                    <a:pt x="1036" y="67"/>
                  </a:moveTo>
                  <a:cubicBezTo>
                    <a:pt x="1065" y="54"/>
                    <a:pt x="1093" y="41"/>
                    <a:pt x="1122" y="27"/>
                  </a:cubicBezTo>
                  <a:cubicBezTo>
                    <a:pt x="1121" y="38"/>
                    <a:pt x="1121" y="49"/>
                    <a:pt x="1120" y="60"/>
                  </a:cubicBezTo>
                  <a:cubicBezTo>
                    <a:pt x="1092" y="74"/>
                    <a:pt x="1063" y="87"/>
                    <a:pt x="1033" y="100"/>
                  </a:cubicBezTo>
                  <a:cubicBezTo>
                    <a:pt x="1034" y="89"/>
                    <a:pt x="1035" y="78"/>
                    <a:pt x="1036" y="67"/>
                  </a:cubicBezTo>
                  <a:close/>
                  <a:moveTo>
                    <a:pt x="1100" y="130"/>
                  </a:moveTo>
                  <a:cubicBezTo>
                    <a:pt x="1100" y="131"/>
                    <a:pt x="1100" y="131"/>
                    <a:pt x="1100" y="132"/>
                  </a:cubicBezTo>
                  <a:cubicBezTo>
                    <a:pt x="1095" y="134"/>
                    <a:pt x="1090" y="136"/>
                    <a:pt x="1085" y="137"/>
                  </a:cubicBezTo>
                  <a:cubicBezTo>
                    <a:pt x="1085" y="135"/>
                    <a:pt x="1085" y="133"/>
                    <a:pt x="1085" y="130"/>
                  </a:cubicBezTo>
                  <a:cubicBezTo>
                    <a:pt x="1085" y="129"/>
                    <a:pt x="1084" y="129"/>
                    <a:pt x="1084" y="130"/>
                  </a:cubicBezTo>
                  <a:cubicBezTo>
                    <a:pt x="1084" y="133"/>
                    <a:pt x="1084" y="135"/>
                    <a:pt x="1084" y="138"/>
                  </a:cubicBezTo>
                  <a:cubicBezTo>
                    <a:pt x="1066" y="144"/>
                    <a:pt x="1049" y="150"/>
                    <a:pt x="1031" y="157"/>
                  </a:cubicBezTo>
                  <a:cubicBezTo>
                    <a:pt x="1031" y="147"/>
                    <a:pt x="1032" y="137"/>
                    <a:pt x="1032" y="127"/>
                  </a:cubicBezTo>
                  <a:cubicBezTo>
                    <a:pt x="1061" y="114"/>
                    <a:pt x="1090" y="102"/>
                    <a:pt x="1119" y="90"/>
                  </a:cubicBezTo>
                  <a:cubicBezTo>
                    <a:pt x="1119" y="102"/>
                    <a:pt x="1118" y="114"/>
                    <a:pt x="1118" y="126"/>
                  </a:cubicBezTo>
                  <a:cubicBezTo>
                    <a:pt x="1113" y="128"/>
                    <a:pt x="1107" y="130"/>
                    <a:pt x="1102" y="132"/>
                  </a:cubicBezTo>
                  <a:cubicBezTo>
                    <a:pt x="1102" y="130"/>
                    <a:pt x="1102" y="130"/>
                    <a:pt x="1102" y="130"/>
                  </a:cubicBezTo>
                  <a:cubicBezTo>
                    <a:pt x="1102" y="129"/>
                    <a:pt x="1100" y="129"/>
                    <a:pt x="1100" y="130"/>
                  </a:cubicBezTo>
                  <a:close/>
                  <a:moveTo>
                    <a:pt x="1030" y="128"/>
                  </a:moveTo>
                  <a:cubicBezTo>
                    <a:pt x="1030" y="138"/>
                    <a:pt x="1029" y="148"/>
                    <a:pt x="1029" y="157"/>
                  </a:cubicBezTo>
                  <a:cubicBezTo>
                    <a:pt x="1023" y="160"/>
                    <a:pt x="1016" y="162"/>
                    <a:pt x="1009" y="165"/>
                  </a:cubicBezTo>
                  <a:cubicBezTo>
                    <a:pt x="1009" y="155"/>
                    <a:pt x="1009" y="146"/>
                    <a:pt x="1009" y="136"/>
                  </a:cubicBezTo>
                  <a:cubicBezTo>
                    <a:pt x="1016" y="133"/>
                    <a:pt x="1023" y="131"/>
                    <a:pt x="1030" y="128"/>
                  </a:cubicBezTo>
                  <a:close/>
                  <a:moveTo>
                    <a:pt x="1009" y="133"/>
                  </a:moveTo>
                  <a:cubicBezTo>
                    <a:pt x="1009" y="126"/>
                    <a:pt x="1010" y="119"/>
                    <a:pt x="1010" y="112"/>
                  </a:cubicBezTo>
                  <a:cubicBezTo>
                    <a:pt x="1017" y="109"/>
                    <a:pt x="1024" y="106"/>
                    <a:pt x="1031" y="103"/>
                  </a:cubicBezTo>
                  <a:cubicBezTo>
                    <a:pt x="1030" y="110"/>
                    <a:pt x="1030" y="117"/>
                    <a:pt x="1030" y="125"/>
                  </a:cubicBezTo>
                  <a:cubicBezTo>
                    <a:pt x="1023" y="127"/>
                    <a:pt x="1016" y="130"/>
                    <a:pt x="1009" y="133"/>
                  </a:cubicBezTo>
                  <a:close/>
                  <a:moveTo>
                    <a:pt x="1029" y="161"/>
                  </a:moveTo>
                  <a:cubicBezTo>
                    <a:pt x="1030" y="169"/>
                    <a:pt x="1030" y="177"/>
                    <a:pt x="1030" y="184"/>
                  </a:cubicBezTo>
                  <a:cubicBezTo>
                    <a:pt x="1030" y="185"/>
                    <a:pt x="1031" y="186"/>
                    <a:pt x="1031" y="185"/>
                  </a:cubicBezTo>
                  <a:cubicBezTo>
                    <a:pt x="1031" y="177"/>
                    <a:pt x="1031" y="168"/>
                    <a:pt x="1031" y="160"/>
                  </a:cubicBezTo>
                  <a:cubicBezTo>
                    <a:pt x="1049" y="154"/>
                    <a:pt x="1066" y="147"/>
                    <a:pt x="1084" y="141"/>
                  </a:cubicBezTo>
                  <a:cubicBezTo>
                    <a:pt x="1084" y="152"/>
                    <a:pt x="1083" y="164"/>
                    <a:pt x="1082" y="176"/>
                  </a:cubicBezTo>
                  <a:cubicBezTo>
                    <a:pt x="1058" y="183"/>
                    <a:pt x="1033" y="192"/>
                    <a:pt x="1009" y="200"/>
                  </a:cubicBezTo>
                  <a:cubicBezTo>
                    <a:pt x="1009" y="190"/>
                    <a:pt x="1009" y="179"/>
                    <a:pt x="1009" y="168"/>
                  </a:cubicBezTo>
                  <a:cubicBezTo>
                    <a:pt x="1016" y="166"/>
                    <a:pt x="1023" y="163"/>
                    <a:pt x="1029" y="161"/>
                  </a:cubicBezTo>
                  <a:close/>
                  <a:moveTo>
                    <a:pt x="1085" y="140"/>
                  </a:moveTo>
                  <a:cubicBezTo>
                    <a:pt x="1090" y="139"/>
                    <a:pt x="1095" y="137"/>
                    <a:pt x="1100" y="135"/>
                  </a:cubicBezTo>
                  <a:cubicBezTo>
                    <a:pt x="1100" y="147"/>
                    <a:pt x="1100" y="158"/>
                    <a:pt x="1100" y="170"/>
                  </a:cubicBezTo>
                  <a:cubicBezTo>
                    <a:pt x="1095" y="172"/>
                    <a:pt x="1089" y="173"/>
                    <a:pt x="1084" y="175"/>
                  </a:cubicBezTo>
                  <a:cubicBezTo>
                    <a:pt x="1084" y="164"/>
                    <a:pt x="1085" y="152"/>
                    <a:pt x="1085" y="140"/>
                  </a:cubicBezTo>
                  <a:close/>
                  <a:moveTo>
                    <a:pt x="1032" y="124"/>
                  </a:moveTo>
                  <a:cubicBezTo>
                    <a:pt x="1033" y="116"/>
                    <a:pt x="1033" y="109"/>
                    <a:pt x="1033" y="102"/>
                  </a:cubicBezTo>
                  <a:cubicBezTo>
                    <a:pt x="1062" y="89"/>
                    <a:pt x="1091" y="75"/>
                    <a:pt x="1120" y="62"/>
                  </a:cubicBezTo>
                  <a:cubicBezTo>
                    <a:pt x="1120" y="71"/>
                    <a:pt x="1120" y="80"/>
                    <a:pt x="1119" y="88"/>
                  </a:cubicBezTo>
                  <a:cubicBezTo>
                    <a:pt x="1090" y="100"/>
                    <a:pt x="1061" y="112"/>
                    <a:pt x="1032" y="124"/>
                  </a:cubicBezTo>
                  <a:close/>
                  <a:moveTo>
                    <a:pt x="1011" y="79"/>
                  </a:moveTo>
                  <a:cubicBezTo>
                    <a:pt x="1019" y="75"/>
                    <a:pt x="1027" y="72"/>
                    <a:pt x="1035" y="68"/>
                  </a:cubicBezTo>
                  <a:cubicBezTo>
                    <a:pt x="1033" y="79"/>
                    <a:pt x="1032" y="90"/>
                    <a:pt x="1031" y="101"/>
                  </a:cubicBezTo>
                  <a:cubicBezTo>
                    <a:pt x="1024" y="104"/>
                    <a:pt x="1017" y="107"/>
                    <a:pt x="1010" y="111"/>
                  </a:cubicBezTo>
                  <a:cubicBezTo>
                    <a:pt x="1010" y="100"/>
                    <a:pt x="1011" y="89"/>
                    <a:pt x="1011" y="79"/>
                  </a:cubicBezTo>
                  <a:close/>
                  <a:moveTo>
                    <a:pt x="991" y="88"/>
                  </a:moveTo>
                  <a:cubicBezTo>
                    <a:pt x="997" y="85"/>
                    <a:pt x="1004" y="82"/>
                    <a:pt x="1010" y="79"/>
                  </a:cubicBezTo>
                  <a:cubicBezTo>
                    <a:pt x="1010" y="90"/>
                    <a:pt x="1009" y="101"/>
                    <a:pt x="1008" y="111"/>
                  </a:cubicBezTo>
                  <a:cubicBezTo>
                    <a:pt x="1002" y="114"/>
                    <a:pt x="995" y="117"/>
                    <a:pt x="988" y="120"/>
                  </a:cubicBezTo>
                  <a:cubicBezTo>
                    <a:pt x="989" y="109"/>
                    <a:pt x="990" y="99"/>
                    <a:pt x="991" y="88"/>
                  </a:cubicBezTo>
                  <a:close/>
                  <a:moveTo>
                    <a:pt x="930" y="270"/>
                  </a:moveTo>
                  <a:cubicBezTo>
                    <a:pt x="930" y="270"/>
                    <a:pt x="929" y="270"/>
                    <a:pt x="929" y="270"/>
                  </a:cubicBezTo>
                  <a:cubicBezTo>
                    <a:pt x="922" y="272"/>
                    <a:pt x="916" y="275"/>
                    <a:pt x="909" y="277"/>
                  </a:cubicBezTo>
                  <a:cubicBezTo>
                    <a:pt x="910" y="264"/>
                    <a:pt x="910" y="250"/>
                    <a:pt x="911" y="237"/>
                  </a:cubicBezTo>
                  <a:cubicBezTo>
                    <a:pt x="918" y="235"/>
                    <a:pt x="924" y="232"/>
                    <a:pt x="931" y="230"/>
                  </a:cubicBezTo>
                  <a:cubicBezTo>
                    <a:pt x="930" y="243"/>
                    <a:pt x="930" y="257"/>
                    <a:pt x="930" y="270"/>
                  </a:cubicBezTo>
                  <a:close/>
                  <a:moveTo>
                    <a:pt x="894" y="240"/>
                  </a:moveTo>
                  <a:cubicBezTo>
                    <a:pt x="894" y="230"/>
                    <a:pt x="895" y="220"/>
                    <a:pt x="895" y="210"/>
                  </a:cubicBezTo>
                  <a:cubicBezTo>
                    <a:pt x="900" y="208"/>
                    <a:pt x="906" y="206"/>
                    <a:pt x="911" y="204"/>
                  </a:cubicBezTo>
                  <a:cubicBezTo>
                    <a:pt x="910" y="215"/>
                    <a:pt x="910" y="225"/>
                    <a:pt x="909" y="235"/>
                  </a:cubicBezTo>
                  <a:cubicBezTo>
                    <a:pt x="904" y="237"/>
                    <a:pt x="899" y="239"/>
                    <a:pt x="894" y="240"/>
                  </a:cubicBezTo>
                  <a:close/>
                  <a:moveTo>
                    <a:pt x="909" y="238"/>
                  </a:moveTo>
                  <a:cubicBezTo>
                    <a:pt x="908" y="251"/>
                    <a:pt x="908" y="264"/>
                    <a:pt x="908" y="277"/>
                  </a:cubicBezTo>
                  <a:cubicBezTo>
                    <a:pt x="903" y="279"/>
                    <a:pt x="899" y="280"/>
                    <a:pt x="895" y="282"/>
                  </a:cubicBezTo>
                  <a:cubicBezTo>
                    <a:pt x="894" y="269"/>
                    <a:pt x="894" y="256"/>
                    <a:pt x="894" y="243"/>
                  </a:cubicBezTo>
                  <a:cubicBezTo>
                    <a:pt x="899" y="241"/>
                    <a:pt x="904" y="239"/>
                    <a:pt x="909" y="238"/>
                  </a:cubicBezTo>
                  <a:close/>
                  <a:moveTo>
                    <a:pt x="911" y="235"/>
                  </a:moveTo>
                  <a:cubicBezTo>
                    <a:pt x="911" y="224"/>
                    <a:pt x="912" y="214"/>
                    <a:pt x="912" y="204"/>
                  </a:cubicBezTo>
                  <a:cubicBezTo>
                    <a:pt x="920" y="201"/>
                    <a:pt x="927" y="198"/>
                    <a:pt x="935" y="195"/>
                  </a:cubicBezTo>
                  <a:cubicBezTo>
                    <a:pt x="933" y="206"/>
                    <a:pt x="932" y="217"/>
                    <a:pt x="931" y="228"/>
                  </a:cubicBezTo>
                  <a:cubicBezTo>
                    <a:pt x="925" y="230"/>
                    <a:pt x="918" y="233"/>
                    <a:pt x="911" y="235"/>
                  </a:cubicBezTo>
                  <a:close/>
                  <a:moveTo>
                    <a:pt x="937" y="195"/>
                  </a:moveTo>
                  <a:cubicBezTo>
                    <a:pt x="941" y="193"/>
                    <a:pt x="945" y="191"/>
                    <a:pt x="950" y="190"/>
                  </a:cubicBezTo>
                  <a:cubicBezTo>
                    <a:pt x="949" y="193"/>
                    <a:pt x="949" y="197"/>
                    <a:pt x="949" y="200"/>
                  </a:cubicBezTo>
                  <a:cubicBezTo>
                    <a:pt x="949" y="201"/>
                    <a:pt x="951" y="202"/>
                    <a:pt x="951" y="201"/>
                  </a:cubicBezTo>
                  <a:cubicBezTo>
                    <a:pt x="951" y="197"/>
                    <a:pt x="951" y="193"/>
                    <a:pt x="951" y="189"/>
                  </a:cubicBezTo>
                  <a:cubicBezTo>
                    <a:pt x="962" y="185"/>
                    <a:pt x="973" y="181"/>
                    <a:pt x="984" y="177"/>
                  </a:cubicBezTo>
                  <a:cubicBezTo>
                    <a:pt x="984" y="183"/>
                    <a:pt x="984" y="188"/>
                    <a:pt x="984" y="194"/>
                  </a:cubicBezTo>
                  <a:cubicBezTo>
                    <a:pt x="984" y="195"/>
                    <a:pt x="986" y="196"/>
                    <a:pt x="986" y="194"/>
                  </a:cubicBezTo>
                  <a:cubicBezTo>
                    <a:pt x="986" y="188"/>
                    <a:pt x="986" y="183"/>
                    <a:pt x="986" y="177"/>
                  </a:cubicBezTo>
                  <a:cubicBezTo>
                    <a:pt x="993" y="174"/>
                    <a:pt x="1000" y="172"/>
                    <a:pt x="1007" y="169"/>
                  </a:cubicBezTo>
                  <a:cubicBezTo>
                    <a:pt x="1007" y="180"/>
                    <a:pt x="1007" y="190"/>
                    <a:pt x="1007" y="201"/>
                  </a:cubicBezTo>
                  <a:cubicBezTo>
                    <a:pt x="982" y="210"/>
                    <a:pt x="958" y="219"/>
                    <a:pt x="933" y="227"/>
                  </a:cubicBezTo>
                  <a:cubicBezTo>
                    <a:pt x="934" y="216"/>
                    <a:pt x="935" y="206"/>
                    <a:pt x="937" y="195"/>
                  </a:cubicBezTo>
                  <a:close/>
                  <a:moveTo>
                    <a:pt x="985" y="147"/>
                  </a:moveTo>
                  <a:cubicBezTo>
                    <a:pt x="984" y="156"/>
                    <a:pt x="984" y="165"/>
                    <a:pt x="984" y="174"/>
                  </a:cubicBezTo>
                  <a:cubicBezTo>
                    <a:pt x="973" y="178"/>
                    <a:pt x="962" y="182"/>
                    <a:pt x="951" y="186"/>
                  </a:cubicBezTo>
                  <a:cubicBezTo>
                    <a:pt x="951" y="177"/>
                    <a:pt x="952" y="169"/>
                    <a:pt x="952" y="161"/>
                  </a:cubicBezTo>
                  <a:cubicBezTo>
                    <a:pt x="963" y="156"/>
                    <a:pt x="974" y="151"/>
                    <a:pt x="985" y="147"/>
                  </a:cubicBezTo>
                  <a:close/>
                  <a:moveTo>
                    <a:pt x="970" y="129"/>
                  </a:moveTo>
                  <a:cubicBezTo>
                    <a:pt x="975" y="127"/>
                    <a:pt x="980" y="125"/>
                    <a:pt x="986" y="122"/>
                  </a:cubicBezTo>
                  <a:cubicBezTo>
                    <a:pt x="985" y="129"/>
                    <a:pt x="985" y="136"/>
                    <a:pt x="985" y="143"/>
                  </a:cubicBezTo>
                  <a:cubicBezTo>
                    <a:pt x="980" y="145"/>
                    <a:pt x="975" y="147"/>
                    <a:pt x="970" y="150"/>
                  </a:cubicBezTo>
                  <a:cubicBezTo>
                    <a:pt x="970" y="143"/>
                    <a:pt x="970" y="136"/>
                    <a:pt x="970" y="129"/>
                  </a:cubicBezTo>
                  <a:close/>
                  <a:moveTo>
                    <a:pt x="951" y="157"/>
                  </a:moveTo>
                  <a:cubicBezTo>
                    <a:pt x="906" y="176"/>
                    <a:pt x="861" y="195"/>
                    <a:pt x="816" y="214"/>
                  </a:cubicBezTo>
                  <a:cubicBezTo>
                    <a:pt x="816" y="207"/>
                    <a:pt x="816" y="200"/>
                    <a:pt x="816" y="193"/>
                  </a:cubicBezTo>
                  <a:cubicBezTo>
                    <a:pt x="861" y="175"/>
                    <a:pt x="907" y="156"/>
                    <a:pt x="951" y="137"/>
                  </a:cubicBezTo>
                  <a:cubicBezTo>
                    <a:pt x="951" y="144"/>
                    <a:pt x="951" y="151"/>
                    <a:pt x="951" y="157"/>
                  </a:cubicBezTo>
                  <a:close/>
                  <a:moveTo>
                    <a:pt x="1007" y="166"/>
                  </a:moveTo>
                  <a:cubicBezTo>
                    <a:pt x="1000" y="168"/>
                    <a:pt x="993" y="170"/>
                    <a:pt x="986" y="173"/>
                  </a:cubicBezTo>
                  <a:cubicBezTo>
                    <a:pt x="987" y="164"/>
                    <a:pt x="987" y="155"/>
                    <a:pt x="987" y="146"/>
                  </a:cubicBezTo>
                  <a:cubicBezTo>
                    <a:pt x="994" y="143"/>
                    <a:pt x="1001" y="140"/>
                    <a:pt x="1008" y="137"/>
                  </a:cubicBezTo>
                  <a:cubicBezTo>
                    <a:pt x="1007" y="147"/>
                    <a:pt x="1007" y="156"/>
                    <a:pt x="1007" y="166"/>
                  </a:cubicBezTo>
                  <a:close/>
                  <a:moveTo>
                    <a:pt x="987" y="142"/>
                  </a:moveTo>
                  <a:cubicBezTo>
                    <a:pt x="987" y="135"/>
                    <a:pt x="988" y="128"/>
                    <a:pt x="988" y="121"/>
                  </a:cubicBezTo>
                  <a:cubicBezTo>
                    <a:pt x="995" y="119"/>
                    <a:pt x="1002" y="116"/>
                    <a:pt x="1008" y="113"/>
                  </a:cubicBezTo>
                  <a:cubicBezTo>
                    <a:pt x="1008" y="120"/>
                    <a:pt x="1008" y="127"/>
                    <a:pt x="1008" y="134"/>
                  </a:cubicBezTo>
                  <a:cubicBezTo>
                    <a:pt x="1001" y="137"/>
                    <a:pt x="994" y="139"/>
                    <a:pt x="987" y="142"/>
                  </a:cubicBezTo>
                  <a:close/>
                  <a:moveTo>
                    <a:pt x="953" y="106"/>
                  </a:moveTo>
                  <a:cubicBezTo>
                    <a:pt x="966" y="100"/>
                    <a:pt x="978" y="94"/>
                    <a:pt x="990" y="89"/>
                  </a:cubicBezTo>
                  <a:cubicBezTo>
                    <a:pt x="988" y="99"/>
                    <a:pt x="987" y="110"/>
                    <a:pt x="986" y="121"/>
                  </a:cubicBezTo>
                  <a:cubicBezTo>
                    <a:pt x="980" y="123"/>
                    <a:pt x="975" y="126"/>
                    <a:pt x="970" y="128"/>
                  </a:cubicBezTo>
                  <a:cubicBezTo>
                    <a:pt x="970" y="121"/>
                    <a:pt x="970" y="114"/>
                    <a:pt x="969" y="108"/>
                  </a:cubicBezTo>
                  <a:cubicBezTo>
                    <a:pt x="969" y="107"/>
                    <a:pt x="969" y="107"/>
                    <a:pt x="969" y="108"/>
                  </a:cubicBezTo>
                  <a:cubicBezTo>
                    <a:pt x="969" y="114"/>
                    <a:pt x="969" y="121"/>
                    <a:pt x="969" y="128"/>
                  </a:cubicBezTo>
                  <a:cubicBezTo>
                    <a:pt x="964" y="131"/>
                    <a:pt x="959" y="133"/>
                    <a:pt x="953" y="135"/>
                  </a:cubicBezTo>
                  <a:cubicBezTo>
                    <a:pt x="954" y="125"/>
                    <a:pt x="954" y="115"/>
                    <a:pt x="953" y="106"/>
                  </a:cubicBezTo>
                  <a:close/>
                  <a:moveTo>
                    <a:pt x="969" y="130"/>
                  </a:moveTo>
                  <a:cubicBezTo>
                    <a:pt x="969" y="136"/>
                    <a:pt x="969" y="143"/>
                    <a:pt x="969" y="150"/>
                  </a:cubicBezTo>
                  <a:cubicBezTo>
                    <a:pt x="963" y="152"/>
                    <a:pt x="958" y="154"/>
                    <a:pt x="952" y="157"/>
                  </a:cubicBezTo>
                  <a:cubicBezTo>
                    <a:pt x="953" y="150"/>
                    <a:pt x="953" y="143"/>
                    <a:pt x="953" y="136"/>
                  </a:cubicBezTo>
                  <a:cubicBezTo>
                    <a:pt x="958" y="134"/>
                    <a:pt x="964" y="132"/>
                    <a:pt x="969" y="130"/>
                  </a:cubicBezTo>
                  <a:close/>
                  <a:moveTo>
                    <a:pt x="830" y="163"/>
                  </a:moveTo>
                  <a:cubicBezTo>
                    <a:pt x="866" y="146"/>
                    <a:pt x="902" y="130"/>
                    <a:pt x="938" y="113"/>
                  </a:cubicBezTo>
                  <a:cubicBezTo>
                    <a:pt x="943" y="111"/>
                    <a:pt x="948" y="108"/>
                    <a:pt x="953" y="106"/>
                  </a:cubicBezTo>
                  <a:cubicBezTo>
                    <a:pt x="953" y="116"/>
                    <a:pt x="952" y="126"/>
                    <a:pt x="952" y="136"/>
                  </a:cubicBezTo>
                  <a:cubicBezTo>
                    <a:pt x="907" y="155"/>
                    <a:pt x="861" y="173"/>
                    <a:pt x="816" y="192"/>
                  </a:cubicBezTo>
                  <a:cubicBezTo>
                    <a:pt x="816" y="184"/>
                    <a:pt x="816" y="177"/>
                    <a:pt x="816" y="169"/>
                  </a:cubicBezTo>
                  <a:cubicBezTo>
                    <a:pt x="821" y="167"/>
                    <a:pt x="825" y="165"/>
                    <a:pt x="830" y="163"/>
                  </a:cubicBezTo>
                  <a:close/>
                  <a:moveTo>
                    <a:pt x="793" y="180"/>
                  </a:moveTo>
                  <a:cubicBezTo>
                    <a:pt x="800" y="177"/>
                    <a:pt x="807" y="173"/>
                    <a:pt x="815" y="170"/>
                  </a:cubicBezTo>
                  <a:cubicBezTo>
                    <a:pt x="815" y="177"/>
                    <a:pt x="814" y="185"/>
                    <a:pt x="814" y="192"/>
                  </a:cubicBezTo>
                  <a:cubicBezTo>
                    <a:pt x="808" y="195"/>
                    <a:pt x="801" y="198"/>
                    <a:pt x="794" y="200"/>
                  </a:cubicBezTo>
                  <a:cubicBezTo>
                    <a:pt x="794" y="194"/>
                    <a:pt x="794" y="187"/>
                    <a:pt x="793" y="180"/>
                  </a:cubicBezTo>
                  <a:close/>
                  <a:moveTo>
                    <a:pt x="794" y="226"/>
                  </a:moveTo>
                  <a:cubicBezTo>
                    <a:pt x="801" y="223"/>
                    <a:pt x="808" y="221"/>
                    <a:pt x="814" y="218"/>
                  </a:cubicBezTo>
                  <a:cubicBezTo>
                    <a:pt x="814" y="225"/>
                    <a:pt x="814" y="231"/>
                    <a:pt x="814" y="238"/>
                  </a:cubicBezTo>
                  <a:cubicBezTo>
                    <a:pt x="808" y="240"/>
                    <a:pt x="801" y="243"/>
                    <a:pt x="794" y="246"/>
                  </a:cubicBezTo>
                  <a:cubicBezTo>
                    <a:pt x="794" y="239"/>
                    <a:pt x="794" y="233"/>
                    <a:pt x="794" y="226"/>
                  </a:cubicBezTo>
                  <a:close/>
                  <a:moveTo>
                    <a:pt x="794" y="202"/>
                  </a:moveTo>
                  <a:cubicBezTo>
                    <a:pt x="801" y="199"/>
                    <a:pt x="808" y="196"/>
                    <a:pt x="814" y="193"/>
                  </a:cubicBezTo>
                  <a:cubicBezTo>
                    <a:pt x="814" y="200"/>
                    <a:pt x="814" y="207"/>
                    <a:pt x="814" y="215"/>
                  </a:cubicBezTo>
                  <a:cubicBezTo>
                    <a:pt x="808" y="217"/>
                    <a:pt x="801" y="220"/>
                    <a:pt x="794" y="223"/>
                  </a:cubicBezTo>
                  <a:cubicBezTo>
                    <a:pt x="794" y="216"/>
                    <a:pt x="794" y="209"/>
                    <a:pt x="794" y="202"/>
                  </a:cubicBezTo>
                  <a:close/>
                  <a:moveTo>
                    <a:pt x="875" y="247"/>
                  </a:moveTo>
                  <a:cubicBezTo>
                    <a:pt x="848" y="256"/>
                    <a:pt x="821" y="264"/>
                    <a:pt x="794" y="272"/>
                  </a:cubicBezTo>
                  <a:cubicBezTo>
                    <a:pt x="794" y="264"/>
                    <a:pt x="794" y="256"/>
                    <a:pt x="794" y="248"/>
                  </a:cubicBezTo>
                  <a:cubicBezTo>
                    <a:pt x="801" y="245"/>
                    <a:pt x="808" y="243"/>
                    <a:pt x="814" y="240"/>
                  </a:cubicBezTo>
                  <a:cubicBezTo>
                    <a:pt x="815" y="246"/>
                    <a:pt x="814" y="252"/>
                    <a:pt x="815" y="258"/>
                  </a:cubicBezTo>
                  <a:cubicBezTo>
                    <a:pt x="815" y="259"/>
                    <a:pt x="816" y="260"/>
                    <a:pt x="816" y="259"/>
                  </a:cubicBezTo>
                  <a:cubicBezTo>
                    <a:pt x="816" y="252"/>
                    <a:pt x="816" y="246"/>
                    <a:pt x="816" y="239"/>
                  </a:cubicBezTo>
                  <a:cubicBezTo>
                    <a:pt x="836" y="232"/>
                    <a:pt x="856" y="224"/>
                    <a:pt x="876" y="217"/>
                  </a:cubicBezTo>
                  <a:cubicBezTo>
                    <a:pt x="876" y="227"/>
                    <a:pt x="876" y="237"/>
                    <a:pt x="875" y="247"/>
                  </a:cubicBezTo>
                  <a:close/>
                  <a:moveTo>
                    <a:pt x="876" y="213"/>
                  </a:moveTo>
                  <a:cubicBezTo>
                    <a:pt x="876" y="214"/>
                    <a:pt x="876" y="214"/>
                    <a:pt x="876" y="214"/>
                  </a:cubicBezTo>
                  <a:cubicBezTo>
                    <a:pt x="856" y="221"/>
                    <a:pt x="836" y="229"/>
                    <a:pt x="816" y="237"/>
                  </a:cubicBezTo>
                  <a:cubicBezTo>
                    <a:pt x="816" y="230"/>
                    <a:pt x="816" y="224"/>
                    <a:pt x="816" y="217"/>
                  </a:cubicBezTo>
                  <a:cubicBezTo>
                    <a:pt x="861" y="199"/>
                    <a:pt x="906" y="181"/>
                    <a:pt x="950" y="162"/>
                  </a:cubicBezTo>
                  <a:cubicBezTo>
                    <a:pt x="950" y="170"/>
                    <a:pt x="950" y="178"/>
                    <a:pt x="950" y="186"/>
                  </a:cubicBezTo>
                  <a:cubicBezTo>
                    <a:pt x="945" y="188"/>
                    <a:pt x="941" y="189"/>
                    <a:pt x="937" y="191"/>
                  </a:cubicBezTo>
                  <a:cubicBezTo>
                    <a:pt x="938" y="190"/>
                    <a:pt x="938" y="189"/>
                    <a:pt x="938" y="188"/>
                  </a:cubicBezTo>
                  <a:cubicBezTo>
                    <a:pt x="938" y="187"/>
                    <a:pt x="937" y="187"/>
                    <a:pt x="937" y="187"/>
                  </a:cubicBezTo>
                  <a:cubicBezTo>
                    <a:pt x="936" y="189"/>
                    <a:pt x="936" y="190"/>
                    <a:pt x="936" y="191"/>
                  </a:cubicBezTo>
                  <a:cubicBezTo>
                    <a:pt x="928" y="194"/>
                    <a:pt x="920" y="197"/>
                    <a:pt x="912" y="200"/>
                  </a:cubicBezTo>
                  <a:cubicBezTo>
                    <a:pt x="912" y="197"/>
                    <a:pt x="912" y="194"/>
                    <a:pt x="912" y="191"/>
                  </a:cubicBezTo>
                  <a:cubicBezTo>
                    <a:pt x="912" y="191"/>
                    <a:pt x="911" y="190"/>
                    <a:pt x="911" y="191"/>
                  </a:cubicBezTo>
                  <a:cubicBezTo>
                    <a:pt x="911" y="194"/>
                    <a:pt x="911" y="197"/>
                    <a:pt x="911" y="201"/>
                  </a:cubicBezTo>
                  <a:cubicBezTo>
                    <a:pt x="906" y="203"/>
                    <a:pt x="901" y="204"/>
                    <a:pt x="896" y="206"/>
                  </a:cubicBezTo>
                  <a:cubicBezTo>
                    <a:pt x="896" y="203"/>
                    <a:pt x="896" y="201"/>
                    <a:pt x="896" y="198"/>
                  </a:cubicBezTo>
                  <a:cubicBezTo>
                    <a:pt x="896" y="197"/>
                    <a:pt x="895" y="196"/>
                    <a:pt x="895" y="197"/>
                  </a:cubicBezTo>
                  <a:cubicBezTo>
                    <a:pt x="895" y="200"/>
                    <a:pt x="894" y="204"/>
                    <a:pt x="894" y="207"/>
                  </a:cubicBezTo>
                  <a:cubicBezTo>
                    <a:pt x="888" y="209"/>
                    <a:pt x="883" y="211"/>
                    <a:pt x="877" y="213"/>
                  </a:cubicBezTo>
                  <a:cubicBezTo>
                    <a:pt x="877" y="213"/>
                    <a:pt x="876" y="212"/>
                    <a:pt x="876" y="213"/>
                  </a:cubicBezTo>
                  <a:close/>
                  <a:moveTo>
                    <a:pt x="892" y="241"/>
                  </a:moveTo>
                  <a:cubicBezTo>
                    <a:pt x="887" y="243"/>
                    <a:pt x="882" y="245"/>
                    <a:pt x="876" y="246"/>
                  </a:cubicBezTo>
                  <a:cubicBezTo>
                    <a:pt x="877" y="236"/>
                    <a:pt x="877" y="226"/>
                    <a:pt x="877" y="217"/>
                  </a:cubicBezTo>
                  <a:cubicBezTo>
                    <a:pt x="882" y="214"/>
                    <a:pt x="888" y="212"/>
                    <a:pt x="894" y="210"/>
                  </a:cubicBezTo>
                  <a:cubicBezTo>
                    <a:pt x="893" y="221"/>
                    <a:pt x="893" y="231"/>
                    <a:pt x="892" y="241"/>
                  </a:cubicBezTo>
                  <a:close/>
                  <a:moveTo>
                    <a:pt x="860" y="296"/>
                  </a:moveTo>
                  <a:cubicBezTo>
                    <a:pt x="871" y="292"/>
                    <a:pt x="882" y="288"/>
                    <a:pt x="893" y="285"/>
                  </a:cubicBezTo>
                  <a:cubicBezTo>
                    <a:pt x="894" y="291"/>
                    <a:pt x="894" y="297"/>
                    <a:pt x="895" y="303"/>
                  </a:cubicBezTo>
                  <a:cubicBezTo>
                    <a:pt x="895" y="304"/>
                    <a:pt x="896" y="304"/>
                    <a:pt x="896" y="303"/>
                  </a:cubicBezTo>
                  <a:cubicBezTo>
                    <a:pt x="896" y="297"/>
                    <a:pt x="895" y="290"/>
                    <a:pt x="895" y="284"/>
                  </a:cubicBezTo>
                  <a:cubicBezTo>
                    <a:pt x="899" y="283"/>
                    <a:pt x="903" y="281"/>
                    <a:pt x="908" y="280"/>
                  </a:cubicBezTo>
                  <a:cubicBezTo>
                    <a:pt x="908" y="282"/>
                    <a:pt x="908" y="285"/>
                    <a:pt x="908" y="287"/>
                  </a:cubicBezTo>
                  <a:cubicBezTo>
                    <a:pt x="908" y="288"/>
                    <a:pt x="909" y="288"/>
                    <a:pt x="909" y="287"/>
                  </a:cubicBezTo>
                  <a:cubicBezTo>
                    <a:pt x="909" y="285"/>
                    <a:pt x="909" y="282"/>
                    <a:pt x="909" y="279"/>
                  </a:cubicBezTo>
                  <a:cubicBezTo>
                    <a:pt x="914" y="278"/>
                    <a:pt x="918" y="276"/>
                    <a:pt x="922" y="275"/>
                  </a:cubicBezTo>
                  <a:cubicBezTo>
                    <a:pt x="925" y="274"/>
                    <a:pt x="928" y="273"/>
                    <a:pt x="930" y="272"/>
                  </a:cubicBezTo>
                  <a:cubicBezTo>
                    <a:pt x="930" y="273"/>
                    <a:pt x="930" y="274"/>
                    <a:pt x="930" y="274"/>
                  </a:cubicBezTo>
                  <a:cubicBezTo>
                    <a:pt x="930" y="275"/>
                    <a:pt x="931" y="276"/>
                    <a:pt x="931" y="275"/>
                  </a:cubicBezTo>
                  <a:cubicBezTo>
                    <a:pt x="931" y="274"/>
                    <a:pt x="931" y="273"/>
                    <a:pt x="931" y="272"/>
                  </a:cubicBezTo>
                  <a:cubicBezTo>
                    <a:pt x="954" y="264"/>
                    <a:pt x="977" y="256"/>
                    <a:pt x="1000" y="249"/>
                  </a:cubicBezTo>
                  <a:cubicBezTo>
                    <a:pt x="999" y="258"/>
                    <a:pt x="999" y="267"/>
                    <a:pt x="999" y="276"/>
                  </a:cubicBezTo>
                  <a:cubicBezTo>
                    <a:pt x="952" y="291"/>
                    <a:pt x="905" y="306"/>
                    <a:pt x="858" y="320"/>
                  </a:cubicBezTo>
                  <a:cubicBezTo>
                    <a:pt x="858" y="312"/>
                    <a:pt x="859" y="304"/>
                    <a:pt x="860" y="296"/>
                  </a:cubicBezTo>
                  <a:close/>
                  <a:moveTo>
                    <a:pt x="1000" y="249"/>
                  </a:moveTo>
                  <a:cubicBezTo>
                    <a:pt x="1007" y="247"/>
                    <a:pt x="1013" y="245"/>
                    <a:pt x="1019" y="243"/>
                  </a:cubicBezTo>
                  <a:cubicBezTo>
                    <a:pt x="1018" y="252"/>
                    <a:pt x="1017" y="261"/>
                    <a:pt x="1017" y="270"/>
                  </a:cubicBezTo>
                  <a:cubicBezTo>
                    <a:pt x="1011" y="272"/>
                    <a:pt x="1006" y="274"/>
                    <a:pt x="1000" y="276"/>
                  </a:cubicBezTo>
                  <a:cubicBezTo>
                    <a:pt x="999" y="267"/>
                    <a:pt x="999" y="258"/>
                    <a:pt x="1000" y="249"/>
                  </a:cubicBezTo>
                  <a:close/>
                  <a:moveTo>
                    <a:pt x="819" y="310"/>
                  </a:moveTo>
                  <a:cubicBezTo>
                    <a:pt x="826" y="308"/>
                    <a:pt x="833" y="306"/>
                    <a:pt x="840" y="303"/>
                  </a:cubicBezTo>
                  <a:cubicBezTo>
                    <a:pt x="839" y="311"/>
                    <a:pt x="838" y="319"/>
                    <a:pt x="838" y="327"/>
                  </a:cubicBezTo>
                  <a:cubicBezTo>
                    <a:pt x="831" y="329"/>
                    <a:pt x="825" y="331"/>
                    <a:pt x="819" y="333"/>
                  </a:cubicBezTo>
                  <a:cubicBezTo>
                    <a:pt x="819" y="325"/>
                    <a:pt x="819" y="318"/>
                    <a:pt x="819" y="310"/>
                  </a:cubicBezTo>
                  <a:close/>
                  <a:moveTo>
                    <a:pt x="802" y="316"/>
                  </a:moveTo>
                  <a:cubicBezTo>
                    <a:pt x="807" y="315"/>
                    <a:pt x="812" y="313"/>
                    <a:pt x="818" y="311"/>
                  </a:cubicBezTo>
                  <a:cubicBezTo>
                    <a:pt x="817" y="318"/>
                    <a:pt x="817" y="326"/>
                    <a:pt x="817" y="333"/>
                  </a:cubicBezTo>
                  <a:cubicBezTo>
                    <a:pt x="811" y="335"/>
                    <a:pt x="806" y="337"/>
                    <a:pt x="800" y="339"/>
                  </a:cubicBezTo>
                  <a:cubicBezTo>
                    <a:pt x="801" y="331"/>
                    <a:pt x="801" y="324"/>
                    <a:pt x="802" y="316"/>
                  </a:cubicBezTo>
                  <a:close/>
                  <a:moveTo>
                    <a:pt x="781" y="344"/>
                  </a:moveTo>
                  <a:cubicBezTo>
                    <a:pt x="781" y="338"/>
                    <a:pt x="781" y="331"/>
                    <a:pt x="780" y="324"/>
                  </a:cubicBezTo>
                  <a:cubicBezTo>
                    <a:pt x="787" y="321"/>
                    <a:pt x="794" y="319"/>
                    <a:pt x="801" y="317"/>
                  </a:cubicBezTo>
                  <a:cubicBezTo>
                    <a:pt x="800" y="324"/>
                    <a:pt x="799" y="332"/>
                    <a:pt x="798" y="339"/>
                  </a:cubicBezTo>
                  <a:cubicBezTo>
                    <a:pt x="792" y="341"/>
                    <a:pt x="787" y="343"/>
                    <a:pt x="781" y="344"/>
                  </a:cubicBezTo>
                  <a:close/>
                  <a:moveTo>
                    <a:pt x="796" y="369"/>
                  </a:moveTo>
                  <a:cubicBezTo>
                    <a:pt x="791" y="370"/>
                    <a:pt x="786" y="372"/>
                    <a:pt x="781" y="373"/>
                  </a:cubicBezTo>
                  <a:cubicBezTo>
                    <a:pt x="781" y="364"/>
                    <a:pt x="781" y="356"/>
                    <a:pt x="781" y="347"/>
                  </a:cubicBezTo>
                  <a:cubicBezTo>
                    <a:pt x="786" y="345"/>
                    <a:pt x="792" y="344"/>
                    <a:pt x="798" y="342"/>
                  </a:cubicBezTo>
                  <a:cubicBezTo>
                    <a:pt x="797" y="351"/>
                    <a:pt x="796" y="360"/>
                    <a:pt x="796" y="369"/>
                  </a:cubicBezTo>
                  <a:close/>
                  <a:moveTo>
                    <a:pt x="815" y="363"/>
                  </a:moveTo>
                  <a:cubicBezTo>
                    <a:pt x="809" y="365"/>
                    <a:pt x="803" y="366"/>
                    <a:pt x="797" y="368"/>
                  </a:cubicBezTo>
                  <a:cubicBezTo>
                    <a:pt x="798" y="359"/>
                    <a:pt x="799" y="350"/>
                    <a:pt x="800" y="341"/>
                  </a:cubicBezTo>
                  <a:cubicBezTo>
                    <a:pt x="805" y="340"/>
                    <a:pt x="811" y="338"/>
                    <a:pt x="817" y="336"/>
                  </a:cubicBezTo>
                  <a:cubicBezTo>
                    <a:pt x="817" y="345"/>
                    <a:pt x="816" y="354"/>
                    <a:pt x="815" y="363"/>
                  </a:cubicBezTo>
                  <a:close/>
                  <a:moveTo>
                    <a:pt x="856" y="351"/>
                  </a:moveTo>
                  <a:cubicBezTo>
                    <a:pt x="856" y="351"/>
                    <a:pt x="856" y="351"/>
                    <a:pt x="856" y="351"/>
                  </a:cubicBezTo>
                  <a:cubicBezTo>
                    <a:pt x="843" y="355"/>
                    <a:pt x="830" y="359"/>
                    <a:pt x="817" y="362"/>
                  </a:cubicBezTo>
                  <a:cubicBezTo>
                    <a:pt x="818" y="353"/>
                    <a:pt x="819" y="345"/>
                    <a:pt x="819" y="336"/>
                  </a:cubicBezTo>
                  <a:cubicBezTo>
                    <a:pt x="825" y="334"/>
                    <a:pt x="831" y="332"/>
                    <a:pt x="837" y="330"/>
                  </a:cubicBezTo>
                  <a:cubicBezTo>
                    <a:pt x="837" y="333"/>
                    <a:pt x="837" y="336"/>
                    <a:pt x="837" y="338"/>
                  </a:cubicBezTo>
                  <a:cubicBezTo>
                    <a:pt x="837" y="339"/>
                    <a:pt x="838" y="340"/>
                    <a:pt x="838" y="339"/>
                  </a:cubicBezTo>
                  <a:cubicBezTo>
                    <a:pt x="838" y="336"/>
                    <a:pt x="839" y="333"/>
                    <a:pt x="839" y="330"/>
                  </a:cubicBezTo>
                  <a:cubicBezTo>
                    <a:pt x="845" y="328"/>
                    <a:pt x="851" y="326"/>
                    <a:pt x="856" y="324"/>
                  </a:cubicBezTo>
                  <a:cubicBezTo>
                    <a:pt x="856" y="333"/>
                    <a:pt x="856" y="342"/>
                    <a:pt x="856" y="351"/>
                  </a:cubicBezTo>
                  <a:close/>
                  <a:moveTo>
                    <a:pt x="839" y="326"/>
                  </a:moveTo>
                  <a:cubicBezTo>
                    <a:pt x="840" y="319"/>
                    <a:pt x="840" y="311"/>
                    <a:pt x="841" y="303"/>
                  </a:cubicBezTo>
                  <a:cubicBezTo>
                    <a:pt x="847" y="301"/>
                    <a:pt x="852" y="299"/>
                    <a:pt x="858" y="297"/>
                  </a:cubicBezTo>
                  <a:cubicBezTo>
                    <a:pt x="857" y="305"/>
                    <a:pt x="857" y="313"/>
                    <a:pt x="857" y="321"/>
                  </a:cubicBezTo>
                  <a:cubicBezTo>
                    <a:pt x="851" y="323"/>
                    <a:pt x="845" y="325"/>
                    <a:pt x="839" y="326"/>
                  </a:cubicBezTo>
                  <a:close/>
                  <a:moveTo>
                    <a:pt x="1036" y="301"/>
                  </a:moveTo>
                  <a:cubicBezTo>
                    <a:pt x="998" y="312"/>
                    <a:pt x="961" y="323"/>
                    <a:pt x="923" y="333"/>
                  </a:cubicBezTo>
                  <a:cubicBezTo>
                    <a:pt x="901" y="339"/>
                    <a:pt x="879" y="345"/>
                    <a:pt x="858" y="351"/>
                  </a:cubicBezTo>
                  <a:cubicBezTo>
                    <a:pt x="858" y="342"/>
                    <a:pt x="858" y="333"/>
                    <a:pt x="858" y="324"/>
                  </a:cubicBezTo>
                  <a:cubicBezTo>
                    <a:pt x="906" y="310"/>
                    <a:pt x="953" y="295"/>
                    <a:pt x="1000" y="280"/>
                  </a:cubicBezTo>
                  <a:cubicBezTo>
                    <a:pt x="1000" y="282"/>
                    <a:pt x="1000" y="285"/>
                    <a:pt x="1001" y="287"/>
                  </a:cubicBezTo>
                  <a:cubicBezTo>
                    <a:pt x="1001" y="288"/>
                    <a:pt x="1002" y="288"/>
                    <a:pt x="1002" y="287"/>
                  </a:cubicBezTo>
                  <a:cubicBezTo>
                    <a:pt x="1001" y="285"/>
                    <a:pt x="1001" y="282"/>
                    <a:pt x="1001" y="279"/>
                  </a:cubicBezTo>
                  <a:cubicBezTo>
                    <a:pt x="1006" y="277"/>
                    <a:pt x="1011" y="276"/>
                    <a:pt x="1017" y="274"/>
                  </a:cubicBezTo>
                  <a:cubicBezTo>
                    <a:pt x="1016" y="284"/>
                    <a:pt x="1017" y="293"/>
                    <a:pt x="1017" y="303"/>
                  </a:cubicBezTo>
                  <a:cubicBezTo>
                    <a:pt x="1017" y="304"/>
                    <a:pt x="1018" y="304"/>
                    <a:pt x="1018" y="303"/>
                  </a:cubicBezTo>
                  <a:cubicBezTo>
                    <a:pt x="1018" y="293"/>
                    <a:pt x="1018" y="283"/>
                    <a:pt x="1019" y="273"/>
                  </a:cubicBezTo>
                  <a:cubicBezTo>
                    <a:pt x="1025" y="271"/>
                    <a:pt x="1031" y="269"/>
                    <a:pt x="1036" y="267"/>
                  </a:cubicBezTo>
                  <a:cubicBezTo>
                    <a:pt x="1036" y="278"/>
                    <a:pt x="1036" y="289"/>
                    <a:pt x="1036" y="301"/>
                  </a:cubicBezTo>
                  <a:close/>
                  <a:moveTo>
                    <a:pt x="1037" y="263"/>
                  </a:moveTo>
                  <a:cubicBezTo>
                    <a:pt x="1031" y="265"/>
                    <a:pt x="1025" y="267"/>
                    <a:pt x="1019" y="269"/>
                  </a:cubicBezTo>
                  <a:cubicBezTo>
                    <a:pt x="1019" y="260"/>
                    <a:pt x="1020" y="251"/>
                    <a:pt x="1020" y="242"/>
                  </a:cubicBezTo>
                  <a:cubicBezTo>
                    <a:pt x="1026" y="240"/>
                    <a:pt x="1032" y="239"/>
                    <a:pt x="1038" y="237"/>
                  </a:cubicBezTo>
                  <a:cubicBezTo>
                    <a:pt x="1038" y="246"/>
                    <a:pt x="1037" y="254"/>
                    <a:pt x="1037" y="263"/>
                  </a:cubicBezTo>
                  <a:close/>
                  <a:moveTo>
                    <a:pt x="1038" y="263"/>
                  </a:moveTo>
                  <a:cubicBezTo>
                    <a:pt x="1039" y="254"/>
                    <a:pt x="1039" y="245"/>
                    <a:pt x="1040" y="236"/>
                  </a:cubicBezTo>
                  <a:cubicBezTo>
                    <a:pt x="1065" y="228"/>
                    <a:pt x="1091" y="220"/>
                    <a:pt x="1117" y="212"/>
                  </a:cubicBezTo>
                  <a:cubicBezTo>
                    <a:pt x="1117" y="220"/>
                    <a:pt x="1117" y="228"/>
                    <a:pt x="1117" y="235"/>
                  </a:cubicBezTo>
                  <a:cubicBezTo>
                    <a:pt x="1091" y="245"/>
                    <a:pt x="1065" y="254"/>
                    <a:pt x="1038" y="263"/>
                  </a:cubicBezTo>
                  <a:close/>
                  <a:moveTo>
                    <a:pt x="1117" y="209"/>
                  </a:moveTo>
                  <a:cubicBezTo>
                    <a:pt x="1091" y="217"/>
                    <a:pt x="1066" y="225"/>
                    <a:pt x="1040" y="233"/>
                  </a:cubicBezTo>
                  <a:cubicBezTo>
                    <a:pt x="1040" y="231"/>
                    <a:pt x="1040" y="229"/>
                    <a:pt x="1040" y="226"/>
                  </a:cubicBezTo>
                  <a:cubicBezTo>
                    <a:pt x="1041" y="226"/>
                    <a:pt x="1039" y="225"/>
                    <a:pt x="1039" y="226"/>
                  </a:cubicBezTo>
                  <a:cubicBezTo>
                    <a:pt x="1039" y="229"/>
                    <a:pt x="1039" y="231"/>
                    <a:pt x="1039" y="234"/>
                  </a:cubicBezTo>
                  <a:cubicBezTo>
                    <a:pt x="1033" y="236"/>
                    <a:pt x="1026" y="238"/>
                    <a:pt x="1020" y="240"/>
                  </a:cubicBezTo>
                  <a:cubicBezTo>
                    <a:pt x="1020" y="237"/>
                    <a:pt x="1021" y="235"/>
                    <a:pt x="1021" y="233"/>
                  </a:cubicBezTo>
                  <a:cubicBezTo>
                    <a:pt x="1021" y="233"/>
                    <a:pt x="1021" y="233"/>
                    <a:pt x="1021" y="233"/>
                  </a:cubicBezTo>
                  <a:cubicBezTo>
                    <a:pt x="1020" y="235"/>
                    <a:pt x="1020" y="237"/>
                    <a:pt x="1019" y="240"/>
                  </a:cubicBezTo>
                  <a:cubicBezTo>
                    <a:pt x="1013" y="242"/>
                    <a:pt x="1007" y="244"/>
                    <a:pt x="1001" y="246"/>
                  </a:cubicBezTo>
                  <a:cubicBezTo>
                    <a:pt x="1001" y="244"/>
                    <a:pt x="1001" y="241"/>
                    <a:pt x="1002" y="239"/>
                  </a:cubicBezTo>
                  <a:cubicBezTo>
                    <a:pt x="1002" y="239"/>
                    <a:pt x="1001" y="239"/>
                    <a:pt x="1001" y="239"/>
                  </a:cubicBezTo>
                  <a:cubicBezTo>
                    <a:pt x="1001" y="241"/>
                    <a:pt x="1000" y="244"/>
                    <a:pt x="1000" y="246"/>
                  </a:cubicBezTo>
                  <a:cubicBezTo>
                    <a:pt x="977" y="254"/>
                    <a:pt x="954" y="262"/>
                    <a:pt x="932" y="269"/>
                  </a:cubicBezTo>
                  <a:cubicBezTo>
                    <a:pt x="932" y="256"/>
                    <a:pt x="932" y="243"/>
                    <a:pt x="933" y="230"/>
                  </a:cubicBezTo>
                  <a:cubicBezTo>
                    <a:pt x="958" y="221"/>
                    <a:pt x="982" y="212"/>
                    <a:pt x="1007" y="204"/>
                  </a:cubicBezTo>
                  <a:cubicBezTo>
                    <a:pt x="1007" y="205"/>
                    <a:pt x="1008" y="205"/>
                    <a:pt x="1009" y="204"/>
                  </a:cubicBezTo>
                  <a:cubicBezTo>
                    <a:pt x="1009" y="204"/>
                    <a:pt x="1009" y="204"/>
                    <a:pt x="1009" y="203"/>
                  </a:cubicBezTo>
                  <a:cubicBezTo>
                    <a:pt x="1033" y="195"/>
                    <a:pt x="1058" y="187"/>
                    <a:pt x="1082" y="179"/>
                  </a:cubicBezTo>
                  <a:cubicBezTo>
                    <a:pt x="1081" y="191"/>
                    <a:pt x="1081" y="204"/>
                    <a:pt x="1081" y="216"/>
                  </a:cubicBezTo>
                  <a:cubicBezTo>
                    <a:pt x="1081" y="217"/>
                    <a:pt x="1082" y="218"/>
                    <a:pt x="1082" y="217"/>
                  </a:cubicBezTo>
                  <a:cubicBezTo>
                    <a:pt x="1083" y="204"/>
                    <a:pt x="1083" y="191"/>
                    <a:pt x="1084" y="178"/>
                  </a:cubicBezTo>
                  <a:cubicBezTo>
                    <a:pt x="1095" y="174"/>
                    <a:pt x="1106" y="171"/>
                    <a:pt x="1117" y="167"/>
                  </a:cubicBezTo>
                  <a:cubicBezTo>
                    <a:pt x="1117" y="181"/>
                    <a:pt x="1117" y="195"/>
                    <a:pt x="1117" y="209"/>
                  </a:cubicBezTo>
                  <a:close/>
                  <a:moveTo>
                    <a:pt x="1117" y="165"/>
                  </a:moveTo>
                  <a:cubicBezTo>
                    <a:pt x="1112" y="167"/>
                    <a:pt x="1107" y="168"/>
                    <a:pt x="1102" y="170"/>
                  </a:cubicBezTo>
                  <a:cubicBezTo>
                    <a:pt x="1102" y="158"/>
                    <a:pt x="1102" y="146"/>
                    <a:pt x="1102" y="134"/>
                  </a:cubicBezTo>
                  <a:cubicBezTo>
                    <a:pt x="1107" y="132"/>
                    <a:pt x="1113" y="130"/>
                    <a:pt x="1118" y="128"/>
                  </a:cubicBezTo>
                  <a:cubicBezTo>
                    <a:pt x="1118" y="140"/>
                    <a:pt x="1118" y="153"/>
                    <a:pt x="1117" y="165"/>
                  </a:cubicBezTo>
                  <a:close/>
                  <a:moveTo>
                    <a:pt x="1068" y="325"/>
                  </a:moveTo>
                  <a:cubicBezTo>
                    <a:pt x="1085" y="320"/>
                    <a:pt x="1101" y="315"/>
                    <a:pt x="1118" y="311"/>
                  </a:cubicBezTo>
                  <a:cubicBezTo>
                    <a:pt x="1119" y="360"/>
                    <a:pt x="1120" y="410"/>
                    <a:pt x="1121" y="459"/>
                  </a:cubicBezTo>
                  <a:cubicBezTo>
                    <a:pt x="1106" y="463"/>
                    <a:pt x="1091" y="466"/>
                    <a:pt x="1076" y="470"/>
                  </a:cubicBezTo>
                  <a:cubicBezTo>
                    <a:pt x="1076" y="469"/>
                    <a:pt x="1076" y="467"/>
                    <a:pt x="1076" y="466"/>
                  </a:cubicBezTo>
                  <a:cubicBezTo>
                    <a:pt x="1076" y="465"/>
                    <a:pt x="1075" y="465"/>
                    <a:pt x="1075" y="466"/>
                  </a:cubicBezTo>
                  <a:cubicBezTo>
                    <a:pt x="1075" y="467"/>
                    <a:pt x="1075" y="469"/>
                    <a:pt x="1075" y="470"/>
                  </a:cubicBezTo>
                  <a:cubicBezTo>
                    <a:pt x="1074" y="471"/>
                    <a:pt x="1072" y="471"/>
                    <a:pt x="1071" y="471"/>
                  </a:cubicBezTo>
                  <a:cubicBezTo>
                    <a:pt x="1073" y="469"/>
                    <a:pt x="1074" y="465"/>
                    <a:pt x="1075" y="463"/>
                  </a:cubicBezTo>
                  <a:cubicBezTo>
                    <a:pt x="1079" y="453"/>
                    <a:pt x="1084" y="443"/>
                    <a:pt x="1088" y="433"/>
                  </a:cubicBezTo>
                  <a:cubicBezTo>
                    <a:pt x="1097" y="412"/>
                    <a:pt x="1106" y="390"/>
                    <a:pt x="1117" y="370"/>
                  </a:cubicBezTo>
                  <a:cubicBezTo>
                    <a:pt x="1117" y="369"/>
                    <a:pt x="1116" y="368"/>
                    <a:pt x="1115" y="369"/>
                  </a:cubicBezTo>
                  <a:cubicBezTo>
                    <a:pt x="1105" y="387"/>
                    <a:pt x="1098" y="406"/>
                    <a:pt x="1090" y="425"/>
                  </a:cubicBezTo>
                  <a:cubicBezTo>
                    <a:pt x="1085" y="436"/>
                    <a:pt x="1080" y="447"/>
                    <a:pt x="1075" y="458"/>
                  </a:cubicBezTo>
                  <a:cubicBezTo>
                    <a:pt x="1074" y="461"/>
                    <a:pt x="1072" y="464"/>
                    <a:pt x="1071" y="468"/>
                  </a:cubicBezTo>
                  <a:cubicBezTo>
                    <a:pt x="1071" y="468"/>
                    <a:pt x="1071" y="468"/>
                    <a:pt x="1071" y="468"/>
                  </a:cubicBezTo>
                  <a:cubicBezTo>
                    <a:pt x="1070" y="468"/>
                    <a:pt x="1070" y="468"/>
                    <a:pt x="1070" y="468"/>
                  </a:cubicBezTo>
                  <a:cubicBezTo>
                    <a:pt x="1070" y="420"/>
                    <a:pt x="1069" y="372"/>
                    <a:pt x="1068" y="325"/>
                  </a:cubicBezTo>
                  <a:close/>
                  <a:moveTo>
                    <a:pt x="1069" y="920"/>
                  </a:moveTo>
                  <a:cubicBezTo>
                    <a:pt x="1069" y="915"/>
                    <a:pt x="1069" y="910"/>
                    <a:pt x="1069" y="905"/>
                  </a:cubicBezTo>
                  <a:cubicBezTo>
                    <a:pt x="1091" y="903"/>
                    <a:pt x="1112" y="901"/>
                    <a:pt x="1133" y="897"/>
                  </a:cubicBezTo>
                  <a:cubicBezTo>
                    <a:pt x="1134" y="903"/>
                    <a:pt x="1134" y="908"/>
                    <a:pt x="1135" y="913"/>
                  </a:cubicBezTo>
                  <a:cubicBezTo>
                    <a:pt x="1113" y="915"/>
                    <a:pt x="1091" y="918"/>
                    <a:pt x="1069" y="920"/>
                  </a:cubicBezTo>
                  <a:close/>
                  <a:moveTo>
                    <a:pt x="1149" y="912"/>
                  </a:moveTo>
                  <a:cubicBezTo>
                    <a:pt x="1145" y="912"/>
                    <a:pt x="1141" y="912"/>
                    <a:pt x="1137" y="913"/>
                  </a:cubicBezTo>
                  <a:cubicBezTo>
                    <a:pt x="1137" y="908"/>
                    <a:pt x="1136" y="902"/>
                    <a:pt x="1136" y="897"/>
                  </a:cubicBezTo>
                  <a:cubicBezTo>
                    <a:pt x="1138" y="897"/>
                    <a:pt x="1140" y="896"/>
                    <a:pt x="1142" y="896"/>
                  </a:cubicBezTo>
                  <a:cubicBezTo>
                    <a:pt x="1143" y="896"/>
                    <a:pt x="1142" y="894"/>
                    <a:pt x="1141" y="894"/>
                  </a:cubicBezTo>
                  <a:cubicBezTo>
                    <a:pt x="1139" y="894"/>
                    <a:pt x="1138" y="894"/>
                    <a:pt x="1136" y="895"/>
                  </a:cubicBezTo>
                  <a:cubicBezTo>
                    <a:pt x="1135" y="879"/>
                    <a:pt x="1135" y="864"/>
                    <a:pt x="1134" y="849"/>
                  </a:cubicBezTo>
                  <a:cubicBezTo>
                    <a:pt x="1138" y="849"/>
                    <a:pt x="1142" y="848"/>
                    <a:pt x="1147" y="848"/>
                  </a:cubicBezTo>
                  <a:cubicBezTo>
                    <a:pt x="1148" y="848"/>
                    <a:pt x="1147" y="846"/>
                    <a:pt x="1146" y="846"/>
                  </a:cubicBezTo>
                  <a:cubicBezTo>
                    <a:pt x="1142" y="846"/>
                    <a:pt x="1138" y="846"/>
                    <a:pt x="1134" y="846"/>
                  </a:cubicBezTo>
                  <a:cubicBezTo>
                    <a:pt x="1133" y="811"/>
                    <a:pt x="1133" y="775"/>
                    <a:pt x="1132" y="739"/>
                  </a:cubicBezTo>
                  <a:cubicBezTo>
                    <a:pt x="1133" y="739"/>
                    <a:pt x="1133" y="739"/>
                    <a:pt x="1134" y="739"/>
                  </a:cubicBezTo>
                  <a:cubicBezTo>
                    <a:pt x="1136" y="739"/>
                    <a:pt x="1135" y="736"/>
                    <a:pt x="1134" y="736"/>
                  </a:cubicBezTo>
                  <a:cubicBezTo>
                    <a:pt x="1133" y="736"/>
                    <a:pt x="1133" y="736"/>
                    <a:pt x="1132" y="736"/>
                  </a:cubicBezTo>
                  <a:cubicBezTo>
                    <a:pt x="1132" y="723"/>
                    <a:pt x="1132" y="710"/>
                    <a:pt x="1131" y="696"/>
                  </a:cubicBezTo>
                  <a:cubicBezTo>
                    <a:pt x="1129" y="620"/>
                    <a:pt x="1126" y="543"/>
                    <a:pt x="1124" y="467"/>
                  </a:cubicBezTo>
                  <a:cubicBezTo>
                    <a:pt x="1124" y="465"/>
                    <a:pt x="1124" y="464"/>
                    <a:pt x="1124" y="462"/>
                  </a:cubicBezTo>
                  <a:cubicBezTo>
                    <a:pt x="1130" y="460"/>
                    <a:pt x="1136" y="459"/>
                    <a:pt x="1142" y="457"/>
                  </a:cubicBezTo>
                  <a:cubicBezTo>
                    <a:pt x="1144" y="457"/>
                    <a:pt x="1142" y="454"/>
                    <a:pt x="1141" y="455"/>
                  </a:cubicBezTo>
                  <a:cubicBezTo>
                    <a:pt x="1135" y="456"/>
                    <a:pt x="1130" y="457"/>
                    <a:pt x="1124" y="459"/>
                  </a:cubicBezTo>
                  <a:cubicBezTo>
                    <a:pt x="1123" y="409"/>
                    <a:pt x="1122" y="359"/>
                    <a:pt x="1122" y="309"/>
                  </a:cubicBezTo>
                  <a:cubicBezTo>
                    <a:pt x="1130" y="307"/>
                    <a:pt x="1138" y="305"/>
                    <a:pt x="1145" y="303"/>
                  </a:cubicBezTo>
                  <a:cubicBezTo>
                    <a:pt x="1146" y="360"/>
                    <a:pt x="1146" y="417"/>
                    <a:pt x="1146" y="474"/>
                  </a:cubicBezTo>
                  <a:cubicBezTo>
                    <a:pt x="1146" y="620"/>
                    <a:pt x="1144" y="766"/>
                    <a:pt x="1149" y="9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" name="íṩľíḍè-Freeform 850"/>
            <p:cNvSpPr/>
            <p:nvPr/>
          </p:nvSpPr>
          <p:spPr bwMode="auto">
            <a:xfrm>
              <a:off x="5680075" y="3108325"/>
              <a:ext cx="1588" cy="203200"/>
            </a:xfrm>
            <a:custGeom>
              <a:avLst/>
              <a:gdLst>
                <a:gd name="T0" fmla="*/ 0 w 1"/>
                <a:gd name="T1" fmla="*/ 1 h 116"/>
                <a:gd name="T2" fmla="*/ 0 w 1"/>
                <a:gd name="T3" fmla="*/ 0 h 116"/>
                <a:gd name="T4" fmla="*/ 0 w 1"/>
                <a:gd name="T5" fmla="*/ 115 h 116"/>
                <a:gd name="T6" fmla="*/ 1 w 1"/>
                <a:gd name="T7" fmla="*/ 115 h 116"/>
                <a:gd name="T8" fmla="*/ 0 w 1"/>
                <a:gd name="T9" fmla="*/ 1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16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9"/>
                    <a:pt x="0" y="77"/>
                    <a:pt x="0" y="115"/>
                  </a:cubicBezTo>
                  <a:cubicBezTo>
                    <a:pt x="0" y="115"/>
                    <a:pt x="1" y="116"/>
                    <a:pt x="1" y="115"/>
                  </a:cubicBezTo>
                  <a:cubicBezTo>
                    <a:pt x="1" y="77"/>
                    <a:pt x="1" y="39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" name="íṩľíḍè-Freeform 851"/>
            <p:cNvSpPr/>
            <p:nvPr/>
          </p:nvSpPr>
          <p:spPr bwMode="auto">
            <a:xfrm>
              <a:off x="5883275" y="3297238"/>
              <a:ext cx="11113" cy="169863"/>
            </a:xfrm>
            <a:custGeom>
              <a:avLst/>
              <a:gdLst>
                <a:gd name="T0" fmla="*/ 5 w 7"/>
                <a:gd name="T1" fmla="*/ 2 h 97"/>
                <a:gd name="T2" fmla="*/ 0 w 7"/>
                <a:gd name="T3" fmla="*/ 95 h 97"/>
                <a:gd name="T4" fmla="*/ 2 w 7"/>
                <a:gd name="T5" fmla="*/ 96 h 97"/>
                <a:gd name="T6" fmla="*/ 7 w 7"/>
                <a:gd name="T7" fmla="*/ 2 h 97"/>
                <a:gd name="T8" fmla="*/ 5 w 7"/>
                <a:gd name="T9" fmla="*/ 2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97">
                  <a:moveTo>
                    <a:pt x="5" y="2"/>
                  </a:moveTo>
                  <a:cubicBezTo>
                    <a:pt x="2" y="33"/>
                    <a:pt x="0" y="64"/>
                    <a:pt x="0" y="95"/>
                  </a:cubicBezTo>
                  <a:cubicBezTo>
                    <a:pt x="0" y="96"/>
                    <a:pt x="2" y="97"/>
                    <a:pt x="2" y="96"/>
                  </a:cubicBezTo>
                  <a:cubicBezTo>
                    <a:pt x="2" y="64"/>
                    <a:pt x="4" y="33"/>
                    <a:pt x="7" y="2"/>
                  </a:cubicBezTo>
                  <a:cubicBezTo>
                    <a:pt x="7" y="1"/>
                    <a:pt x="5" y="0"/>
                    <a:pt x="5" y="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" name="íṩľíḍè-Freeform 852"/>
            <p:cNvSpPr/>
            <p:nvPr/>
          </p:nvSpPr>
          <p:spPr bwMode="auto">
            <a:xfrm>
              <a:off x="5834063" y="3152775"/>
              <a:ext cx="60325" cy="109538"/>
            </a:xfrm>
            <a:custGeom>
              <a:avLst/>
              <a:gdLst>
                <a:gd name="T0" fmla="*/ 33 w 35"/>
                <a:gd name="T1" fmla="*/ 0 h 63"/>
                <a:gd name="T2" fmla="*/ 1 w 35"/>
                <a:gd name="T3" fmla="*/ 62 h 63"/>
                <a:gd name="T4" fmla="*/ 1 w 35"/>
                <a:gd name="T5" fmla="*/ 62 h 63"/>
                <a:gd name="T6" fmla="*/ 35 w 35"/>
                <a:gd name="T7" fmla="*/ 1 h 63"/>
                <a:gd name="T8" fmla="*/ 33 w 35"/>
                <a:gd name="T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63">
                  <a:moveTo>
                    <a:pt x="33" y="0"/>
                  </a:moveTo>
                  <a:cubicBezTo>
                    <a:pt x="21" y="20"/>
                    <a:pt x="11" y="41"/>
                    <a:pt x="1" y="62"/>
                  </a:cubicBezTo>
                  <a:cubicBezTo>
                    <a:pt x="0" y="62"/>
                    <a:pt x="1" y="63"/>
                    <a:pt x="1" y="62"/>
                  </a:cubicBezTo>
                  <a:cubicBezTo>
                    <a:pt x="12" y="41"/>
                    <a:pt x="22" y="21"/>
                    <a:pt x="35" y="1"/>
                  </a:cubicBezTo>
                  <a:cubicBezTo>
                    <a:pt x="35" y="1"/>
                    <a:pt x="34" y="0"/>
                    <a:pt x="3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" name="íṩľíḍè-Freeform 853"/>
            <p:cNvSpPr/>
            <p:nvPr/>
          </p:nvSpPr>
          <p:spPr bwMode="auto">
            <a:xfrm>
              <a:off x="4891088" y="4805363"/>
              <a:ext cx="1239838" cy="446088"/>
            </a:xfrm>
            <a:custGeom>
              <a:avLst/>
              <a:gdLst>
                <a:gd name="T0" fmla="*/ 698 w 709"/>
                <a:gd name="T1" fmla="*/ 124 h 255"/>
                <a:gd name="T2" fmla="*/ 302 w 709"/>
                <a:gd name="T3" fmla="*/ 6 h 255"/>
                <a:gd name="T4" fmla="*/ 297 w 709"/>
                <a:gd name="T5" fmla="*/ 5 h 255"/>
                <a:gd name="T6" fmla="*/ 283 w 709"/>
                <a:gd name="T7" fmla="*/ 3 h 255"/>
                <a:gd name="T8" fmla="*/ 8 w 709"/>
                <a:gd name="T9" fmla="*/ 70 h 255"/>
                <a:gd name="T10" fmla="*/ 6 w 709"/>
                <a:gd name="T11" fmla="*/ 70 h 255"/>
                <a:gd name="T12" fmla="*/ 2 w 709"/>
                <a:gd name="T13" fmla="*/ 73 h 255"/>
                <a:gd name="T14" fmla="*/ 23 w 709"/>
                <a:gd name="T15" fmla="*/ 81 h 255"/>
                <a:gd name="T16" fmla="*/ 20 w 709"/>
                <a:gd name="T17" fmla="*/ 83 h 255"/>
                <a:gd name="T18" fmla="*/ 52 w 709"/>
                <a:gd name="T19" fmla="*/ 97 h 255"/>
                <a:gd name="T20" fmla="*/ 48 w 709"/>
                <a:gd name="T21" fmla="*/ 99 h 255"/>
                <a:gd name="T22" fmla="*/ 89 w 709"/>
                <a:gd name="T23" fmla="*/ 118 h 255"/>
                <a:gd name="T24" fmla="*/ 79 w 709"/>
                <a:gd name="T25" fmla="*/ 122 h 255"/>
                <a:gd name="T26" fmla="*/ 119 w 709"/>
                <a:gd name="T27" fmla="*/ 133 h 255"/>
                <a:gd name="T28" fmla="*/ 114 w 709"/>
                <a:gd name="T29" fmla="*/ 135 h 255"/>
                <a:gd name="T30" fmla="*/ 179 w 709"/>
                <a:gd name="T31" fmla="*/ 163 h 255"/>
                <a:gd name="T32" fmla="*/ 170 w 709"/>
                <a:gd name="T33" fmla="*/ 165 h 255"/>
                <a:gd name="T34" fmla="*/ 312 w 709"/>
                <a:gd name="T35" fmla="*/ 222 h 255"/>
                <a:gd name="T36" fmla="*/ 304 w 709"/>
                <a:gd name="T37" fmla="*/ 226 h 255"/>
                <a:gd name="T38" fmla="*/ 374 w 709"/>
                <a:gd name="T39" fmla="*/ 248 h 255"/>
                <a:gd name="T40" fmla="*/ 365 w 709"/>
                <a:gd name="T41" fmla="*/ 253 h 255"/>
                <a:gd name="T42" fmla="*/ 390 w 709"/>
                <a:gd name="T43" fmla="*/ 254 h 255"/>
                <a:gd name="T44" fmla="*/ 383 w 709"/>
                <a:gd name="T45" fmla="*/ 248 h 255"/>
                <a:gd name="T46" fmla="*/ 700 w 709"/>
                <a:gd name="T47" fmla="*/ 127 h 255"/>
                <a:gd name="T48" fmla="*/ 701 w 709"/>
                <a:gd name="T49" fmla="*/ 126 h 255"/>
                <a:gd name="T50" fmla="*/ 707 w 709"/>
                <a:gd name="T51" fmla="*/ 121 h 255"/>
                <a:gd name="T52" fmla="*/ 171 w 709"/>
                <a:gd name="T53" fmla="*/ 42 h 255"/>
                <a:gd name="T54" fmla="*/ 11 w 709"/>
                <a:gd name="T55" fmla="*/ 71 h 255"/>
                <a:gd name="T56" fmla="*/ 378 w 709"/>
                <a:gd name="T57" fmla="*/ 246 h 255"/>
                <a:gd name="T58" fmla="*/ 582 w 709"/>
                <a:gd name="T59" fmla="*/ 119 h 255"/>
                <a:gd name="T60" fmla="*/ 315 w 709"/>
                <a:gd name="T61" fmla="*/ 221 h 255"/>
                <a:gd name="T62" fmla="*/ 464 w 709"/>
                <a:gd name="T63" fmla="*/ 78 h 255"/>
                <a:gd name="T64" fmla="*/ 182 w 709"/>
                <a:gd name="T65" fmla="*/ 162 h 255"/>
                <a:gd name="T66" fmla="*/ 380 w 709"/>
                <a:gd name="T67" fmla="*/ 62 h 255"/>
                <a:gd name="T68" fmla="*/ 122 w 709"/>
                <a:gd name="T69" fmla="*/ 132 h 255"/>
                <a:gd name="T70" fmla="*/ 324 w 709"/>
                <a:gd name="T71" fmla="*/ 42 h 255"/>
                <a:gd name="T72" fmla="*/ 92 w 709"/>
                <a:gd name="T73" fmla="*/ 117 h 255"/>
                <a:gd name="T74" fmla="*/ 303 w 709"/>
                <a:gd name="T75" fmla="*/ 33 h 255"/>
                <a:gd name="T76" fmla="*/ 55 w 709"/>
                <a:gd name="T77" fmla="*/ 96 h 255"/>
                <a:gd name="T78" fmla="*/ 292 w 709"/>
                <a:gd name="T79" fmla="*/ 20 h 255"/>
                <a:gd name="T80" fmla="*/ 294 w 709"/>
                <a:gd name="T81" fmla="*/ 24 h 255"/>
                <a:gd name="T82" fmla="*/ 390 w 709"/>
                <a:gd name="T83" fmla="*/ 46 h 255"/>
                <a:gd name="T84" fmla="*/ 531 w 709"/>
                <a:gd name="T85" fmla="*/ 89 h 255"/>
                <a:gd name="T86" fmla="*/ 238 w 709"/>
                <a:gd name="T87" fmla="*/ 185 h 255"/>
                <a:gd name="T88" fmla="*/ 532 w 709"/>
                <a:gd name="T89" fmla="*/ 89 h 255"/>
                <a:gd name="T90" fmla="*/ 338 w 709"/>
                <a:gd name="T91" fmla="*/ 183 h 255"/>
                <a:gd name="T92" fmla="*/ 570 w 709"/>
                <a:gd name="T93" fmla="*/ 102 h 255"/>
                <a:gd name="T94" fmla="*/ 644 w 709"/>
                <a:gd name="T95" fmla="*/ 122 h 255"/>
                <a:gd name="T96" fmla="*/ 387 w 709"/>
                <a:gd name="T97" fmla="*/ 221 h 255"/>
                <a:gd name="T98" fmla="*/ 678 w 709"/>
                <a:gd name="T99" fmla="*/ 131 h 255"/>
                <a:gd name="T100" fmla="*/ 683 w 709"/>
                <a:gd name="T101" fmla="*/ 129 h 255"/>
                <a:gd name="T102" fmla="*/ 656 w 709"/>
                <a:gd name="T103" fmla="*/ 120 h 255"/>
                <a:gd name="T104" fmla="*/ 649 w 709"/>
                <a:gd name="T105" fmla="*/ 119 h 255"/>
                <a:gd name="T106" fmla="*/ 294 w 709"/>
                <a:gd name="T107" fmla="*/ 20 h 255"/>
                <a:gd name="T108" fmla="*/ 301 w 709"/>
                <a:gd name="T109" fmla="*/ 18 h 255"/>
                <a:gd name="T110" fmla="*/ 294 w 709"/>
                <a:gd name="T111" fmla="*/ 16 h 255"/>
                <a:gd name="T112" fmla="*/ 291 w 709"/>
                <a:gd name="T113" fmla="*/ 13 h 255"/>
                <a:gd name="T114" fmla="*/ 212 w 709"/>
                <a:gd name="T115" fmla="*/ 32 h 255"/>
                <a:gd name="T116" fmla="*/ 694 w 709"/>
                <a:gd name="T117" fmla="*/ 125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709" h="255">
                  <a:moveTo>
                    <a:pt x="707" y="121"/>
                  </a:moveTo>
                  <a:cubicBezTo>
                    <a:pt x="704" y="122"/>
                    <a:pt x="701" y="123"/>
                    <a:pt x="698" y="124"/>
                  </a:cubicBezTo>
                  <a:cubicBezTo>
                    <a:pt x="634" y="98"/>
                    <a:pt x="566" y="82"/>
                    <a:pt x="500" y="63"/>
                  </a:cubicBezTo>
                  <a:cubicBezTo>
                    <a:pt x="434" y="45"/>
                    <a:pt x="367" y="26"/>
                    <a:pt x="302" y="6"/>
                  </a:cubicBezTo>
                  <a:cubicBezTo>
                    <a:pt x="302" y="6"/>
                    <a:pt x="301" y="4"/>
                    <a:pt x="300" y="4"/>
                  </a:cubicBezTo>
                  <a:cubicBezTo>
                    <a:pt x="299" y="5"/>
                    <a:pt x="298" y="5"/>
                    <a:pt x="297" y="5"/>
                  </a:cubicBezTo>
                  <a:cubicBezTo>
                    <a:pt x="292" y="4"/>
                    <a:pt x="288" y="2"/>
                    <a:pt x="283" y="1"/>
                  </a:cubicBezTo>
                  <a:cubicBezTo>
                    <a:pt x="281" y="0"/>
                    <a:pt x="281" y="3"/>
                    <a:pt x="283" y="3"/>
                  </a:cubicBezTo>
                  <a:cubicBezTo>
                    <a:pt x="286" y="4"/>
                    <a:pt x="289" y="5"/>
                    <a:pt x="293" y="6"/>
                  </a:cubicBezTo>
                  <a:cubicBezTo>
                    <a:pt x="199" y="34"/>
                    <a:pt x="104" y="54"/>
                    <a:pt x="8" y="70"/>
                  </a:cubicBezTo>
                  <a:cubicBezTo>
                    <a:pt x="8" y="69"/>
                    <a:pt x="7" y="69"/>
                    <a:pt x="7" y="69"/>
                  </a:cubicBezTo>
                  <a:cubicBezTo>
                    <a:pt x="6" y="69"/>
                    <a:pt x="6" y="69"/>
                    <a:pt x="6" y="70"/>
                  </a:cubicBezTo>
                  <a:cubicBezTo>
                    <a:pt x="4" y="70"/>
                    <a:pt x="3" y="71"/>
                    <a:pt x="1" y="71"/>
                  </a:cubicBezTo>
                  <a:cubicBezTo>
                    <a:pt x="0" y="71"/>
                    <a:pt x="1" y="73"/>
                    <a:pt x="2" y="73"/>
                  </a:cubicBezTo>
                  <a:cubicBezTo>
                    <a:pt x="4" y="73"/>
                    <a:pt x="6" y="72"/>
                    <a:pt x="8" y="72"/>
                  </a:cubicBezTo>
                  <a:cubicBezTo>
                    <a:pt x="13" y="75"/>
                    <a:pt x="18" y="78"/>
                    <a:pt x="23" y="81"/>
                  </a:cubicBezTo>
                  <a:cubicBezTo>
                    <a:pt x="22" y="81"/>
                    <a:pt x="20" y="81"/>
                    <a:pt x="19" y="82"/>
                  </a:cubicBezTo>
                  <a:cubicBezTo>
                    <a:pt x="18" y="82"/>
                    <a:pt x="19" y="84"/>
                    <a:pt x="20" y="83"/>
                  </a:cubicBezTo>
                  <a:cubicBezTo>
                    <a:pt x="22" y="83"/>
                    <a:pt x="23" y="83"/>
                    <a:pt x="25" y="82"/>
                  </a:cubicBezTo>
                  <a:cubicBezTo>
                    <a:pt x="34" y="87"/>
                    <a:pt x="43" y="92"/>
                    <a:pt x="52" y="97"/>
                  </a:cubicBezTo>
                  <a:cubicBezTo>
                    <a:pt x="51" y="98"/>
                    <a:pt x="49" y="98"/>
                    <a:pt x="48" y="98"/>
                  </a:cubicBezTo>
                  <a:cubicBezTo>
                    <a:pt x="47" y="98"/>
                    <a:pt x="48" y="99"/>
                    <a:pt x="48" y="99"/>
                  </a:cubicBezTo>
                  <a:cubicBezTo>
                    <a:pt x="50" y="99"/>
                    <a:pt x="52" y="98"/>
                    <a:pt x="53" y="98"/>
                  </a:cubicBezTo>
                  <a:cubicBezTo>
                    <a:pt x="65" y="105"/>
                    <a:pt x="77" y="111"/>
                    <a:pt x="89" y="118"/>
                  </a:cubicBezTo>
                  <a:cubicBezTo>
                    <a:pt x="86" y="119"/>
                    <a:pt x="82" y="120"/>
                    <a:pt x="78" y="122"/>
                  </a:cubicBezTo>
                  <a:cubicBezTo>
                    <a:pt x="78" y="122"/>
                    <a:pt x="78" y="123"/>
                    <a:pt x="79" y="122"/>
                  </a:cubicBezTo>
                  <a:cubicBezTo>
                    <a:pt x="83" y="121"/>
                    <a:pt x="87" y="120"/>
                    <a:pt x="91" y="119"/>
                  </a:cubicBezTo>
                  <a:cubicBezTo>
                    <a:pt x="100" y="123"/>
                    <a:pt x="109" y="128"/>
                    <a:pt x="119" y="133"/>
                  </a:cubicBezTo>
                  <a:cubicBezTo>
                    <a:pt x="117" y="133"/>
                    <a:pt x="116" y="134"/>
                    <a:pt x="114" y="134"/>
                  </a:cubicBezTo>
                  <a:cubicBezTo>
                    <a:pt x="114" y="134"/>
                    <a:pt x="114" y="135"/>
                    <a:pt x="114" y="135"/>
                  </a:cubicBezTo>
                  <a:cubicBezTo>
                    <a:pt x="116" y="135"/>
                    <a:pt x="118" y="134"/>
                    <a:pt x="120" y="134"/>
                  </a:cubicBezTo>
                  <a:cubicBezTo>
                    <a:pt x="139" y="144"/>
                    <a:pt x="159" y="153"/>
                    <a:pt x="179" y="163"/>
                  </a:cubicBezTo>
                  <a:cubicBezTo>
                    <a:pt x="176" y="163"/>
                    <a:pt x="173" y="164"/>
                    <a:pt x="170" y="165"/>
                  </a:cubicBezTo>
                  <a:cubicBezTo>
                    <a:pt x="169" y="165"/>
                    <a:pt x="170" y="165"/>
                    <a:pt x="170" y="165"/>
                  </a:cubicBezTo>
                  <a:cubicBezTo>
                    <a:pt x="174" y="165"/>
                    <a:pt x="177" y="164"/>
                    <a:pt x="181" y="164"/>
                  </a:cubicBezTo>
                  <a:cubicBezTo>
                    <a:pt x="224" y="184"/>
                    <a:pt x="268" y="204"/>
                    <a:pt x="312" y="222"/>
                  </a:cubicBezTo>
                  <a:cubicBezTo>
                    <a:pt x="309" y="223"/>
                    <a:pt x="307" y="224"/>
                    <a:pt x="304" y="225"/>
                  </a:cubicBezTo>
                  <a:cubicBezTo>
                    <a:pt x="303" y="226"/>
                    <a:pt x="304" y="227"/>
                    <a:pt x="304" y="226"/>
                  </a:cubicBezTo>
                  <a:cubicBezTo>
                    <a:pt x="307" y="225"/>
                    <a:pt x="310" y="224"/>
                    <a:pt x="313" y="223"/>
                  </a:cubicBezTo>
                  <a:cubicBezTo>
                    <a:pt x="334" y="232"/>
                    <a:pt x="354" y="240"/>
                    <a:pt x="374" y="248"/>
                  </a:cubicBezTo>
                  <a:cubicBezTo>
                    <a:pt x="371" y="249"/>
                    <a:pt x="368" y="251"/>
                    <a:pt x="365" y="252"/>
                  </a:cubicBezTo>
                  <a:cubicBezTo>
                    <a:pt x="364" y="253"/>
                    <a:pt x="365" y="253"/>
                    <a:pt x="365" y="253"/>
                  </a:cubicBezTo>
                  <a:cubicBezTo>
                    <a:pt x="370" y="252"/>
                    <a:pt x="374" y="251"/>
                    <a:pt x="378" y="250"/>
                  </a:cubicBezTo>
                  <a:cubicBezTo>
                    <a:pt x="382" y="251"/>
                    <a:pt x="386" y="253"/>
                    <a:pt x="390" y="254"/>
                  </a:cubicBezTo>
                  <a:cubicBezTo>
                    <a:pt x="392" y="255"/>
                    <a:pt x="392" y="252"/>
                    <a:pt x="390" y="251"/>
                  </a:cubicBezTo>
                  <a:cubicBezTo>
                    <a:pt x="388" y="250"/>
                    <a:pt x="385" y="249"/>
                    <a:pt x="383" y="248"/>
                  </a:cubicBezTo>
                  <a:cubicBezTo>
                    <a:pt x="434" y="233"/>
                    <a:pt x="484" y="211"/>
                    <a:pt x="534" y="192"/>
                  </a:cubicBezTo>
                  <a:cubicBezTo>
                    <a:pt x="589" y="171"/>
                    <a:pt x="646" y="151"/>
                    <a:pt x="700" y="127"/>
                  </a:cubicBezTo>
                  <a:cubicBezTo>
                    <a:pt x="700" y="127"/>
                    <a:pt x="700" y="127"/>
                    <a:pt x="700" y="127"/>
                  </a:cubicBezTo>
                  <a:cubicBezTo>
                    <a:pt x="701" y="127"/>
                    <a:pt x="701" y="127"/>
                    <a:pt x="701" y="126"/>
                  </a:cubicBezTo>
                  <a:cubicBezTo>
                    <a:pt x="703" y="125"/>
                    <a:pt x="706" y="124"/>
                    <a:pt x="708" y="123"/>
                  </a:cubicBezTo>
                  <a:cubicBezTo>
                    <a:pt x="709" y="123"/>
                    <a:pt x="708" y="120"/>
                    <a:pt x="707" y="121"/>
                  </a:cubicBezTo>
                  <a:close/>
                  <a:moveTo>
                    <a:pt x="11" y="71"/>
                  </a:moveTo>
                  <a:cubicBezTo>
                    <a:pt x="64" y="63"/>
                    <a:pt x="118" y="54"/>
                    <a:pt x="171" y="42"/>
                  </a:cubicBezTo>
                  <a:cubicBezTo>
                    <a:pt x="122" y="54"/>
                    <a:pt x="74" y="67"/>
                    <a:pt x="26" y="80"/>
                  </a:cubicBezTo>
                  <a:cubicBezTo>
                    <a:pt x="21" y="77"/>
                    <a:pt x="16" y="74"/>
                    <a:pt x="11" y="71"/>
                  </a:cubicBezTo>
                  <a:close/>
                  <a:moveTo>
                    <a:pt x="540" y="186"/>
                  </a:moveTo>
                  <a:cubicBezTo>
                    <a:pt x="486" y="206"/>
                    <a:pt x="430" y="223"/>
                    <a:pt x="378" y="246"/>
                  </a:cubicBezTo>
                  <a:cubicBezTo>
                    <a:pt x="358" y="238"/>
                    <a:pt x="337" y="230"/>
                    <a:pt x="317" y="222"/>
                  </a:cubicBezTo>
                  <a:cubicBezTo>
                    <a:pt x="406" y="190"/>
                    <a:pt x="499" y="164"/>
                    <a:pt x="582" y="119"/>
                  </a:cubicBezTo>
                  <a:cubicBezTo>
                    <a:pt x="583" y="119"/>
                    <a:pt x="582" y="117"/>
                    <a:pt x="581" y="117"/>
                  </a:cubicBezTo>
                  <a:cubicBezTo>
                    <a:pt x="494" y="157"/>
                    <a:pt x="404" y="186"/>
                    <a:pt x="315" y="221"/>
                  </a:cubicBezTo>
                  <a:cubicBezTo>
                    <a:pt x="271" y="203"/>
                    <a:pt x="228" y="184"/>
                    <a:pt x="185" y="163"/>
                  </a:cubicBezTo>
                  <a:cubicBezTo>
                    <a:pt x="280" y="149"/>
                    <a:pt x="375" y="114"/>
                    <a:pt x="464" y="78"/>
                  </a:cubicBezTo>
                  <a:cubicBezTo>
                    <a:pt x="465" y="78"/>
                    <a:pt x="464" y="76"/>
                    <a:pt x="463" y="76"/>
                  </a:cubicBezTo>
                  <a:cubicBezTo>
                    <a:pt x="370" y="109"/>
                    <a:pt x="279" y="140"/>
                    <a:pt x="182" y="162"/>
                  </a:cubicBezTo>
                  <a:cubicBezTo>
                    <a:pt x="163" y="153"/>
                    <a:pt x="143" y="143"/>
                    <a:pt x="124" y="133"/>
                  </a:cubicBezTo>
                  <a:cubicBezTo>
                    <a:pt x="210" y="115"/>
                    <a:pt x="295" y="87"/>
                    <a:pt x="380" y="62"/>
                  </a:cubicBezTo>
                  <a:cubicBezTo>
                    <a:pt x="381" y="62"/>
                    <a:pt x="380" y="60"/>
                    <a:pt x="379" y="60"/>
                  </a:cubicBezTo>
                  <a:cubicBezTo>
                    <a:pt x="293" y="84"/>
                    <a:pt x="207" y="108"/>
                    <a:pt x="122" y="132"/>
                  </a:cubicBezTo>
                  <a:cubicBezTo>
                    <a:pt x="113" y="127"/>
                    <a:pt x="103" y="122"/>
                    <a:pt x="94" y="118"/>
                  </a:cubicBezTo>
                  <a:cubicBezTo>
                    <a:pt x="171" y="93"/>
                    <a:pt x="249" y="72"/>
                    <a:pt x="324" y="42"/>
                  </a:cubicBezTo>
                  <a:cubicBezTo>
                    <a:pt x="325" y="42"/>
                    <a:pt x="324" y="40"/>
                    <a:pt x="324" y="41"/>
                  </a:cubicBezTo>
                  <a:cubicBezTo>
                    <a:pt x="246" y="65"/>
                    <a:pt x="168" y="89"/>
                    <a:pt x="92" y="117"/>
                  </a:cubicBezTo>
                  <a:cubicBezTo>
                    <a:pt x="80" y="110"/>
                    <a:pt x="68" y="104"/>
                    <a:pt x="56" y="97"/>
                  </a:cubicBezTo>
                  <a:cubicBezTo>
                    <a:pt x="139" y="78"/>
                    <a:pt x="222" y="58"/>
                    <a:pt x="303" y="33"/>
                  </a:cubicBezTo>
                  <a:cubicBezTo>
                    <a:pt x="304" y="33"/>
                    <a:pt x="303" y="31"/>
                    <a:pt x="302" y="32"/>
                  </a:cubicBezTo>
                  <a:cubicBezTo>
                    <a:pt x="219" y="52"/>
                    <a:pt x="137" y="75"/>
                    <a:pt x="55" y="96"/>
                  </a:cubicBezTo>
                  <a:cubicBezTo>
                    <a:pt x="46" y="91"/>
                    <a:pt x="37" y="86"/>
                    <a:pt x="28" y="81"/>
                  </a:cubicBezTo>
                  <a:cubicBezTo>
                    <a:pt x="116" y="61"/>
                    <a:pt x="204" y="40"/>
                    <a:pt x="292" y="20"/>
                  </a:cubicBezTo>
                  <a:cubicBezTo>
                    <a:pt x="292" y="21"/>
                    <a:pt x="292" y="22"/>
                    <a:pt x="293" y="23"/>
                  </a:cubicBezTo>
                  <a:cubicBezTo>
                    <a:pt x="293" y="24"/>
                    <a:pt x="294" y="25"/>
                    <a:pt x="294" y="24"/>
                  </a:cubicBezTo>
                  <a:cubicBezTo>
                    <a:pt x="294" y="23"/>
                    <a:pt x="294" y="22"/>
                    <a:pt x="294" y="21"/>
                  </a:cubicBezTo>
                  <a:cubicBezTo>
                    <a:pt x="326" y="30"/>
                    <a:pt x="358" y="37"/>
                    <a:pt x="390" y="46"/>
                  </a:cubicBezTo>
                  <a:cubicBezTo>
                    <a:pt x="422" y="55"/>
                    <a:pt x="454" y="65"/>
                    <a:pt x="486" y="75"/>
                  </a:cubicBezTo>
                  <a:cubicBezTo>
                    <a:pt x="501" y="80"/>
                    <a:pt x="516" y="84"/>
                    <a:pt x="531" y="89"/>
                  </a:cubicBezTo>
                  <a:cubicBezTo>
                    <a:pt x="433" y="121"/>
                    <a:pt x="336" y="155"/>
                    <a:pt x="238" y="184"/>
                  </a:cubicBezTo>
                  <a:cubicBezTo>
                    <a:pt x="237" y="185"/>
                    <a:pt x="238" y="185"/>
                    <a:pt x="238" y="185"/>
                  </a:cubicBezTo>
                  <a:cubicBezTo>
                    <a:pt x="337" y="158"/>
                    <a:pt x="437" y="130"/>
                    <a:pt x="532" y="91"/>
                  </a:cubicBezTo>
                  <a:cubicBezTo>
                    <a:pt x="533" y="90"/>
                    <a:pt x="533" y="90"/>
                    <a:pt x="532" y="89"/>
                  </a:cubicBezTo>
                  <a:cubicBezTo>
                    <a:pt x="544" y="93"/>
                    <a:pt x="556" y="97"/>
                    <a:pt x="567" y="100"/>
                  </a:cubicBezTo>
                  <a:cubicBezTo>
                    <a:pt x="491" y="127"/>
                    <a:pt x="415" y="155"/>
                    <a:pt x="338" y="183"/>
                  </a:cubicBezTo>
                  <a:cubicBezTo>
                    <a:pt x="338" y="183"/>
                    <a:pt x="338" y="183"/>
                    <a:pt x="338" y="183"/>
                  </a:cubicBezTo>
                  <a:cubicBezTo>
                    <a:pt x="416" y="157"/>
                    <a:pt x="494" y="132"/>
                    <a:pt x="570" y="102"/>
                  </a:cubicBezTo>
                  <a:cubicBezTo>
                    <a:pt x="570" y="101"/>
                    <a:pt x="570" y="101"/>
                    <a:pt x="570" y="101"/>
                  </a:cubicBezTo>
                  <a:cubicBezTo>
                    <a:pt x="595" y="108"/>
                    <a:pt x="619" y="115"/>
                    <a:pt x="644" y="122"/>
                  </a:cubicBezTo>
                  <a:cubicBezTo>
                    <a:pt x="559" y="158"/>
                    <a:pt x="473" y="189"/>
                    <a:pt x="386" y="220"/>
                  </a:cubicBezTo>
                  <a:cubicBezTo>
                    <a:pt x="386" y="220"/>
                    <a:pt x="386" y="221"/>
                    <a:pt x="387" y="221"/>
                  </a:cubicBezTo>
                  <a:cubicBezTo>
                    <a:pt x="475" y="190"/>
                    <a:pt x="563" y="161"/>
                    <a:pt x="648" y="123"/>
                  </a:cubicBezTo>
                  <a:cubicBezTo>
                    <a:pt x="658" y="126"/>
                    <a:pt x="668" y="128"/>
                    <a:pt x="678" y="131"/>
                  </a:cubicBezTo>
                  <a:cubicBezTo>
                    <a:pt x="632" y="148"/>
                    <a:pt x="586" y="168"/>
                    <a:pt x="540" y="186"/>
                  </a:cubicBezTo>
                  <a:close/>
                  <a:moveTo>
                    <a:pt x="683" y="129"/>
                  </a:moveTo>
                  <a:cubicBezTo>
                    <a:pt x="673" y="126"/>
                    <a:pt x="664" y="123"/>
                    <a:pt x="654" y="121"/>
                  </a:cubicBezTo>
                  <a:cubicBezTo>
                    <a:pt x="655" y="120"/>
                    <a:pt x="655" y="120"/>
                    <a:pt x="656" y="120"/>
                  </a:cubicBezTo>
                  <a:cubicBezTo>
                    <a:pt x="658" y="119"/>
                    <a:pt x="656" y="116"/>
                    <a:pt x="655" y="117"/>
                  </a:cubicBezTo>
                  <a:cubicBezTo>
                    <a:pt x="653" y="118"/>
                    <a:pt x="651" y="119"/>
                    <a:pt x="649" y="119"/>
                  </a:cubicBezTo>
                  <a:cubicBezTo>
                    <a:pt x="597" y="104"/>
                    <a:pt x="545" y="90"/>
                    <a:pt x="493" y="74"/>
                  </a:cubicBezTo>
                  <a:cubicBezTo>
                    <a:pt x="429" y="54"/>
                    <a:pt x="362" y="28"/>
                    <a:pt x="294" y="20"/>
                  </a:cubicBezTo>
                  <a:cubicBezTo>
                    <a:pt x="294" y="20"/>
                    <a:pt x="294" y="19"/>
                    <a:pt x="294" y="19"/>
                  </a:cubicBezTo>
                  <a:cubicBezTo>
                    <a:pt x="297" y="19"/>
                    <a:pt x="299" y="18"/>
                    <a:pt x="301" y="18"/>
                  </a:cubicBezTo>
                  <a:cubicBezTo>
                    <a:pt x="303" y="17"/>
                    <a:pt x="302" y="15"/>
                    <a:pt x="300" y="15"/>
                  </a:cubicBezTo>
                  <a:cubicBezTo>
                    <a:pt x="298" y="15"/>
                    <a:pt x="296" y="16"/>
                    <a:pt x="294" y="16"/>
                  </a:cubicBezTo>
                  <a:cubicBezTo>
                    <a:pt x="294" y="15"/>
                    <a:pt x="293" y="14"/>
                    <a:pt x="293" y="12"/>
                  </a:cubicBezTo>
                  <a:cubicBezTo>
                    <a:pt x="292" y="11"/>
                    <a:pt x="290" y="12"/>
                    <a:pt x="291" y="13"/>
                  </a:cubicBezTo>
                  <a:cubicBezTo>
                    <a:pt x="291" y="14"/>
                    <a:pt x="291" y="15"/>
                    <a:pt x="292" y="16"/>
                  </a:cubicBezTo>
                  <a:cubicBezTo>
                    <a:pt x="265" y="21"/>
                    <a:pt x="239" y="26"/>
                    <a:pt x="212" y="32"/>
                  </a:cubicBezTo>
                  <a:cubicBezTo>
                    <a:pt x="241" y="25"/>
                    <a:pt x="270" y="17"/>
                    <a:pt x="298" y="8"/>
                  </a:cubicBezTo>
                  <a:cubicBezTo>
                    <a:pt x="429" y="49"/>
                    <a:pt x="562" y="84"/>
                    <a:pt x="694" y="125"/>
                  </a:cubicBezTo>
                  <a:cubicBezTo>
                    <a:pt x="690" y="126"/>
                    <a:pt x="687" y="128"/>
                    <a:pt x="683" y="12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" name="íṩľíḍè-Freeform 854"/>
            <p:cNvSpPr/>
            <p:nvPr/>
          </p:nvSpPr>
          <p:spPr bwMode="auto">
            <a:xfrm>
              <a:off x="5524500" y="4278313"/>
              <a:ext cx="704850" cy="136525"/>
            </a:xfrm>
            <a:custGeom>
              <a:avLst/>
              <a:gdLst>
                <a:gd name="T0" fmla="*/ 400 w 403"/>
                <a:gd name="T1" fmla="*/ 0 h 78"/>
                <a:gd name="T2" fmla="*/ 205 w 403"/>
                <a:gd name="T3" fmla="*/ 43 h 78"/>
                <a:gd name="T4" fmla="*/ 1 w 403"/>
                <a:gd name="T5" fmla="*/ 75 h 78"/>
                <a:gd name="T6" fmla="*/ 1 w 403"/>
                <a:gd name="T7" fmla="*/ 77 h 78"/>
                <a:gd name="T8" fmla="*/ 199 w 403"/>
                <a:gd name="T9" fmla="*/ 47 h 78"/>
                <a:gd name="T10" fmla="*/ 401 w 403"/>
                <a:gd name="T11" fmla="*/ 2 h 78"/>
                <a:gd name="T12" fmla="*/ 400 w 403"/>
                <a:gd name="T13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3" h="78">
                  <a:moveTo>
                    <a:pt x="400" y="0"/>
                  </a:moveTo>
                  <a:cubicBezTo>
                    <a:pt x="335" y="11"/>
                    <a:pt x="270" y="29"/>
                    <a:pt x="205" y="43"/>
                  </a:cubicBezTo>
                  <a:cubicBezTo>
                    <a:pt x="138" y="57"/>
                    <a:pt x="70" y="69"/>
                    <a:pt x="1" y="75"/>
                  </a:cubicBezTo>
                  <a:cubicBezTo>
                    <a:pt x="0" y="76"/>
                    <a:pt x="0" y="78"/>
                    <a:pt x="1" y="77"/>
                  </a:cubicBezTo>
                  <a:cubicBezTo>
                    <a:pt x="68" y="71"/>
                    <a:pt x="133" y="60"/>
                    <a:pt x="199" y="47"/>
                  </a:cubicBezTo>
                  <a:cubicBezTo>
                    <a:pt x="266" y="33"/>
                    <a:pt x="335" y="21"/>
                    <a:pt x="401" y="2"/>
                  </a:cubicBezTo>
                  <a:cubicBezTo>
                    <a:pt x="403" y="2"/>
                    <a:pt x="401" y="0"/>
                    <a:pt x="4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" name="íṩľíḍè-Freeform 855"/>
            <p:cNvSpPr/>
            <p:nvPr/>
          </p:nvSpPr>
          <p:spPr bwMode="auto">
            <a:xfrm>
              <a:off x="5626100" y="4294188"/>
              <a:ext cx="682625" cy="155575"/>
            </a:xfrm>
            <a:custGeom>
              <a:avLst/>
              <a:gdLst>
                <a:gd name="T0" fmla="*/ 389 w 391"/>
                <a:gd name="T1" fmla="*/ 0 h 89"/>
                <a:gd name="T2" fmla="*/ 0 w 391"/>
                <a:gd name="T3" fmla="*/ 89 h 89"/>
                <a:gd name="T4" fmla="*/ 1 w 391"/>
                <a:gd name="T5" fmla="*/ 89 h 89"/>
                <a:gd name="T6" fmla="*/ 390 w 391"/>
                <a:gd name="T7" fmla="*/ 2 h 89"/>
                <a:gd name="T8" fmla="*/ 389 w 391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1" h="89">
                  <a:moveTo>
                    <a:pt x="389" y="0"/>
                  </a:moveTo>
                  <a:cubicBezTo>
                    <a:pt x="259" y="28"/>
                    <a:pt x="130" y="60"/>
                    <a:pt x="0" y="89"/>
                  </a:cubicBezTo>
                  <a:cubicBezTo>
                    <a:pt x="0" y="89"/>
                    <a:pt x="0" y="89"/>
                    <a:pt x="1" y="89"/>
                  </a:cubicBezTo>
                  <a:cubicBezTo>
                    <a:pt x="131" y="64"/>
                    <a:pt x="262" y="38"/>
                    <a:pt x="390" y="2"/>
                  </a:cubicBezTo>
                  <a:cubicBezTo>
                    <a:pt x="391" y="2"/>
                    <a:pt x="390" y="0"/>
                    <a:pt x="38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" name="ïṧḷïḓê-Freeform 856"/>
            <p:cNvSpPr/>
            <p:nvPr/>
          </p:nvSpPr>
          <p:spPr bwMode="auto">
            <a:xfrm>
              <a:off x="5807075" y="4303713"/>
              <a:ext cx="554038" cy="173038"/>
            </a:xfrm>
            <a:custGeom>
              <a:avLst/>
              <a:gdLst>
                <a:gd name="T0" fmla="*/ 315 w 317"/>
                <a:gd name="T1" fmla="*/ 1 h 99"/>
                <a:gd name="T2" fmla="*/ 0 w 317"/>
                <a:gd name="T3" fmla="*/ 98 h 99"/>
                <a:gd name="T4" fmla="*/ 1 w 317"/>
                <a:gd name="T5" fmla="*/ 99 h 99"/>
                <a:gd name="T6" fmla="*/ 316 w 317"/>
                <a:gd name="T7" fmla="*/ 2 h 99"/>
                <a:gd name="T8" fmla="*/ 315 w 317"/>
                <a:gd name="T9" fmla="*/ 1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7" h="99">
                  <a:moveTo>
                    <a:pt x="315" y="1"/>
                  </a:moveTo>
                  <a:cubicBezTo>
                    <a:pt x="211" y="34"/>
                    <a:pt x="105" y="63"/>
                    <a:pt x="0" y="98"/>
                  </a:cubicBezTo>
                  <a:cubicBezTo>
                    <a:pt x="0" y="98"/>
                    <a:pt x="0" y="99"/>
                    <a:pt x="1" y="99"/>
                  </a:cubicBezTo>
                  <a:cubicBezTo>
                    <a:pt x="105" y="66"/>
                    <a:pt x="213" y="40"/>
                    <a:pt x="316" y="2"/>
                  </a:cubicBezTo>
                  <a:cubicBezTo>
                    <a:pt x="317" y="2"/>
                    <a:pt x="316" y="0"/>
                    <a:pt x="31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" name="ïṧḷïḓê-Freeform 857"/>
            <p:cNvSpPr/>
            <p:nvPr/>
          </p:nvSpPr>
          <p:spPr bwMode="auto">
            <a:xfrm>
              <a:off x="5946775" y="4316413"/>
              <a:ext cx="509588" cy="179388"/>
            </a:xfrm>
            <a:custGeom>
              <a:avLst/>
              <a:gdLst>
                <a:gd name="T0" fmla="*/ 289 w 291"/>
                <a:gd name="T1" fmla="*/ 0 h 102"/>
                <a:gd name="T2" fmla="*/ 1 w 291"/>
                <a:gd name="T3" fmla="*/ 101 h 102"/>
                <a:gd name="T4" fmla="*/ 1 w 291"/>
                <a:gd name="T5" fmla="*/ 102 h 102"/>
                <a:gd name="T6" fmla="*/ 290 w 291"/>
                <a:gd name="T7" fmla="*/ 2 h 102"/>
                <a:gd name="T8" fmla="*/ 289 w 291"/>
                <a:gd name="T9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1" h="102">
                  <a:moveTo>
                    <a:pt x="289" y="0"/>
                  </a:moveTo>
                  <a:cubicBezTo>
                    <a:pt x="192" y="30"/>
                    <a:pt x="97" y="66"/>
                    <a:pt x="1" y="101"/>
                  </a:cubicBezTo>
                  <a:cubicBezTo>
                    <a:pt x="0" y="101"/>
                    <a:pt x="1" y="102"/>
                    <a:pt x="1" y="102"/>
                  </a:cubicBezTo>
                  <a:cubicBezTo>
                    <a:pt x="97" y="68"/>
                    <a:pt x="194" y="36"/>
                    <a:pt x="290" y="2"/>
                  </a:cubicBezTo>
                  <a:cubicBezTo>
                    <a:pt x="291" y="1"/>
                    <a:pt x="290" y="0"/>
                    <a:pt x="28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" name="ïṧḷïḓê-Freeform 858"/>
            <p:cNvSpPr/>
            <p:nvPr/>
          </p:nvSpPr>
          <p:spPr bwMode="auto">
            <a:xfrm>
              <a:off x="6064250" y="4344988"/>
              <a:ext cx="511175" cy="146050"/>
            </a:xfrm>
            <a:custGeom>
              <a:avLst/>
              <a:gdLst>
                <a:gd name="T0" fmla="*/ 290 w 292"/>
                <a:gd name="T1" fmla="*/ 0 h 84"/>
                <a:gd name="T2" fmla="*/ 0 w 292"/>
                <a:gd name="T3" fmla="*/ 83 h 84"/>
                <a:gd name="T4" fmla="*/ 1 w 292"/>
                <a:gd name="T5" fmla="*/ 84 h 84"/>
                <a:gd name="T6" fmla="*/ 291 w 292"/>
                <a:gd name="T7" fmla="*/ 2 h 84"/>
                <a:gd name="T8" fmla="*/ 290 w 292"/>
                <a:gd name="T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2" h="84">
                  <a:moveTo>
                    <a:pt x="290" y="0"/>
                  </a:moveTo>
                  <a:cubicBezTo>
                    <a:pt x="193" y="27"/>
                    <a:pt x="97" y="57"/>
                    <a:pt x="0" y="83"/>
                  </a:cubicBezTo>
                  <a:cubicBezTo>
                    <a:pt x="0" y="83"/>
                    <a:pt x="0" y="84"/>
                    <a:pt x="1" y="84"/>
                  </a:cubicBezTo>
                  <a:cubicBezTo>
                    <a:pt x="99" y="66"/>
                    <a:pt x="196" y="32"/>
                    <a:pt x="291" y="2"/>
                  </a:cubicBezTo>
                  <a:cubicBezTo>
                    <a:pt x="292" y="1"/>
                    <a:pt x="291" y="0"/>
                    <a:pt x="2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" name="ïṧḷïḓê-Freeform 859"/>
            <p:cNvSpPr/>
            <p:nvPr/>
          </p:nvSpPr>
          <p:spPr bwMode="auto">
            <a:xfrm>
              <a:off x="6132513" y="4357688"/>
              <a:ext cx="577850" cy="180975"/>
            </a:xfrm>
            <a:custGeom>
              <a:avLst/>
              <a:gdLst>
                <a:gd name="T0" fmla="*/ 328 w 330"/>
                <a:gd name="T1" fmla="*/ 0 h 104"/>
                <a:gd name="T2" fmla="*/ 1 w 330"/>
                <a:gd name="T3" fmla="*/ 103 h 104"/>
                <a:gd name="T4" fmla="*/ 1 w 330"/>
                <a:gd name="T5" fmla="*/ 104 h 104"/>
                <a:gd name="T6" fmla="*/ 329 w 330"/>
                <a:gd name="T7" fmla="*/ 2 h 104"/>
                <a:gd name="T8" fmla="*/ 328 w 330"/>
                <a:gd name="T9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0" h="104">
                  <a:moveTo>
                    <a:pt x="328" y="0"/>
                  </a:moveTo>
                  <a:cubicBezTo>
                    <a:pt x="219" y="36"/>
                    <a:pt x="113" y="76"/>
                    <a:pt x="1" y="103"/>
                  </a:cubicBezTo>
                  <a:cubicBezTo>
                    <a:pt x="0" y="103"/>
                    <a:pt x="1" y="104"/>
                    <a:pt x="1" y="104"/>
                  </a:cubicBezTo>
                  <a:cubicBezTo>
                    <a:pt x="113" y="82"/>
                    <a:pt x="221" y="39"/>
                    <a:pt x="329" y="2"/>
                  </a:cubicBezTo>
                  <a:cubicBezTo>
                    <a:pt x="330" y="2"/>
                    <a:pt x="329" y="0"/>
                    <a:pt x="32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" name="ïṧḷïḓê-Freeform 860"/>
            <p:cNvSpPr/>
            <p:nvPr/>
          </p:nvSpPr>
          <p:spPr bwMode="auto">
            <a:xfrm>
              <a:off x="6230938" y="4397375"/>
              <a:ext cx="576263" cy="171450"/>
            </a:xfrm>
            <a:custGeom>
              <a:avLst/>
              <a:gdLst>
                <a:gd name="T0" fmla="*/ 328 w 330"/>
                <a:gd name="T1" fmla="*/ 0 h 98"/>
                <a:gd name="T2" fmla="*/ 0 w 330"/>
                <a:gd name="T3" fmla="*/ 98 h 98"/>
                <a:gd name="T4" fmla="*/ 0 w 330"/>
                <a:gd name="T5" fmla="*/ 98 h 98"/>
                <a:gd name="T6" fmla="*/ 329 w 330"/>
                <a:gd name="T7" fmla="*/ 2 h 98"/>
                <a:gd name="T8" fmla="*/ 328 w 330"/>
                <a:gd name="T9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0" h="98">
                  <a:moveTo>
                    <a:pt x="328" y="0"/>
                  </a:moveTo>
                  <a:cubicBezTo>
                    <a:pt x="218" y="32"/>
                    <a:pt x="108" y="62"/>
                    <a:pt x="0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110" y="66"/>
                    <a:pt x="219" y="35"/>
                    <a:pt x="329" y="2"/>
                  </a:cubicBezTo>
                  <a:cubicBezTo>
                    <a:pt x="330" y="2"/>
                    <a:pt x="329" y="0"/>
                    <a:pt x="32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" name="ïṧḷïḓê-Freeform 861"/>
            <p:cNvSpPr/>
            <p:nvPr/>
          </p:nvSpPr>
          <p:spPr bwMode="auto">
            <a:xfrm>
              <a:off x="6321425" y="4397375"/>
              <a:ext cx="685800" cy="212725"/>
            </a:xfrm>
            <a:custGeom>
              <a:avLst/>
              <a:gdLst>
                <a:gd name="T0" fmla="*/ 391 w 392"/>
                <a:gd name="T1" fmla="*/ 1 h 122"/>
                <a:gd name="T2" fmla="*/ 0 w 392"/>
                <a:gd name="T3" fmla="*/ 121 h 122"/>
                <a:gd name="T4" fmla="*/ 0 w 392"/>
                <a:gd name="T5" fmla="*/ 122 h 122"/>
                <a:gd name="T6" fmla="*/ 391 w 392"/>
                <a:gd name="T7" fmla="*/ 2 h 122"/>
                <a:gd name="T8" fmla="*/ 391 w 392"/>
                <a:gd name="T9" fmla="*/ 1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2" h="122">
                  <a:moveTo>
                    <a:pt x="391" y="1"/>
                  </a:moveTo>
                  <a:cubicBezTo>
                    <a:pt x="258" y="30"/>
                    <a:pt x="130" y="82"/>
                    <a:pt x="0" y="121"/>
                  </a:cubicBezTo>
                  <a:cubicBezTo>
                    <a:pt x="0" y="121"/>
                    <a:pt x="0" y="122"/>
                    <a:pt x="0" y="122"/>
                  </a:cubicBezTo>
                  <a:cubicBezTo>
                    <a:pt x="132" y="85"/>
                    <a:pt x="260" y="38"/>
                    <a:pt x="391" y="2"/>
                  </a:cubicBezTo>
                  <a:cubicBezTo>
                    <a:pt x="392" y="2"/>
                    <a:pt x="391" y="0"/>
                    <a:pt x="39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" name="ïṧḷïḓê-Freeform 862"/>
            <p:cNvSpPr/>
            <p:nvPr/>
          </p:nvSpPr>
          <p:spPr bwMode="auto">
            <a:xfrm>
              <a:off x="6427788" y="4425950"/>
              <a:ext cx="733425" cy="204788"/>
            </a:xfrm>
            <a:custGeom>
              <a:avLst/>
              <a:gdLst>
                <a:gd name="T0" fmla="*/ 417 w 419"/>
                <a:gd name="T1" fmla="*/ 0 h 118"/>
                <a:gd name="T2" fmla="*/ 0 w 419"/>
                <a:gd name="T3" fmla="*/ 118 h 118"/>
                <a:gd name="T4" fmla="*/ 0 w 419"/>
                <a:gd name="T5" fmla="*/ 118 h 118"/>
                <a:gd name="T6" fmla="*/ 418 w 419"/>
                <a:gd name="T7" fmla="*/ 2 h 118"/>
                <a:gd name="T8" fmla="*/ 417 w 419"/>
                <a:gd name="T9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" h="118">
                  <a:moveTo>
                    <a:pt x="417" y="0"/>
                  </a:moveTo>
                  <a:cubicBezTo>
                    <a:pt x="277" y="36"/>
                    <a:pt x="139" y="79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140" y="82"/>
                    <a:pt x="279" y="42"/>
                    <a:pt x="418" y="2"/>
                  </a:cubicBezTo>
                  <a:cubicBezTo>
                    <a:pt x="419" y="2"/>
                    <a:pt x="418" y="0"/>
                    <a:pt x="4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" name="ïṧḷïḓê-Freeform 863"/>
            <p:cNvSpPr/>
            <p:nvPr/>
          </p:nvSpPr>
          <p:spPr bwMode="auto">
            <a:xfrm>
              <a:off x="6596063" y="5067300"/>
              <a:ext cx="277813" cy="611188"/>
            </a:xfrm>
            <a:custGeom>
              <a:avLst/>
              <a:gdLst>
                <a:gd name="T0" fmla="*/ 154 w 159"/>
                <a:gd name="T1" fmla="*/ 8 h 350"/>
                <a:gd name="T2" fmla="*/ 149 w 159"/>
                <a:gd name="T3" fmla="*/ 10 h 350"/>
                <a:gd name="T4" fmla="*/ 148 w 159"/>
                <a:gd name="T5" fmla="*/ 1 h 350"/>
                <a:gd name="T6" fmla="*/ 147 w 159"/>
                <a:gd name="T7" fmla="*/ 1 h 350"/>
                <a:gd name="T8" fmla="*/ 146 w 159"/>
                <a:gd name="T9" fmla="*/ 11 h 350"/>
                <a:gd name="T10" fmla="*/ 137 w 159"/>
                <a:gd name="T11" fmla="*/ 17 h 350"/>
                <a:gd name="T12" fmla="*/ 134 w 159"/>
                <a:gd name="T13" fmla="*/ 16 h 350"/>
                <a:gd name="T14" fmla="*/ 134 w 159"/>
                <a:gd name="T15" fmla="*/ 18 h 350"/>
                <a:gd name="T16" fmla="*/ 77 w 159"/>
                <a:gd name="T17" fmla="*/ 52 h 350"/>
                <a:gd name="T18" fmla="*/ 70 w 159"/>
                <a:gd name="T19" fmla="*/ 56 h 350"/>
                <a:gd name="T20" fmla="*/ 70 w 159"/>
                <a:gd name="T21" fmla="*/ 55 h 350"/>
                <a:gd name="T22" fmla="*/ 68 w 159"/>
                <a:gd name="T23" fmla="*/ 54 h 350"/>
                <a:gd name="T24" fmla="*/ 68 w 159"/>
                <a:gd name="T25" fmla="*/ 57 h 350"/>
                <a:gd name="T26" fmla="*/ 46 w 159"/>
                <a:gd name="T27" fmla="*/ 69 h 350"/>
                <a:gd name="T28" fmla="*/ 46 w 159"/>
                <a:gd name="T29" fmla="*/ 65 h 350"/>
                <a:gd name="T30" fmla="*/ 45 w 159"/>
                <a:gd name="T31" fmla="*/ 65 h 350"/>
                <a:gd name="T32" fmla="*/ 45 w 159"/>
                <a:gd name="T33" fmla="*/ 70 h 350"/>
                <a:gd name="T34" fmla="*/ 23 w 159"/>
                <a:gd name="T35" fmla="*/ 82 h 350"/>
                <a:gd name="T36" fmla="*/ 23 w 159"/>
                <a:gd name="T37" fmla="*/ 78 h 350"/>
                <a:gd name="T38" fmla="*/ 22 w 159"/>
                <a:gd name="T39" fmla="*/ 78 h 350"/>
                <a:gd name="T40" fmla="*/ 22 w 159"/>
                <a:gd name="T41" fmla="*/ 82 h 350"/>
                <a:gd name="T42" fmla="*/ 1 w 159"/>
                <a:gd name="T43" fmla="*/ 95 h 350"/>
                <a:gd name="T44" fmla="*/ 1 w 159"/>
                <a:gd name="T45" fmla="*/ 96 h 350"/>
                <a:gd name="T46" fmla="*/ 22 w 159"/>
                <a:gd name="T47" fmla="*/ 88 h 350"/>
                <a:gd name="T48" fmla="*/ 25 w 159"/>
                <a:gd name="T49" fmla="*/ 207 h 350"/>
                <a:gd name="T50" fmla="*/ 22 w 159"/>
                <a:gd name="T51" fmla="*/ 346 h 350"/>
                <a:gd name="T52" fmla="*/ 26 w 159"/>
                <a:gd name="T53" fmla="*/ 347 h 350"/>
                <a:gd name="T54" fmla="*/ 24 w 159"/>
                <a:gd name="T55" fmla="*/ 87 h 350"/>
                <a:gd name="T56" fmla="*/ 45 w 159"/>
                <a:gd name="T57" fmla="*/ 77 h 350"/>
                <a:gd name="T58" fmla="*/ 41 w 159"/>
                <a:gd name="T59" fmla="*/ 307 h 350"/>
                <a:gd name="T60" fmla="*/ 43 w 159"/>
                <a:gd name="T61" fmla="*/ 307 h 350"/>
                <a:gd name="T62" fmla="*/ 46 w 159"/>
                <a:gd name="T63" fmla="*/ 76 h 350"/>
                <a:gd name="T64" fmla="*/ 68 w 159"/>
                <a:gd name="T65" fmla="*/ 65 h 350"/>
                <a:gd name="T66" fmla="*/ 64 w 159"/>
                <a:gd name="T67" fmla="*/ 291 h 350"/>
                <a:gd name="T68" fmla="*/ 67 w 159"/>
                <a:gd name="T69" fmla="*/ 291 h 350"/>
                <a:gd name="T70" fmla="*/ 70 w 159"/>
                <a:gd name="T71" fmla="*/ 64 h 350"/>
                <a:gd name="T72" fmla="*/ 75 w 159"/>
                <a:gd name="T73" fmla="*/ 61 h 350"/>
                <a:gd name="T74" fmla="*/ 105 w 159"/>
                <a:gd name="T75" fmla="*/ 44 h 350"/>
                <a:gd name="T76" fmla="*/ 101 w 159"/>
                <a:gd name="T77" fmla="*/ 267 h 350"/>
                <a:gd name="T78" fmla="*/ 102 w 159"/>
                <a:gd name="T79" fmla="*/ 268 h 350"/>
                <a:gd name="T80" fmla="*/ 105 w 159"/>
                <a:gd name="T81" fmla="*/ 44 h 350"/>
                <a:gd name="T82" fmla="*/ 133 w 159"/>
                <a:gd name="T83" fmla="*/ 27 h 350"/>
                <a:gd name="T84" fmla="*/ 128 w 159"/>
                <a:gd name="T85" fmla="*/ 235 h 350"/>
                <a:gd name="T86" fmla="*/ 132 w 159"/>
                <a:gd name="T87" fmla="*/ 236 h 350"/>
                <a:gd name="T88" fmla="*/ 136 w 159"/>
                <a:gd name="T89" fmla="*/ 25 h 350"/>
                <a:gd name="T90" fmla="*/ 146 w 159"/>
                <a:gd name="T91" fmla="*/ 19 h 350"/>
                <a:gd name="T92" fmla="*/ 143 w 159"/>
                <a:gd name="T93" fmla="*/ 113 h 350"/>
                <a:gd name="T94" fmla="*/ 147 w 159"/>
                <a:gd name="T95" fmla="*/ 228 h 350"/>
                <a:gd name="T96" fmla="*/ 149 w 159"/>
                <a:gd name="T97" fmla="*/ 228 h 350"/>
                <a:gd name="T98" fmla="*/ 150 w 159"/>
                <a:gd name="T99" fmla="*/ 115 h 350"/>
                <a:gd name="T100" fmla="*/ 149 w 159"/>
                <a:gd name="T101" fmla="*/ 17 h 350"/>
                <a:gd name="T102" fmla="*/ 157 w 159"/>
                <a:gd name="T103" fmla="*/ 12 h 350"/>
                <a:gd name="T104" fmla="*/ 154 w 159"/>
                <a:gd name="T105" fmla="*/ 8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59" h="350">
                  <a:moveTo>
                    <a:pt x="154" y="8"/>
                  </a:moveTo>
                  <a:cubicBezTo>
                    <a:pt x="152" y="8"/>
                    <a:pt x="150" y="9"/>
                    <a:pt x="149" y="10"/>
                  </a:cubicBezTo>
                  <a:cubicBezTo>
                    <a:pt x="149" y="7"/>
                    <a:pt x="149" y="4"/>
                    <a:pt x="148" y="1"/>
                  </a:cubicBezTo>
                  <a:cubicBezTo>
                    <a:pt x="148" y="0"/>
                    <a:pt x="148" y="0"/>
                    <a:pt x="147" y="1"/>
                  </a:cubicBezTo>
                  <a:cubicBezTo>
                    <a:pt x="147" y="4"/>
                    <a:pt x="147" y="8"/>
                    <a:pt x="146" y="11"/>
                  </a:cubicBezTo>
                  <a:cubicBezTo>
                    <a:pt x="143" y="13"/>
                    <a:pt x="140" y="15"/>
                    <a:pt x="137" y="17"/>
                  </a:cubicBezTo>
                  <a:cubicBezTo>
                    <a:pt x="136" y="15"/>
                    <a:pt x="134" y="15"/>
                    <a:pt x="134" y="16"/>
                  </a:cubicBezTo>
                  <a:cubicBezTo>
                    <a:pt x="134" y="17"/>
                    <a:pt x="134" y="18"/>
                    <a:pt x="134" y="18"/>
                  </a:cubicBezTo>
                  <a:cubicBezTo>
                    <a:pt x="115" y="29"/>
                    <a:pt x="96" y="41"/>
                    <a:pt x="77" y="52"/>
                  </a:cubicBezTo>
                  <a:cubicBezTo>
                    <a:pt x="75" y="53"/>
                    <a:pt x="72" y="55"/>
                    <a:pt x="70" y="56"/>
                  </a:cubicBezTo>
                  <a:cubicBezTo>
                    <a:pt x="70" y="56"/>
                    <a:pt x="70" y="55"/>
                    <a:pt x="70" y="55"/>
                  </a:cubicBezTo>
                  <a:cubicBezTo>
                    <a:pt x="70" y="54"/>
                    <a:pt x="68" y="53"/>
                    <a:pt x="68" y="54"/>
                  </a:cubicBezTo>
                  <a:cubicBezTo>
                    <a:pt x="68" y="55"/>
                    <a:pt x="68" y="56"/>
                    <a:pt x="68" y="57"/>
                  </a:cubicBezTo>
                  <a:cubicBezTo>
                    <a:pt x="61" y="61"/>
                    <a:pt x="54" y="65"/>
                    <a:pt x="46" y="69"/>
                  </a:cubicBezTo>
                  <a:cubicBezTo>
                    <a:pt x="46" y="68"/>
                    <a:pt x="46" y="67"/>
                    <a:pt x="46" y="65"/>
                  </a:cubicBezTo>
                  <a:cubicBezTo>
                    <a:pt x="46" y="65"/>
                    <a:pt x="45" y="64"/>
                    <a:pt x="45" y="65"/>
                  </a:cubicBezTo>
                  <a:cubicBezTo>
                    <a:pt x="45" y="67"/>
                    <a:pt x="45" y="68"/>
                    <a:pt x="45" y="70"/>
                  </a:cubicBezTo>
                  <a:cubicBezTo>
                    <a:pt x="38" y="74"/>
                    <a:pt x="30" y="78"/>
                    <a:pt x="23" y="82"/>
                  </a:cubicBezTo>
                  <a:cubicBezTo>
                    <a:pt x="23" y="80"/>
                    <a:pt x="23" y="79"/>
                    <a:pt x="23" y="78"/>
                  </a:cubicBezTo>
                  <a:cubicBezTo>
                    <a:pt x="23" y="77"/>
                    <a:pt x="22" y="77"/>
                    <a:pt x="22" y="78"/>
                  </a:cubicBezTo>
                  <a:cubicBezTo>
                    <a:pt x="22" y="79"/>
                    <a:pt x="22" y="81"/>
                    <a:pt x="22" y="82"/>
                  </a:cubicBezTo>
                  <a:cubicBezTo>
                    <a:pt x="15" y="86"/>
                    <a:pt x="8" y="91"/>
                    <a:pt x="1" y="95"/>
                  </a:cubicBezTo>
                  <a:cubicBezTo>
                    <a:pt x="0" y="95"/>
                    <a:pt x="1" y="96"/>
                    <a:pt x="1" y="96"/>
                  </a:cubicBezTo>
                  <a:cubicBezTo>
                    <a:pt x="8" y="94"/>
                    <a:pt x="15" y="91"/>
                    <a:pt x="22" y="88"/>
                  </a:cubicBezTo>
                  <a:cubicBezTo>
                    <a:pt x="24" y="128"/>
                    <a:pt x="25" y="167"/>
                    <a:pt x="25" y="207"/>
                  </a:cubicBezTo>
                  <a:cubicBezTo>
                    <a:pt x="25" y="253"/>
                    <a:pt x="21" y="300"/>
                    <a:pt x="22" y="346"/>
                  </a:cubicBezTo>
                  <a:cubicBezTo>
                    <a:pt x="23" y="348"/>
                    <a:pt x="26" y="350"/>
                    <a:pt x="26" y="347"/>
                  </a:cubicBezTo>
                  <a:cubicBezTo>
                    <a:pt x="35" y="262"/>
                    <a:pt x="30" y="173"/>
                    <a:pt x="24" y="87"/>
                  </a:cubicBezTo>
                  <a:cubicBezTo>
                    <a:pt x="31" y="84"/>
                    <a:pt x="38" y="81"/>
                    <a:pt x="45" y="77"/>
                  </a:cubicBezTo>
                  <a:cubicBezTo>
                    <a:pt x="44" y="154"/>
                    <a:pt x="41" y="230"/>
                    <a:pt x="41" y="307"/>
                  </a:cubicBezTo>
                  <a:cubicBezTo>
                    <a:pt x="41" y="308"/>
                    <a:pt x="43" y="309"/>
                    <a:pt x="43" y="307"/>
                  </a:cubicBezTo>
                  <a:cubicBezTo>
                    <a:pt x="44" y="230"/>
                    <a:pt x="47" y="153"/>
                    <a:pt x="46" y="76"/>
                  </a:cubicBezTo>
                  <a:cubicBezTo>
                    <a:pt x="54" y="73"/>
                    <a:pt x="61" y="69"/>
                    <a:pt x="68" y="65"/>
                  </a:cubicBezTo>
                  <a:cubicBezTo>
                    <a:pt x="66" y="140"/>
                    <a:pt x="65" y="215"/>
                    <a:pt x="64" y="291"/>
                  </a:cubicBezTo>
                  <a:cubicBezTo>
                    <a:pt x="64" y="292"/>
                    <a:pt x="66" y="293"/>
                    <a:pt x="67" y="291"/>
                  </a:cubicBezTo>
                  <a:cubicBezTo>
                    <a:pt x="69" y="215"/>
                    <a:pt x="69" y="140"/>
                    <a:pt x="70" y="64"/>
                  </a:cubicBezTo>
                  <a:cubicBezTo>
                    <a:pt x="71" y="63"/>
                    <a:pt x="73" y="62"/>
                    <a:pt x="75" y="61"/>
                  </a:cubicBezTo>
                  <a:cubicBezTo>
                    <a:pt x="85" y="56"/>
                    <a:pt x="95" y="50"/>
                    <a:pt x="105" y="44"/>
                  </a:cubicBezTo>
                  <a:cubicBezTo>
                    <a:pt x="103" y="119"/>
                    <a:pt x="103" y="193"/>
                    <a:pt x="101" y="267"/>
                  </a:cubicBezTo>
                  <a:cubicBezTo>
                    <a:pt x="101" y="268"/>
                    <a:pt x="102" y="269"/>
                    <a:pt x="102" y="268"/>
                  </a:cubicBezTo>
                  <a:cubicBezTo>
                    <a:pt x="107" y="194"/>
                    <a:pt x="107" y="118"/>
                    <a:pt x="105" y="44"/>
                  </a:cubicBezTo>
                  <a:cubicBezTo>
                    <a:pt x="115" y="39"/>
                    <a:pt x="124" y="33"/>
                    <a:pt x="133" y="27"/>
                  </a:cubicBezTo>
                  <a:cubicBezTo>
                    <a:pt x="130" y="96"/>
                    <a:pt x="129" y="166"/>
                    <a:pt x="128" y="235"/>
                  </a:cubicBezTo>
                  <a:cubicBezTo>
                    <a:pt x="128" y="237"/>
                    <a:pt x="132" y="238"/>
                    <a:pt x="132" y="236"/>
                  </a:cubicBezTo>
                  <a:cubicBezTo>
                    <a:pt x="135" y="166"/>
                    <a:pt x="134" y="95"/>
                    <a:pt x="136" y="25"/>
                  </a:cubicBezTo>
                  <a:cubicBezTo>
                    <a:pt x="139" y="23"/>
                    <a:pt x="143" y="21"/>
                    <a:pt x="146" y="19"/>
                  </a:cubicBezTo>
                  <a:cubicBezTo>
                    <a:pt x="143" y="50"/>
                    <a:pt x="144" y="82"/>
                    <a:pt x="143" y="113"/>
                  </a:cubicBezTo>
                  <a:cubicBezTo>
                    <a:pt x="143" y="151"/>
                    <a:pt x="144" y="190"/>
                    <a:pt x="147" y="228"/>
                  </a:cubicBezTo>
                  <a:cubicBezTo>
                    <a:pt x="147" y="229"/>
                    <a:pt x="149" y="230"/>
                    <a:pt x="149" y="228"/>
                  </a:cubicBezTo>
                  <a:cubicBezTo>
                    <a:pt x="150" y="191"/>
                    <a:pt x="149" y="152"/>
                    <a:pt x="150" y="115"/>
                  </a:cubicBezTo>
                  <a:cubicBezTo>
                    <a:pt x="150" y="82"/>
                    <a:pt x="151" y="49"/>
                    <a:pt x="149" y="17"/>
                  </a:cubicBezTo>
                  <a:cubicBezTo>
                    <a:pt x="152" y="15"/>
                    <a:pt x="154" y="13"/>
                    <a:pt x="157" y="12"/>
                  </a:cubicBezTo>
                  <a:cubicBezTo>
                    <a:pt x="159" y="10"/>
                    <a:pt x="156" y="6"/>
                    <a:pt x="154" y="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" name="îṣļîḑé-Freeform 864"/>
            <p:cNvSpPr/>
            <p:nvPr/>
          </p:nvSpPr>
          <p:spPr bwMode="auto">
            <a:xfrm>
              <a:off x="6627813" y="4748213"/>
              <a:ext cx="52388" cy="187325"/>
            </a:xfrm>
            <a:custGeom>
              <a:avLst/>
              <a:gdLst>
                <a:gd name="T0" fmla="*/ 27 w 30"/>
                <a:gd name="T1" fmla="*/ 7 h 107"/>
                <a:gd name="T2" fmla="*/ 29 w 30"/>
                <a:gd name="T3" fmla="*/ 6 h 107"/>
                <a:gd name="T4" fmla="*/ 27 w 30"/>
                <a:gd name="T5" fmla="*/ 3 h 107"/>
                <a:gd name="T6" fmla="*/ 27 w 30"/>
                <a:gd name="T7" fmla="*/ 3 h 107"/>
                <a:gd name="T8" fmla="*/ 27 w 30"/>
                <a:gd name="T9" fmla="*/ 1 h 107"/>
                <a:gd name="T10" fmla="*/ 25 w 30"/>
                <a:gd name="T11" fmla="*/ 1 h 107"/>
                <a:gd name="T12" fmla="*/ 25 w 30"/>
                <a:gd name="T13" fmla="*/ 4 h 107"/>
                <a:gd name="T14" fmla="*/ 18 w 30"/>
                <a:gd name="T15" fmla="*/ 6 h 107"/>
                <a:gd name="T16" fmla="*/ 18 w 30"/>
                <a:gd name="T17" fmla="*/ 6 h 107"/>
                <a:gd name="T18" fmla="*/ 16 w 30"/>
                <a:gd name="T19" fmla="*/ 6 h 107"/>
                <a:gd name="T20" fmla="*/ 16 w 30"/>
                <a:gd name="T21" fmla="*/ 7 h 107"/>
                <a:gd name="T22" fmla="*/ 14 w 30"/>
                <a:gd name="T23" fmla="*/ 8 h 107"/>
                <a:gd name="T24" fmla="*/ 14 w 30"/>
                <a:gd name="T25" fmla="*/ 5 h 107"/>
                <a:gd name="T26" fmla="*/ 13 w 30"/>
                <a:gd name="T27" fmla="*/ 4 h 107"/>
                <a:gd name="T28" fmla="*/ 12 w 30"/>
                <a:gd name="T29" fmla="*/ 8 h 107"/>
                <a:gd name="T30" fmla="*/ 6 w 30"/>
                <a:gd name="T31" fmla="*/ 9 h 107"/>
                <a:gd name="T32" fmla="*/ 6 w 30"/>
                <a:gd name="T33" fmla="*/ 11 h 107"/>
                <a:gd name="T34" fmla="*/ 12 w 30"/>
                <a:gd name="T35" fmla="*/ 11 h 107"/>
                <a:gd name="T36" fmla="*/ 10 w 30"/>
                <a:gd name="T37" fmla="*/ 45 h 107"/>
                <a:gd name="T38" fmla="*/ 9 w 30"/>
                <a:gd name="T39" fmla="*/ 91 h 107"/>
                <a:gd name="T40" fmla="*/ 0 w 30"/>
                <a:gd name="T41" fmla="*/ 97 h 107"/>
                <a:gd name="T42" fmla="*/ 1 w 30"/>
                <a:gd name="T43" fmla="*/ 98 h 107"/>
                <a:gd name="T44" fmla="*/ 10 w 30"/>
                <a:gd name="T45" fmla="*/ 95 h 107"/>
                <a:gd name="T46" fmla="*/ 10 w 30"/>
                <a:gd name="T47" fmla="*/ 105 h 107"/>
                <a:gd name="T48" fmla="*/ 13 w 30"/>
                <a:gd name="T49" fmla="*/ 105 h 107"/>
                <a:gd name="T50" fmla="*/ 14 w 30"/>
                <a:gd name="T51" fmla="*/ 93 h 107"/>
                <a:gd name="T52" fmla="*/ 20 w 30"/>
                <a:gd name="T53" fmla="*/ 90 h 107"/>
                <a:gd name="T54" fmla="*/ 18 w 30"/>
                <a:gd name="T55" fmla="*/ 87 h 107"/>
                <a:gd name="T56" fmla="*/ 14 w 30"/>
                <a:gd name="T57" fmla="*/ 89 h 107"/>
                <a:gd name="T58" fmla="*/ 14 w 30"/>
                <a:gd name="T59" fmla="*/ 11 h 107"/>
                <a:gd name="T60" fmla="*/ 17 w 30"/>
                <a:gd name="T61" fmla="*/ 10 h 107"/>
                <a:gd name="T62" fmla="*/ 18 w 30"/>
                <a:gd name="T63" fmla="*/ 76 h 107"/>
                <a:gd name="T64" fmla="*/ 20 w 30"/>
                <a:gd name="T65" fmla="*/ 76 h 107"/>
                <a:gd name="T66" fmla="*/ 18 w 30"/>
                <a:gd name="T67" fmla="*/ 10 h 107"/>
                <a:gd name="T68" fmla="*/ 25 w 30"/>
                <a:gd name="T69" fmla="*/ 8 h 107"/>
                <a:gd name="T70" fmla="*/ 26 w 30"/>
                <a:gd name="T71" fmla="*/ 78 h 107"/>
                <a:gd name="T72" fmla="*/ 30 w 30"/>
                <a:gd name="T73" fmla="*/ 78 h 107"/>
                <a:gd name="T74" fmla="*/ 27 w 30"/>
                <a:gd name="T75" fmla="*/ 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0" h="107">
                  <a:moveTo>
                    <a:pt x="27" y="7"/>
                  </a:moveTo>
                  <a:cubicBezTo>
                    <a:pt x="27" y="7"/>
                    <a:pt x="28" y="6"/>
                    <a:pt x="29" y="6"/>
                  </a:cubicBezTo>
                  <a:cubicBezTo>
                    <a:pt x="30" y="5"/>
                    <a:pt x="29" y="2"/>
                    <a:pt x="27" y="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7" y="2"/>
                    <a:pt x="27" y="2"/>
                    <a:pt x="27" y="1"/>
                  </a:cubicBezTo>
                  <a:cubicBezTo>
                    <a:pt x="27" y="0"/>
                    <a:pt x="25" y="0"/>
                    <a:pt x="25" y="1"/>
                  </a:cubicBezTo>
                  <a:cubicBezTo>
                    <a:pt x="25" y="2"/>
                    <a:pt x="25" y="3"/>
                    <a:pt x="25" y="4"/>
                  </a:cubicBezTo>
                  <a:cubicBezTo>
                    <a:pt x="23" y="5"/>
                    <a:pt x="20" y="6"/>
                    <a:pt x="18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6"/>
                    <a:pt x="16" y="5"/>
                    <a:pt x="16" y="6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7"/>
                    <a:pt x="15" y="7"/>
                    <a:pt x="14" y="8"/>
                  </a:cubicBezTo>
                  <a:cubicBezTo>
                    <a:pt x="14" y="7"/>
                    <a:pt x="14" y="6"/>
                    <a:pt x="14" y="5"/>
                  </a:cubicBezTo>
                  <a:cubicBezTo>
                    <a:pt x="14" y="4"/>
                    <a:pt x="13" y="4"/>
                    <a:pt x="13" y="4"/>
                  </a:cubicBezTo>
                  <a:cubicBezTo>
                    <a:pt x="13" y="6"/>
                    <a:pt x="13" y="7"/>
                    <a:pt x="12" y="8"/>
                  </a:cubicBezTo>
                  <a:cubicBezTo>
                    <a:pt x="10" y="9"/>
                    <a:pt x="8" y="9"/>
                    <a:pt x="6" y="9"/>
                  </a:cubicBezTo>
                  <a:cubicBezTo>
                    <a:pt x="5" y="9"/>
                    <a:pt x="6" y="11"/>
                    <a:pt x="6" y="11"/>
                  </a:cubicBezTo>
                  <a:cubicBezTo>
                    <a:pt x="8" y="11"/>
                    <a:pt x="10" y="11"/>
                    <a:pt x="12" y="11"/>
                  </a:cubicBezTo>
                  <a:cubicBezTo>
                    <a:pt x="10" y="22"/>
                    <a:pt x="10" y="34"/>
                    <a:pt x="10" y="45"/>
                  </a:cubicBezTo>
                  <a:cubicBezTo>
                    <a:pt x="10" y="60"/>
                    <a:pt x="9" y="76"/>
                    <a:pt x="9" y="91"/>
                  </a:cubicBezTo>
                  <a:cubicBezTo>
                    <a:pt x="6" y="93"/>
                    <a:pt x="3" y="95"/>
                    <a:pt x="0" y="97"/>
                  </a:cubicBezTo>
                  <a:cubicBezTo>
                    <a:pt x="0" y="98"/>
                    <a:pt x="1" y="98"/>
                    <a:pt x="1" y="98"/>
                  </a:cubicBezTo>
                  <a:cubicBezTo>
                    <a:pt x="4" y="97"/>
                    <a:pt x="7" y="96"/>
                    <a:pt x="10" y="95"/>
                  </a:cubicBezTo>
                  <a:cubicBezTo>
                    <a:pt x="10" y="98"/>
                    <a:pt x="10" y="101"/>
                    <a:pt x="10" y="105"/>
                  </a:cubicBezTo>
                  <a:cubicBezTo>
                    <a:pt x="10" y="106"/>
                    <a:pt x="13" y="107"/>
                    <a:pt x="13" y="105"/>
                  </a:cubicBezTo>
                  <a:cubicBezTo>
                    <a:pt x="13" y="101"/>
                    <a:pt x="14" y="97"/>
                    <a:pt x="14" y="93"/>
                  </a:cubicBezTo>
                  <a:cubicBezTo>
                    <a:pt x="16" y="92"/>
                    <a:pt x="18" y="91"/>
                    <a:pt x="20" y="90"/>
                  </a:cubicBezTo>
                  <a:cubicBezTo>
                    <a:pt x="21" y="90"/>
                    <a:pt x="20" y="86"/>
                    <a:pt x="18" y="87"/>
                  </a:cubicBezTo>
                  <a:cubicBezTo>
                    <a:pt x="17" y="88"/>
                    <a:pt x="15" y="88"/>
                    <a:pt x="14" y="89"/>
                  </a:cubicBezTo>
                  <a:cubicBezTo>
                    <a:pt x="15" y="63"/>
                    <a:pt x="13" y="37"/>
                    <a:pt x="14" y="11"/>
                  </a:cubicBezTo>
                  <a:cubicBezTo>
                    <a:pt x="15" y="10"/>
                    <a:pt x="16" y="10"/>
                    <a:pt x="17" y="10"/>
                  </a:cubicBezTo>
                  <a:cubicBezTo>
                    <a:pt x="18" y="32"/>
                    <a:pt x="18" y="54"/>
                    <a:pt x="18" y="76"/>
                  </a:cubicBezTo>
                  <a:cubicBezTo>
                    <a:pt x="18" y="77"/>
                    <a:pt x="20" y="78"/>
                    <a:pt x="20" y="76"/>
                  </a:cubicBezTo>
                  <a:cubicBezTo>
                    <a:pt x="20" y="54"/>
                    <a:pt x="19" y="32"/>
                    <a:pt x="18" y="10"/>
                  </a:cubicBezTo>
                  <a:cubicBezTo>
                    <a:pt x="20" y="9"/>
                    <a:pt x="23" y="9"/>
                    <a:pt x="25" y="8"/>
                  </a:cubicBezTo>
                  <a:cubicBezTo>
                    <a:pt x="24" y="31"/>
                    <a:pt x="24" y="55"/>
                    <a:pt x="26" y="78"/>
                  </a:cubicBezTo>
                  <a:cubicBezTo>
                    <a:pt x="26" y="80"/>
                    <a:pt x="30" y="81"/>
                    <a:pt x="30" y="78"/>
                  </a:cubicBezTo>
                  <a:cubicBezTo>
                    <a:pt x="29" y="55"/>
                    <a:pt x="28" y="31"/>
                    <a:pt x="27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" name="îṣļîḑé-Freeform 865"/>
            <p:cNvSpPr/>
            <p:nvPr/>
          </p:nvSpPr>
          <p:spPr bwMode="auto">
            <a:xfrm>
              <a:off x="6713538" y="4722813"/>
              <a:ext cx="49213" cy="150813"/>
            </a:xfrm>
            <a:custGeom>
              <a:avLst/>
              <a:gdLst>
                <a:gd name="T0" fmla="*/ 24 w 28"/>
                <a:gd name="T1" fmla="*/ 65 h 87"/>
                <a:gd name="T2" fmla="*/ 15 w 28"/>
                <a:gd name="T3" fmla="*/ 69 h 87"/>
                <a:gd name="T4" fmla="*/ 17 w 28"/>
                <a:gd name="T5" fmla="*/ 5 h 87"/>
                <a:gd name="T6" fmla="*/ 22 w 28"/>
                <a:gd name="T7" fmla="*/ 3 h 87"/>
                <a:gd name="T8" fmla="*/ 21 w 28"/>
                <a:gd name="T9" fmla="*/ 0 h 87"/>
                <a:gd name="T10" fmla="*/ 17 w 28"/>
                <a:gd name="T11" fmla="*/ 2 h 87"/>
                <a:gd name="T12" fmla="*/ 16 w 28"/>
                <a:gd name="T13" fmla="*/ 2 h 87"/>
                <a:gd name="T14" fmla="*/ 16 w 28"/>
                <a:gd name="T15" fmla="*/ 2 h 87"/>
                <a:gd name="T16" fmla="*/ 10 w 28"/>
                <a:gd name="T17" fmla="*/ 5 h 87"/>
                <a:gd name="T18" fmla="*/ 8 w 28"/>
                <a:gd name="T19" fmla="*/ 5 h 87"/>
                <a:gd name="T20" fmla="*/ 8 w 28"/>
                <a:gd name="T21" fmla="*/ 4 h 87"/>
                <a:gd name="T22" fmla="*/ 7 w 28"/>
                <a:gd name="T23" fmla="*/ 3 h 87"/>
                <a:gd name="T24" fmla="*/ 6 w 28"/>
                <a:gd name="T25" fmla="*/ 6 h 87"/>
                <a:gd name="T26" fmla="*/ 1 w 28"/>
                <a:gd name="T27" fmla="*/ 7 h 87"/>
                <a:gd name="T28" fmla="*/ 0 w 28"/>
                <a:gd name="T29" fmla="*/ 7 h 87"/>
                <a:gd name="T30" fmla="*/ 6 w 28"/>
                <a:gd name="T31" fmla="*/ 9 h 87"/>
                <a:gd name="T32" fmla="*/ 5 w 28"/>
                <a:gd name="T33" fmla="*/ 75 h 87"/>
                <a:gd name="T34" fmla="*/ 3 w 28"/>
                <a:gd name="T35" fmla="*/ 76 h 87"/>
                <a:gd name="T36" fmla="*/ 4 w 28"/>
                <a:gd name="T37" fmla="*/ 78 h 87"/>
                <a:gd name="T38" fmla="*/ 5 w 28"/>
                <a:gd name="T39" fmla="*/ 77 h 87"/>
                <a:gd name="T40" fmla="*/ 6 w 28"/>
                <a:gd name="T41" fmla="*/ 84 h 87"/>
                <a:gd name="T42" fmla="*/ 9 w 28"/>
                <a:gd name="T43" fmla="*/ 85 h 87"/>
                <a:gd name="T44" fmla="*/ 9 w 28"/>
                <a:gd name="T45" fmla="*/ 75 h 87"/>
                <a:gd name="T46" fmla="*/ 26 w 28"/>
                <a:gd name="T47" fmla="*/ 68 h 87"/>
                <a:gd name="T48" fmla="*/ 24 w 28"/>
                <a:gd name="T49" fmla="*/ 65 h 87"/>
                <a:gd name="T50" fmla="*/ 9 w 28"/>
                <a:gd name="T51" fmla="*/ 73 h 87"/>
                <a:gd name="T52" fmla="*/ 8 w 28"/>
                <a:gd name="T53" fmla="*/ 8 h 87"/>
                <a:gd name="T54" fmla="*/ 16 w 28"/>
                <a:gd name="T55" fmla="*/ 6 h 87"/>
                <a:gd name="T56" fmla="*/ 14 w 28"/>
                <a:gd name="T57" fmla="*/ 70 h 87"/>
                <a:gd name="T58" fmla="*/ 9 w 28"/>
                <a:gd name="T59" fmla="*/ 7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8" h="87">
                  <a:moveTo>
                    <a:pt x="24" y="65"/>
                  </a:moveTo>
                  <a:cubicBezTo>
                    <a:pt x="21" y="66"/>
                    <a:pt x="18" y="68"/>
                    <a:pt x="15" y="69"/>
                  </a:cubicBezTo>
                  <a:cubicBezTo>
                    <a:pt x="16" y="48"/>
                    <a:pt x="17" y="27"/>
                    <a:pt x="17" y="5"/>
                  </a:cubicBezTo>
                  <a:cubicBezTo>
                    <a:pt x="19" y="4"/>
                    <a:pt x="22" y="3"/>
                    <a:pt x="22" y="3"/>
                  </a:cubicBezTo>
                  <a:cubicBezTo>
                    <a:pt x="24" y="2"/>
                    <a:pt x="23" y="0"/>
                    <a:pt x="21" y="0"/>
                  </a:cubicBezTo>
                  <a:cubicBezTo>
                    <a:pt x="20" y="1"/>
                    <a:pt x="18" y="1"/>
                    <a:pt x="17" y="2"/>
                  </a:cubicBezTo>
                  <a:cubicBezTo>
                    <a:pt x="17" y="1"/>
                    <a:pt x="16" y="1"/>
                    <a:pt x="16" y="2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4" y="3"/>
                    <a:pt x="12" y="4"/>
                    <a:pt x="10" y="5"/>
                  </a:cubicBezTo>
                  <a:cubicBezTo>
                    <a:pt x="9" y="5"/>
                    <a:pt x="9" y="5"/>
                    <a:pt x="8" y="5"/>
                  </a:cubicBezTo>
                  <a:cubicBezTo>
                    <a:pt x="8" y="5"/>
                    <a:pt x="8" y="4"/>
                    <a:pt x="8" y="4"/>
                  </a:cubicBezTo>
                  <a:cubicBezTo>
                    <a:pt x="8" y="3"/>
                    <a:pt x="7" y="2"/>
                    <a:pt x="7" y="3"/>
                  </a:cubicBezTo>
                  <a:cubicBezTo>
                    <a:pt x="7" y="4"/>
                    <a:pt x="6" y="5"/>
                    <a:pt x="6" y="6"/>
                  </a:cubicBezTo>
                  <a:cubicBezTo>
                    <a:pt x="4" y="7"/>
                    <a:pt x="1" y="8"/>
                    <a:pt x="1" y="7"/>
                  </a:cubicBezTo>
                  <a:cubicBezTo>
                    <a:pt x="1" y="6"/>
                    <a:pt x="0" y="6"/>
                    <a:pt x="0" y="7"/>
                  </a:cubicBezTo>
                  <a:cubicBezTo>
                    <a:pt x="0" y="9"/>
                    <a:pt x="3" y="9"/>
                    <a:pt x="6" y="9"/>
                  </a:cubicBezTo>
                  <a:cubicBezTo>
                    <a:pt x="4" y="31"/>
                    <a:pt x="3" y="53"/>
                    <a:pt x="5" y="75"/>
                  </a:cubicBezTo>
                  <a:cubicBezTo>
                    <a:pt x="4" y="76"/>
                    <a:pt x="4" y="76"/>
                    <a:pt x="3" y="76"/>
                  </a:cubicBezTo>
                  <a:cubicBezTo>
                    <a:pt x="3" y="77"/>
                    <a:pt x="3" y="78"/>
                    <a:pt x="4" y="78"/>
                  </a:cubicBezTo>
                  <a:cubicBezTo>
                    <a:pt x="4" y="78"/>
                    <a:pt x="5" y="77"/>
                    <a:pt x="5" y="77"/>
                  </a:cubicBezTo>
                  <a:cubicBezTo>
                    <a:pt x="5" y="80"/>
                    <a:pt x="5" y="82"/>
                    <a:pt x="6" y="84"/>
                  </a:cubicBezTo>
                  <a:cubicBezTo>
                    <a:pt x="6" y="86"/>
                    <a:pt x="9" y="87"/>
                    <a:pt x="9" y="85"/>
                  </a:cubicBezTo>
                  <a:cubicBezTo>
                    <a:pt x="9" y="82"/>
                    <a:pt x="9" y="79"/>
                    <a:pt x="9" y="75"/>
                  </a:cubicBezTo>
                  <a:cubicBezTo>
                    <a:pt x="15" y="73"/>
                    <a:pt x="20" y="70"/>
                    <a:pt x="26" y="68"/>
                  </a:cubicBezTo>
                  <a:cubicBezTo>
                    <a:pt x="28" y="67"/>
                    <a:pt x="26" y="63"/>
                    <a:pt x="24" y="65"/>
                  </a:cubicBezTo>
                  <a:close/>
                  <a:moveTo>
                    <a:pt x="9" y="73"/>
                  </a:moveTo>
                  <a:cubicBezTo>
                    <a:pt x="8" y="51"/>
                    <a:pt x="8" y="30"/>
                    <a:pt x="8" y="8"/>
                  </a:cubicBezTo>
                  <a:cubicBezTo>
                    <a:pt x="11" y="7"/>
                    <a:pt x="14" y="7"/>
                    <a:pt x="16" y="6"/>
                  </a:cubicBezTo>
                  <a:cubicBezTo>
                    <a:pt x="16" y="27"/>
                    <a:pt x="14" y="49"/>
                    <a:pt x="14" y="70"/>
                  </a:cubicBezTo>
                  <a:cubicBezTo>
                    <a:pt x="12" y="71"/>
                    <a:pt x="11" y="72"/>
                    <a:pt x="9" y="7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" name="îṣļîḑé-Freeform 866"/>
            <p:cNvSpPr/>
            <p:nvPr/>
          </p:nvSpPr>
          <p:spPr bwMode="auto">
            <a:xfrm>
              <a:off x="6751638" y="4708525"/>
              <a:ext cx="12700" cy="111125"/>
            </a:xfrm>
            <a:custGeom>
              <a:avLst/>
              <a:gdLst>
                <a:gd name="T0" fmla="*/ 4 w 7"/>
                <a:gd name="T1" fmla="*/ 2 h 64"/>
                <a:gd name="T2" fmla="*/ 0 w 7"/>
                <a:gd name="T3" fmla="*/ 61 h 64"/>
                <a:gd name="T4" fmla="*/ 3 w 7"/>
                <a:gd name="T5" fmla="*/ 62 h 64"/>
                <a:gd name="T6" fmla="*/ 7 w 7"/>
                <a:gd name="T7" fmla="*/ 3 h 64"/>
                <a:gd name="T8" fmla="*/ 4 w 7"/>
                <a:gd name="T9" fmla="*/ 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64">
                  <a:moveTo>
                    <a:pt x="4" y="2"/>
                  </a:moveTo>
                  <a:cubicBezTo>
                    <a:pt x="2" y="22"/>
                    <a:pt x="0" y="41"/>
                    <a:pt x="0" y="61"/>
                  </a:cubicBezTo>
                  <a:cubicBezTo>
                    <a:pt x="0" y="63"/>
                    <a:pt x="3" y="64"/>
                    <a:pt x="3" y="62"/>
                  </a:cubicBezTo>
                  <a:cubicBezTo>
                    <a:pt x="3" y="42"/>
                    <a:pt x="5" y="23"/>
                    <a:pt x="7" y="3"/>
                  </a:cubicBezTo>
                  <a:cubicBezTo>
                    <a:pt x="7" y="1"/>
                    <a:pt x="4" y="0"/>
                    <a:pt x="4" y="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" name="îṣļîḑé-Freeform 867"/>
            <p:cNvSpPr/>
            <p:nvPr/>
          </p:nvSpPr>
          <p:spPr bwMode="auto">
            <a:xfrm>
              <a:off x="6900863" y="4819650"/>
              <a:ext cx="901700" cy="657225"/>
            </a:xfrm>
            <a:custGeom>
              <a:avLst/>
              <a:gdLst>
                <a:gd name="T0" fmla="*/ 495 w 516"/>
                <a:gd name="T1" fmla="*/ 5 h 376"/>
                <a:gd name="T2" fmla="*/ 477 w 516"/>
                <a:gd name="T3" fmla="*/ 15 h 376"/>
                <a:gd name="T4" fmla="*/ 452 w 516"/>
                <a:gd name="T5" fmla="*/ 23 h 376"/>
                <a:gd name="T6" fmla="*/ 431 w 516"/>
                <a:gd name="T7" fmla="*/ 35 h 376"/>
                <a:gd name="T8" fmla="*/ 404 w 516"/>
                <a:gd name="T9" fmla="*/ 48 h 376"/>
                <a:gd name="T10" fmla="*/ 384 w 516"/>
                <a:gd name="T11" fmla="*/ 58 h 376"/>
                <a:gd name="T12" fmla="*/ 361 w 516"/>
                <a:gd name="T13" fmla="*/ 73 h 376"/>
                <a:gd name="T14" fmla="*/ 340 w 516"/>
                <a:gd name="T15" fmla="*/ 78 h 376"/>
                <a:gd name="T16" fmla="*/ 236 w 516"/>
                <a:gd name="T17" fmla="*/ 110 h 376"/>
                <a:gd name="T18" fmla="*/ 200 w 516"/>
                <a:gd name="T19" fmla="*/ 103 h 376"/>
                <a:gd name="T20" fmla="*/ 169 w 516"/>
                <a:gd name="T21" fmla="*/ 96 h 376"/>
                <a:gd name="T22" fmla="*/ 143 w 516"/>
                <a:gd name="T23" fmla="*/ 90 h 376"/>
                <a:gd name="T24" fmla="*/ 37 w 516"/>
                <a:gd name="T25" fmla="*/ 284 h 376"/>
                <a:gd name="T26" fmla="*/ 37 w 516"/>
                <a:gd name="T27" fmla="*/ 289 h 376"/>
                <a:gd name="T28" fmla="*/ 63 w 516"/>
                <a:gd name="T29" fmla="*/ 305 h 376"/>
                <a:gd name="T30" fmla="*/ 96 w 516"/>
                <a:gd name="T31" fmla="*/ 314 h 376"/>
                <a:gd name="T32" fmla="*/ 131 w 516"/>
                <a:gd name="T33" fmla="*/ 324 h 376"/>
                <a:gd name="T34" fmla="*/ 232 w 516"/>
                <a:gd name="T35" fmla="*/ 358 h 376"/>
                <a:gd name="T36" fmla="*/ 232 w 516"/>
                <a:gd name="T37" fmla="*/ 347 h 376"/>
                <a:gd name="T38" fmla="*/ 235 w 516"/>
                <a:gd name="T39" fmla="*/ 117 h 376"/>
                <a:gd name="T40" fmla="*/ 339 w 516"/>
                <a:gd name="T41" fmla="*/ 93 h 376"/>
                <a:gd name="T42" fmla="*/ 307 w 516"/>
                <a:gd name="T43" fmla="*/ 112 h 376"/>
                <a:gd name="T44" fmla="*/ 266 w 516"/>
                <a:gd name="T45" fmla="*/ 351 h 376"/>
                <a:gd name="T46" fmla="*/ 310 w 516"/>
                <a:gd name="T47" fmla="*/ 317 h 376"/>
                <a:gd name="T48" fmla="*/ 264 w 516"/>
                <a:gd name="T49" fmla="*/ 367 h 376"/>
                <a:gd name="T50" fmla="*/ 379 w 516"/>
                <a:gd name="T51" fmla="*/ 275 h 376"/>
                <a:gd name="T52" fmla="*/ 482 w 516"/>
                <a:gd name="T53" fmla="*/ 195 h 376"/>
                <a:gd name="T54" fmla="*/ 501 w 516"/>
                <a:gd name="T55" fmla="*/ 180 h 376"/>
                <a:gd name="T56" fmla="*/ 487 w 516"/>
                <a:gd name="T57" fmla="*/ 181 h 376"/>
                <a:gd name="T58" fmla="*/ 514 w 516"/>
                <a:gd name="T59" fmla="*/ 5 h 376"/>
                <a:gd name="T60" fmla="*/ 195 w 516"/>
                <a:gd name="T61" fmla="*/ 332 h 376"/>
                <a:gd name="T62" fmla="*/ 60 w 516"/>
                <a:gd name="T63" fmla="*/ 296 h 376"/>
                <a:gd name="T64" fmla="*/ 63 w 516"/>
                <a:gd name="T65" fmla="*/ 297 h 376"/>
                <a:gd name="T66" fmla="*/ 70 w 516"/>
                <a:gd name="T67" fmla="*/ 81 h 376"/>
                <a:gd name="T68" fmla="*/ 96 w 516"/>
                <a:gd name="T69" fmla="*/ 305 h 376"/>
                <a:gd name="T70" fmla="*/ 98 w 516"/>
                <a:gd name="T71" fmla="*/ 89 h 376"/>
                <a:gd name="T72" fmla="*/ 71 w 516"/>
                <a:gd name="T73" fmla="*/ 81 h 376"/>
                <a:gd name="T74" fmla="*/ 132 w 516"/>
                <a:gd name="T75" fmla="*/ 94 h 376"/>
                <a:gd name="T76" fmla="*/ 98 w 516"/>
                <a:gd name="T77" fmla="*/ 302 h 376"/>
                <a:gd name="T78" fmla="*/ 98 w 516"/>
                <a:gd name="T79" fmla="*/ 306 h 376"/>
                <a:gd name="T80" fmla="*/ 161 w 516"/>
                <a:gd name="T81" fmla="*/ 326 h 376"/>
                <a:gd name="T82" fmla="*/ 229 w 516"/>
                <a:gd name="T83" fmla="*/ 348 h 376"/>
                <a:gd name="T84" fmla="*/ 200 w 516"/>
                <a:gd name="T85" fmla="*/ 109 h 376"/>
                <a:gd name="T86" fmla="*/ 451 w 516"/>
                <a:gd name="T87" fmla="*/ 33 h 376"/>
                <a:gd name="T88" fmla="*/ 384 w 516"/>
                <a:gd name="T89" fmla="*/ 68 h 376"/>
                <a:gd name="T90" fmla="*/ 374 w 516"/>
                <a:gd name="T91" fmla="*/ 262 h 376"/>
                <a:gd name="T92" fmla="*/ 383 w 516"/>
                <a:gd name="T93" fmla="*/ 69 h 376"/>
                <a:gd name="T94" fmla="*/ 328 w 516"/>
                <a:gd name="T95" fmla="*/ 310 h 376"/>
                <a:gd name="T96" fmla="*/ 328 w 516"/>
                <a:gd name="T97" fmla="*/ 310 h 376"/>
                <a:gd name="T98" fmla="*/ 359 w 516"/>
                <a:gd name="T99" fmla="*/ 81 h 376"/>
                <a:gd name="T100" fmla="*/ 351 w 516"/>
                <a:gd name="T101" fmla="*/ 283 h 376"/>
                <a:gd name="T102" fmla="*/ 372 w 516"/>
                <a:gd name="T103" fmla="*/ 266 h 376"/>
                <a:gd name="T104" fmla="*/ 377 w 516"/>
                <a:gd name="T105" fmla="*/ 272 h 376"/>
                <a:gd name="T106" fmla="*/ 430 w 516"/>
                <a:gd name="T107" fmla="*/ 44 h 376"/>
                <a:gd name="T108" fmla="*/ 441 w 516"/>
                <a:gd name="T109" fmla="*/ 215 h 376"/>
                <a:gd name="T110" fmla="*/ 442 w 516"/>
                <a:gd name="T111" fmla="*/ 221 h 376"/>
                <a:gd name="T112" fmla="*/ 463 w 516"/>
                <a:gd name="T113" fmla="*/ 206 h 376"/>
                <a:gd name="T114" fmla="*/ 476 w 516"/>
                <a:gd name="T115" fmla="*/ 21 h 376"/>
                <a:gd name="T116" fmla="*/ 464 w 516"/>
                <a:gd name="T117" fmla="*/ 205 h 376"/>
                <a:gd name="T118" fmla="*/ 488 w 516"/>
                <a:gd name="T119" fmla="*/ 87 h 376"/>
                <a:gd name="T120" fmla="*/ 493 w 516"/>
                <a:gd name="T121" fmla="*/ 14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16" h="376">
                  <a:moveTo>
                    <a:pt x="512" y="1"/>
                  </a:moveTo>
                  <a:cubicBezTo>
                    <a:pt x="507" y="3"/>
                    <a:pt x="501" y="6"/>
                    <a:pt x="495" y="9"/>
                  </a:cubicBezTo>
                  <a:cubicBezTo>
                    <a:pt x="495" y="7"/>
                    <a:pt x="495" y="6"/>
                    <a:pt x="495" y="5"/>
                  </a:cubicBezTo>
                  <a:cubicBezTo>
                    <a:pt x="495" y="5"/>
                    <a:pt x="495" y="4"/>
                    <a:pt x="495" y="5"/>
                  </a:cubicBezTo>
                  <a:cubicBezTo>
                    <a:pt x="495" y="6"/>
                    <a:pt x="495" y="7"/>
                    <a:pt x="494" y="9"/>
                  </a:cubicBezTo>
                  <a:cubicBezTo>
                    <a:pt x="489" y="11"/>
                    <a:pt x="483" y="14"/>
                    <a:pt x="478" y="16"/>
                  </a:cubicBezTo>
                  <a:cubicBezTo>
                    <a:pt x="478" y="16"/>
                    <a:pt x="478" y="16"/>
                    <a:pt x="478" y="16"/>
                  </a:cubicBezTo>
                  <a:cubicBezTo>
                    <a:pt x="478" y="15"/>
                    <a:pt x="477" y="15"/>
                    <a:pt x="477" y="15"/>
                  </a:cubicBezTo>
                  <a:cubicBezTo>
                    <a:pt x="477" y="16"/>
                    <a:pt x="477" y="16"/>
                    <a:pt x="477" y="17"/>
                  </a:cubicBezTo>
                  <a:cubicBezTo>
                    <a:pt x="469" y="20"/>
                    <a:pt x="461" y="24"/>
                    <a:pt x="452" y="28"/>
                  </a:cubicBezTo>
                  <a:cubicBezTo>
                    <a:pt x="453" y="26"/>
                    <a:pt x="453" y="24"/>
                    <a:pt x="453" y="23"/>
                  </a:cubicBezTo>
                  <a:cubicBezTo>
                    <a:pt x="453" y="22"/>
                    <a:pt x="452" y="22"/>
                    <a:pt x="452" y="23"/>
                  </a:cubicBezTo>
                  <a:cubicBezTo>
                    <a:pt x="452" y="24"/>
                    <a:pt x="452" y="26"/>
                    <a:pt x="451" y="28"/>
                  </a:cubicBezTo>
                  <a:cubicBezTo>
                    <a:pt x="445" y="31"/>
                    <a:pt x="438" y="35"/>
                    <a:pt x="431" y="38"/>
                  </a:cubicBezTo>
                  <a:cubicBezTo>
                    <a:pt x="431" y="37"/>
                    <a:pt x="431" y="36"/>
                    <a:pt x="431" y="35"/>
                  </a:cubicBezTo>
                  <a:cubicBezTo>
                    <a:pt x="431" y="35"/>
                    <a:pt x="431" y="35"/>
                    <a:pt x="431" y="35"/>
                  </a:cubicBezTo>
                  <a:cubicBezTo>
                    <a:pt x="431" y="36"/>
                    <a:pt x="430" y="37"/>
                    <a:pt x="430" y="38"/>
                  </a:cubicBezTo>
                  <a:cubicBezTo>
                    <a:pt x="422" y="42"/>
                    <a:pt x="413" y="47"/>
                    <a:pt x="404" y="51"/>
                  </a:cubicBezTo>
                  <a:cubicBezTo>
                    <a:pt x="404" y="50"/>
                    <a:pt x="404" y="49"/>
                    <a:pt x="404" y="48"/>
                  </a:cubicBezTo>
                  <a:cubicBezTo>
                    <a:pt x="404" y="48"/>
                    <a:pt x="404" y="47"/>
                    <a:pt x="404" y="48"/>
                  </a:cubicBezTo>
                  <a:cubicBezTo>
                    <a:pt x="404" y="49"/>
                    <a:pt x="404" y="50"/>
                    <a:pt x="403" y="51"/>
                  </a:cubicBezTo>
                  <a:cubicBezTo>
                    <a:pt x="397" y="54"/>
                    <a:pt x="391" y="57"/>
                    <a:pt x="385" y="61"/>
                  </a:cubicBezTo>
                  <a:cubicBezTo>
                    <a:pt x="385" y="60"/>
                    <a:pt x="385" y="59"/>
                    <a:pt x="385" y="59"/>
                  </a:cubicBezTo>
                  <a:cubicBezTo>
                    <a:pt x="385" y="58"/>
                    <a:pt x="384" y="58"/>
                    <a:pt x="384" y="58"/>
                  </a:cubicBezTo>
                  <a:cubicBezTo>
                    <a:pt x="384" y="59"/>
                    <a:pt x="383" y="60"/>
                    <a:pt x="383" y="61"/>
                  </a:cubicBezTo>
                  <a:cubicBezTo>
                    <a:pt x="376" y="65"/>
                    <a:pt x="369" y="69"/>
                    <a:pt x="361" y="73"/>
                  </a:cubicBezTo>
                  <a:cubicBezTo>
                    <a:pt x="361" y="73"/>
                    <a:pt x="361" y="73"/>
                    <a:pt x="361" y="73"/>
                  </a:cubicBezTo>
                  <a:cubicBezTo>
                    <a:pt x="361" y="73"/>
                    <a:pt x="361" y="72"/>
                    <a:pt x="361" y="73"/>
                  </a:cubicBezTo>
                  <a:cubicBezTo>
                    <a:pt x="361" y="73"/>
                    <a:pt x="360" y="73"/>
                    <a:pt x="360" y="73"/>
                  </a:cubicBezTo>
                  <a:cubicBezTo>
                    <a:pt x="354" y="77"/>
                    <a:pt x="348" y="80"/>
                    <a:pt x="341" y="84"/>
                  </a:cubicBezTo>
                  <a:cubicBezTo>
                    <a:pt x="341" y="82"/>
                    <a:pt x="342" y="80"/>
                    <a:pt x="342" y="78"/>
                  </a:cubicBezTo>
                  <a:cubicBezTo>
                    <a:pt x="342" y="78"/>
                    <a:pt x="341" y="77"/>
                    <a:pt x="340" y="78"/>
                  </a:cubicBezTo>
                  <a:cubicBezTo>
                    <a:pt x="340" y="80"/>
                    <a:pt x="340" y="83"/>
                    <a:pt x="340" y="85"/>
                  </a:cubicBezTo>
                  <a:cubicBezTo>
                    <a:pt x="320" y="96"/>
                    <a:pt x="301" y="108"/>
                    <a:pt x="283" y="120"/>
                  </a:cubicBezTo>
                  <a:cubicBezTo>
                    <a:pt x="282" y="120"/>
                    <a:pt x="282" y="120"/>
                    <a:pt x="282" y="120"/>
                  </a:cubicBezTo>
                  <a:cubicBezTo>
                    <a:pt x="267" y="116"/>
                    <a:pt x="251" y="113"/>
                    <a:pt x="236" y="110"/>
                  </a:cubicBezTo>
                  <a:cubicBezTo>
                    <a:pt x="236" y="109"/>
                    <a:pt x="236" y="107"/>
                    <a:pt x="236" y="105"/>
                  </a:cubicBezTo>
                  <a:cubicBezTo>
                    <a:pt x="236" y="105"/>
                    <a:pt x="235" y="105"/>
                    <a:pt x="235" y="105"/>
                  </a:cubicBezTo>
                  <a:cubicBezTo>
                    <a:pt x="235" y="107"/>
                    <a:pt x="235" y="108"/>
                    <a:pt x="235" y="110"/>
                  </a:cubicBezTo>
                  <a:cubicBezTo>
                    <a:pt x="223" y="108"/>
                    <a:pt x="212" y="106"/>
                    <a:pt x="200" y="103"/>
                  </a:cubicBezTo>
                  <a:cubicBezTo>
                    <a:pt x="200" y="103"/>
                    <a:pt x="200" y="102"/>
                    <a:pt x="200" y="102"/>
                  </a:cubicBezTo>
                  <a:cubicBezTo>
                    <a:pt x="200" y="101"/>
                    <a:pt x="199" y="100"/>
                    <a:pt x="199" y="101"/>
                  </a:cubicBezTo>
                  <a:cubicBezTo>
                    <a:pt x="199" y="102"/>
                    <a:pt x="199" y="102"/>
                    <a:pt x="199" y="103"/>
                  </a:cubicBezTo>
                  <a:cubicBezTo>
                    <a:pt x="189" y="101"/>
                    <a:pt x="179" y="99"/>
                    <a:pt x="169" y="96"/>
                  </a:cubicBezTo>
                  <a:cubicBezTo>
                    <a:pt x="170" y="96"/>
                    <a:pt x="170" y="95"/>
                    <a:pt x="170" y="94"/>
                  </a:cubicBezTo>
                  <a:cubicBezTo>
                    <a:pt x="170" y="94"/>
                    <a:pt x="169" y="94"/>
                    <a:pt x="169" y="94"/>
                  </a:cubicBezTo>
                  <a:cubicBezTo>
                    <a:pt x="169" y="95"/>
                    <a:pt x="169" y="96"/>
                    <a:pt x="169" y="96"/>
                  </a:cubicBezTo>
                  <a:cubicBezTo>
                    <a:pt x="160" y="94"/>
                    <a:pt x="151" y="92"/>
                    <a:pt x="143" y="90"/>
                  </a:cubicBezTo>
                  <a:cubicBezTo>
                    <a:pt x="100" y="78"/>
                    <a:pt x="54" y="60"/>
                    <a:pt x="10" y="56"/>
                  </a:cubicBezTo>
                  <a:cubicBezTo>
                    <a:pt x="9" y="56"/>
                    <a:pt x="9" y="57"/>
                    <a:pt x="9" y="57"/>
                  </a:cubicBezTo>
                  <a:cubicBezTo>
                    <a:pt x="19" y="63"/>
                    <a:pt x="30" y="67"/>
                    <a:pt x="41" y="71"/>
                  </a:cubicBezTo>
                  <a:cubicBezTo>
                    <a:pt x="37" y="142"/>
                    <a:pt x="33" y="213"/>
                    <a:pt x="37" y="284"/>
                  </a:cubicBezTo>
                  <a:cubicBezTo>
                    <a:pt x="27" y="281"/>
                    <a:pt x="18" y="278"/>
                    <a:pt x="8" y="276"/>
                  </a:cubicBezTo>
                  <a:cubicBezTo>
                    <a:pt x="6" y="275"/>
                    <a:pt x="7" y="278"/>
                    <a:pt x="8" y="278"/>
                  </a:cubicBezTo>
                  <a:cubicBezTo>
                    <a:pt x="18" y="281"/>
                    <a:pt x="27" y="284"/>
                    <a:pt x="37" y="287"/>
                  </a:cubicBezTo>
                  <a:cubicBezTo>
                    <a:pt x="37" y="287"/>
                    <a:pt x="37" y="288"/>
                    <a:pt x="37" y="289"/>
                  </a:cubicBezTo>
                  <a:cubicBezTo>
                    <a:pt x="25" y="286"/>
                    <a:pt x="12" y="283"/>
                    <a:pt x="0" y="285"/>
                  </a:cubicBezTo>
                  <a:cubicBezTo>
                    <a:pt x="0" y="285"/>
                    <a:pt x="0" y="286"/>
                    <a:pt x="1" y="287"/>
                  </a:cubicBezTo>
                  <a:cubicBezTo>
                    <a:pt x="17" y="297"/>
                    <a:pt x="40" y="300"/>
                    <a:pt x="59" y="304"/>
                  </a:cubicBezTo>
                  <a:cubicBezTo>
                    <a:pt x="60" y="305"/>
                    <a:pt x="62" y="305"/>
                    <a:pt x="63" y="305"/>
                  </a:cubicBezTo>
                  <a:cubicBezTo>
                    <a:pt x="63" y="310"/>
                    <a:pt x="63" y="315"/>
                    <a:pt x="63" y="320"/>
                  </a:cubicBezTo>
                  <a:cubicBezTo>
                    <a:pt x="63" y="321"/>
                    <a:pt x="64" y="322"/>
                    <a:pt x="64" y="320"/>
                  </a:cubicBezTo>
                  <a:cubicBezTo>
                    <a:pt x="65" y="315"/>
                    <a:pt x="65" y="311"/>
                    <a:pt x="65" y="306"/>
                  </a:cubicBezTo>
                  <a:cubicBezTo>
                    <a:pt x="75" y="308"/>
                    <a:pt x="86" y="311"/>
                    <a:pt x="96" y="314"/>
                  </a:cubicBezTo>
                  <a:cubicBezTo>
                    <a:pt x="96" y="316"/>
                    <a:pt x="96" y="319"/>
                    <a:pt x="97" y="322"/>
                  </a:cubicBezTo>
                  <a:cubicBezTo>
                    <a:pt x="97" y="323"/>
                    <a:pt x="98" y="323"/>
                    <a:pt x="98" y="322"/>
                  </a:cubicBezTo>
                  <a:cubicBezTo>
                    <a:pt x="98" y="319"/>
                    <a:pt x="98" y="317"/>
                    <a:pt x="98" y="314"/>
                  </a:cubicBezTo>
                  <a:cubicBezTo>
                    <a:pt x="109" y="317"/>
                    <a:pt x="120" y="321"/>
                    <a:pt x="131" y="324"/>
                  </a:cubicBezTo>
                  <a:cubicBezTo>
                    <a:pt x="164" y="334"/>
                    <a:pt x="197" y="348"/>
                    <a:pt x="230" y="357"/>
                  </a:cubicBezTo>
                  <a:cubicBezTo>
                    <a:pt x="230" y="363"/>
                    <a:pt x="230" y="368"/>
                    <a:pt x="231" y="374"/>
                  </a:cubicBezTo>
                  <a:cubicBezTo>
                    <a:pt x="231" y="375"/>
                    <a:pt x="233" y="376"/>
                    <a:pt x="233" y="374"/>
                  </a:cubicBezTo>
                  <a:cubicBezTo>
                    <a:pt x="233" y="369"/>
                    <a:pt x="233" y="363"/>
                    <a:pt x="232" y="358"/>
                  </a:cubicBezTo>
                  <a:cubicBezTo>
                    <a:pt x="242" y="361"/>
                    <a:pt x="252" y="363"/>
                    <a:pt x="262" y="365"/>
                  </a:cubicBezTo>
                  <a:cubicBezTo>
                    <a:pt x="267" y="366"/>
                    <a:pt x="266" y="359"/>
                    <a:pt x="263" y="357"/>
                  </a:cubicBezTo>
                  <a:cubicBezTo>
                    <a:pt x="253" y="354"/>
                    <a:pt x="243" y="351"/>
                    <a:pt x="232" y="349"/>
                  </a:cubicBezTo>
                  <a:cubicBezTo>
                    <a:pt x="232" y="348"/>
                    <a:pt x="232" y="347"/>
                    <a:pt x="232" y="347"/>
                  </a:cubicBezTo>
                  <a:cubicBezTo>
                    <a:pt x="244" y="350"/>
                    <a:pt x="256" y="353"/>
                    <a:pt x="268" y="355"/>
                  </a:cubicBezTo>
                  <a:cubicBezTo>
                    <a:pt x="269" y="356"/>
                    <a:pt x="269" y="353"/>
                    <a:pt x="268" y="353"/>
                  </a:cubicBezTo>
                  <a:cubicBezTo>
                    <a:pt x="256" y="349"/>
                    <a:pt x="244" y="346"/>
                    <a:pt x="232" y="343"/>
                  </a:cubicBezTo>
                  <a:cubicBezTo>
                    <a:pt x="230" y="267"/>
                    <a:pt x="233" y="192"/>
                    <a:pt x="235" y="117"/>
                  </a:cubicBezTo>
                  <a:cubicBezTo>
                    <a:pt x="250" y="119"/>
                    <a:pt x="265" y="121"/>
                    <a:pt x="280" y="122"/>
                  </a:cubicBezTo>
                  <a:cubicBezTo>
                    <a:pt x="279" y="123"/>
                    <a:pt x="278" y="123"/>
                    <a:pt x="278" y="124"/>
                  </a:cubicBezTo>
                  <a:cubicBezTo>
                    <a:pt x="276" y="125"/>
                    <a:pt x="278" y="127"/>
                    <a:pt x="279" y="126"/>
                  </a:cubicBezTo>
                  <a:cubicBezTo>
                    <a:pt x="299" y="115"/>
                    <a:pt x="319" y="104"/>
                    <a:pt x="339" y="93"/>
                  </a:cubicBezTo>
                  <a:cubicBezTo>
                    <a:pt x="331" y="161"/>
                    <a:pt x="326" y="230"/>
                    <a:pt x="326" y="299"/>
                  </a:cubicBezTo>
                  <a:cubicBezTo>
                    <a:pt x="321" y="303"/>
                    <a:pt x="316" y="307"/>
                    <a:pt x="311" y="311"/>
                  </a:cubicBezTo>
                  <a:cubicBezTo>
                    <a:pt x="313" y="275"/>
                    <a:pt x="312" y="239"/>
                    <a:pt x="312" y="204"/>
                  </a:cubicBezTo>
                  <a:cubicBezTo>
                    <a:pt x="313" y="174"/>
                    <a:pt x="314" y="142"/>
                    <a:pt x="307" y="112"/>
                  </a:cubicBezTo>
                  <a:cubicBezTo>
                    <a:pt x="307" y="112"/>
                    <a:pt x="307" y="112"/>
                    <a:pt x="307" y="112"/>
                  </a:cubicBezTo>
                  <a:cubicBezTo>
                    <a:pt x="317" y="178"/>
                    <a:pt x="307" y="247"/>
                    <a:pt x="308" y="313"/>
                  </a:cubicBezTo>
                  <a:cubicBezTo>
                    <a:pt x="293" y="325"/>
                    <a:pt x="279" y="337"/>
                    <a:pt x="265" y="350"/>
                  </a:cubicBezTo>
                  <a:cubicBezTo>
                    <a:pt x="265" y="350"/>
                    <a:pt x="266" y="352"/>
                    <a:pt x="266" y="351"/>
                  </a:cubicBezTo>
                  <a:cubicBezTo>
                    <a:pt x="280" y="341"/>
                    <a:pt x="294" y="330"/>
                    <a:pt x="308" y="319"/>
                  </a:cubicBezTo>
                  <a:cubicBezTo>
                    <a:pt x="308" y="320"/>
                    <a:pt x="308" y="321"/>
                    <a:pt x="308" y="322"/>
                  </a:cubicBezTo>
                  <a:cubicBezTo>
                    <a:pt x="308" y="323"/>
                    <a:pt x="310" y="323"/>
                    <a:pt x="310" y="322"/>
                  </a:cubicBezTo>
                  <a:cubicBezTo>
                    <a:pt x="310" y="320"/>
                    <a:pt x="310" y="319"/>
                    <a:pt x="310" y="317"/>
                  </a:cubicBezTo>
                  <a:cubicBezTo>
                    <a:pt x="315" y="313"/>
                    <a:pt x="321" y="309"/>
                    <a:pt x="326" y="304"/>
                  </a:cubicBezTo>
                  <a:cubicBezTo>
                    <a:pt x="326" y="307"/>
                    <a:pt x="326" y="309"/>
                    <a:pt x="326" y="312"/>
                  </a:cubicBezTo>
                  <a:cubicBezTo>
                    <a:pt x="304" y="329"/>
                    <a:pt x="283" y="346"/>
                    <a:pt x="264" y="366"/>
                  </a:cubicBezTo>
                  <a:cubicBezTo>
                    <a:pt x="263" y="367"/>
                    <a:pt x="264" y="367"/>
                    <a:pt x="264" y="367"/>
                  </a:cubicBezTo>
                  <a:cubicBezTo>
                    <a:pt x="295" y="347"/>
                    <a:pt x="322" y="323"/>
                    <a:pt x="350" y="299"/>
                  </a:cubicBezTo>
                  <a:cubicBezTo>
                    <a:pt x="350" y="299"/>
                    <a:pt x="351" y="299"/>
                    <a:pt x="351" y="299"/>
                  </a:cubicBezTo>
                  <a:cubicBezTo>
                    <a:pt x="351" y="299"/>
                    <a:pt x="351" y="298"/>
                    <a:pt x="351" y="298"/>
                  </a:cubicBezTo>
                  <a:cubicBezTo>
                    <a:pt x="360" y="290"/>
                    <a:pt x="369" y="282"/>
                    <a:pt x="379" y="275"/>
                  </a:cubicBezTo>
                  <a:cubicBezTo>
                    <a:pt x="393" y="264"/>
                    <a:pt x="407" y="252"/>
                    <a:pt x="421" y="241"/>
                  </a:cubicBezTo>
                  <a:cubicBezTo>
                    <a:pt x="421" y="242"/>
                    <a:pt x="422" y="242"/>
                    <a:pt x="422" y="241"/>
                  </a:cubicBezTo>
                  <a:cubicBezTo>
                    <a:pt x="422" y="241"/>
                    <a:pt x="422" y="241"/>
                    <a:pt x="423" y="240"/>
                  </a:cubicBezTo>
                  <a:cubicBezTo>
                    <a:pt x="442" y="225"/>
                    <a:pt x="462" y="210"/>
                    <a:pt x="482" y="195"/>
                  </a:cubicBezTo>
                  <a:cubicBezTo>
                    <a:pt x="482" y="196"/>
                    <a:pt x="482" y="197"/>
                    <a:pt x="482" y="198"/>
                  </a:cubicBezTo>
                  <a:cubicBezTo>
                    <a:pt x="482" y="199"/>
                    <a:pt x="483" y="200"/>
                    <a:pt x="483" y="198"/>
                  </a:cubicBezTo>
                  <a:cubicBezTo>
                    <a:pt x="484" y="197"/>
                    <a:pt x="484" y="195"/>
                    <a:pt x="484" y="193"/>
                  </a:cubicBezTo>
                  <a:cubicBezTo>
                    <a:pt x="490" y="189"/>
                    <a:pt x="496" y="184"/>
                    <a:pt x="501" y="180"/>
                  </a:cubicBezTo>
                  <a:cubicBezTo>
                    <a:pt x="503" y="179"/>
                    <a:pt x="501" y="176"/>
                    <a:pt x="500" y="177"/>
                  </a:cubicBezTo>
                  <a:cubicBezTo>
                    <a:pt x="494" y="181"/>
                    <a:pt x="489" y="185"/>
                    <a:pt x="484" y="189"/>
                  </a:cubicBezTo>
                  <a:cubicBezTo>
                    <a:pt x="484" y="187"/>
                    <a:pt x="484" y="185"/>
                    <a:pt x="484" y="183"/>
                  </a:cubicBezTo>
                  <a:cubicBezTo>
                    <a:pt x="485" y="182"/>
                    <a:pt x="486" y="182"/>
                    <a:pt x="487" y="181"/>
                  </a:cubicBezTo>
                  <a:cubicBezTo>
                    <a:pt x="488" y="180"/>
                    <a:pt x="487" y="179"/>
                    <a:pt x="486" y="179"/>
                  </a:cubicBezTo>
                  <a:cubicBezTo>
                    <a:pt x="485" y="180"/>
                    <a:pt x="485" y="180"/>
                    <a:pt x="485" y="180"/>
                  </a:cubicBezTo>
                  <a:cubicBezTo>
                    <a:pt x="488" y="124"/>
                    <a:pt x="491" y="69"/>
                    <a:pt x="495" y="13"/>
                  </a:cubicBezTo>
                  <a:cubicBezTo>
                    <a:pt x="501" y="10"/>
                    <a:pt x="508" y="8"/>
                    <a:pt x="514" y="5"/>
                  </a:cubicBezTo>
                  <a:cubicBezTo>
                    <a:pt x="516" y="4"/>
                    <a:pt x="514" y="0"/>
                    <a:pt x="512" y="1"/>
                  </a:cubicBezTo>
                  <a:close/>
                  <a:moveTo>
                    <a:pt x="169" y="102"/>
                  </a:moveTo>
                  <a:cubicBezTo>
                    <a:pt x="179" y="105"/>
                    <a:pt x="189" y="107"/>
                    <a:pt x="199" y="109"/>
                  </a:cubicBezTo>
                  <a:cubicBezTo>
                    <a:pt x="199" y="183"/>
                    <a:pt x="191" y="258"/>
                    <a:pt x="195" y="332"/>
                  </a:cubicBezTo>
                  <a:cubicBezTo>
                    <a:pt x="184" y="328"/>
                    <a:pt x="173" y="325"/>
                    <a:pt x="161" y="321"/>
                  </a:cubicBezTo>
                  <a:cubicBezTo>
                    <a:pt x="165" y="248"/>
                    <a:pt x="166" y="175"/>
                    <a:pt x="169" y="102"/>
                  </a:cubicBezTo>
                  <a:close/>
                  <a:moveTo>
                    <a:pt x="63" y="297"/>
                  </a:moveTo>
                  <a:cubicBezTo>
                    <a:pt x="62" y="297"/>
                    <a:pt x="61" y="297"/>
                    <a:pt x="60" y="296"/>
                  </a:cubicBezTo>
                  <a:cubicBezTo>
                    <a:pt x="53" y="294"/>
                    <a:pt x="46" y="292"/>
                    <a:pt x="39" y="290"/>
                  </a:cubicBezTo>
                  <a:cubicBezTo>
                    <a:pt x="39" y="289"/>
                    <a:pt x="39" y="288"/>
                    <a:pt x="39" y="287"/>
                  </a:cubicBezTo>
                  <a:cubicBezTo>
                    <a:pt x="47" y="290"/>
                    <a:pt x="55" y="292"/>
                    <a:pt x="63" y="294"/>
                  </a:cubicBezTo>
                  <a:cubicBezTo>
                    <a:pt x="63" y="295"/>
                    <a:pt x="63" y="296"/>
                    <a:pt x="63" y="297"/>
                  </a:cubicBezTo>
                  <a:close/>
                  <a:moveTo>
                    <a:pt x="63" y="291"/>
                  </a:moveTo>
                  <a:cubicBezTo>
                    <a:pt x="55" y="289"/>
                    <a:pt x="47" y="287"/>
                    <a:pt x="39" y="284"/>
                  </a:cubicBezTo>
                  <a:cubicBezTo>
                    <a:pt x="38" y="213"/>
                    <a:pt x="39" y="143"/>
                    <a:pt x="42" y="72"/>
                  </a:cubicBezTo>
                  <a:cubicBezTo>
                    <a:pt x="51" y="75"/>
                    <a:pt x="60" y="78"/>
                    <a:pt x="70" y="81"/>
                  </a:cubicBezTo>
                  <a:cubicBezTo>
                    <a:pt x="69" y="151"/>
                    <a:pt x="64" y="221"/>
                    <a:pt x="63" y="291"/>
                  </a:cubicBezTo>
                  <a:close/>
                  <a:moveTo>
                    <a:pt x="65" y="298"/>
                  </a:moveTo>
                  <a:cubicBezTo>
                    <a:pt x="65" y="297"/>
                    <a:pt x="65" y="296"/>
                    <a:pt x="65" y="295"/>
                  </a:cubicBezTo>
                  <a:cubicBezTo>
                    <a:pt x="76" y="298"/>
                    <a:pt x="86" y="302"/>
                    <a:pt x="96" y="305"/>
                  </a:cubicBezTo>
                  <a:cubicBezTo>
                    <a:pt x="96" y="309"/>
                    <a:pt x="96" y="309"/>
                    <a:pt x="96" y="309"/>
                  </a:cubicBezTo>
                  <a:cubicBezTo>
                    <a:pt x="86" y="305"/>
                    <a:pt x="76" y="302"/>
                    <a:pt x="65" y="298"/>
                  </a:cubicBezTo>
                  <a:close/>
                  <a:moveTo>
                    <a:pt x="98" y="302"/>
                  </a:moveTo>
                  <a:cubicBezTo>
                    <a:pt x="97" y="231"/>
                    <a:pt x="100" y="160"/>
                    <a:pt x="98" y="89"/>
                  </a:cubicBezTo>
                  <a:cubicBezTo>
                    <a:pt x="98" y="89"/>
                    <a:pt x="97" y="88"/>
                    <a:pt x="97" y="89"/>
                  </a:cubicBezTo>
                  <a:cubicBezTo>
                    <a:pt x="95" y="159"/>
                    <a:pt x="92" y="231"/>
                    <a:pt x="96" y="301"/>
                  </a:cubicBezTo>
                  <a:cubicBezTo>
                    <a:pt x="86" y="298"/>
                    <a:pt x="76" y="295"/>
                    <a:pt x="66" y="292"/>
                  </a:cubicBezTo>
                  <a:cubicBezTo>
                    <a:pt x="68" y="222"/>
                    <a:pt x="71" y="151"/>
                    <a:pt x="71" y="81"/>
                  </a:cubicBezTo>
                  <a:cubicBezTo>
                    <a:pt x="91" y="86"/>
                    <a:pt x="111" y="90"/>
                    <a:pt x="131" y="94"/>
                  </a:cubicBezTo>
                  <a:cubicBezTo>
                    <a:pt x="130" y="166"/>
                    <a:pt x="127" y="237"/>
                    <a:pt x="127" y="309"/>
                  </a:cubicBezTo>
                  <a:cubicBezTo>
                    <a:pt x="127" y="310"/>
                    <a:pt x="129" y="311"/>
                    <a:pt x="129" y="310"/>
                  </a:cubicBezTo>
                  <a:cubicBezTo>
                    <a:pt x="130" y="238"/>
                    <a:pt x="132" y="166"/>
                    <a:pt x="132" y="94"/>
                  </a:cubicBezTo>
                  <a:cubicBezTo>
                    <a:pt x="135" y="95"/>
                    <a:pt x="139" y="96"/>
                    <a:pt x="142" y="97"/>
                  </a:cubicBezTo>
                  <a:cubicBezTo>
                    <a:pt x="151" y="98"/>
                    <a:pt x="159" y="100"/>
                    <a:pt x="168" y="102"/>
                  </a:cubicBezTo>
                  <a:cubicBezTo>
                    <a:pt x="162" y="175"/>
                    <a:pt x="159" y="248"/>
                    <a:pt x="159" y="321"/>
                  </a:cubicBezTo>
                  <a:cubicBezTo>
                    <a:pt x="139" y="314"/>
                    <a:pt x="119" y="308"/>
                    <a:pt x="98" y="302"/>
                  </a:cubicBezTo>
                  <a:close/>
                  <a:moveTo>
                    <a:pt x="203" y="343"/>
                  </a:moveTo>
                  <a:cubicBezTo>
                    <a:pt x="179" y="337"/>
                    <a:pt x="155" y="329"/>
                    <a:pt x="131" y="321"/>
                  </a:cubicBezTo>
                  <a:cubicBezTo>
                    <a:pt x="120" y="317"/>
                    <a:pt x="109" y="313"/>
                    <a:pt x="98" y="310"/>
                  </a:cubicBezTo>
                  <a:cubicBezTo>
                    <a:pt x="98" y="308"/>
                    <a:pt x="98" y="307"/>
                    <a:pt x="98" y="306"/>
                  </a:cubicBezTo>
                  <a:cubicBezTo>
                    <a:pt x="119" y="312"/>
                    <a:pt x="139" y="319"/>
                    <a:pt x="159" y="325"/>
                  </a:cubicBezTo>
                  <a:cubicBezTo>
                    <a:pt x="159" y="326"/>
                    <a:pt x="159" y="328"/>
                    <a:pt x="159" y="329"/>
                  </a:cubicBezTo>
                  <a:cubicBezTo>
                    <a:pt x="159" y="330"/>
                    <a:pt x="161" y="330"/>
                    <a:pt x="161" y="329"/>
                  </a:cubicBezTo>
                  <a:cubicBezTo>
                    <a:pt x="161" y="328"/>
                    <a:pt x="161" y="327"/>
                    <a:pt x="161" y="326"/>
                  </a:cubicBezTo>
                  <a:cubicBezTo>
                    <a:pt x="172" y="329"/>
                    <a:pt x="184" y="333"/>
                    <a:pt x="195" y="336"/>
                  </a:cubicBezTo>
                  <a:cubicBezTo>
                    <a:pt x="195" y="337"/>
                    <a:pt x="196" y="337"/>
                    <a:pt x="197" y="337"/>
                  </a:cubicBezTo>
                  <a:cubicBezTo>
                    <a:pt x="208" y="340"/>
                    <a:pt x="218" y="343"/>
                    <a:pt x="229" y="346"/>
                  </a:cubicBezTo>
                  <a:cubicBezTo>
                    <a:pt x="229" y="347"/>
                    <a:pt x="229" y="348"/>
                    <a:pt x="229" y="348"/>
                  </a:cubicBezTo>
                  <a:cubicBezTo>
                    <a:pt x="221" y="347"/>
                    <a:pt x="212" y="345"/>
                    <a:pt x="203" y="343"/>
                  </a:cubicBezTo>
                  <a:close/>
                  <a:moveTo>
                    <a:pt x="229" y="342"/>
                  </a:moveTo>
                  <a:cubicBezTo>
                    <a:pt x="218" y="339"/>
                    <a:pt x="208" y="335"/>
                    <a:pt x="197" y="332"/>
                  </a:cubicBezTo>
                  <a:cubicBezTo>
                    <a:pt x="196" y="258"/>
                    <a:pt x="201" y="184"/>
                    <a:pt x="200" y="109"/>
                  </a:cubicBezTo>
                  <a:cubicBezTo>
                    <a:pt x="212" y="112"/>
                    <a:pt x="223" y="114"/>
                    <a:pt x="235" y="116"/>
                  </a:cubicBezTo>
                  <a:cubicBezTo>
                    <a:pt x="231" y="191"/>
                    <a:pt x="226" y="267"/>
                    <a:pt x="229" y="342"/>
                  </a:cubicBezTo>
                  <a:close/>
                  <a:moveTo>
                    <a:pt x="430" y="44"/>
                  </a:moveTo>
                  <a:cubicBezTo>
                    <a:pt x="437" y="40"/>
                    <a:pt x="444" y="37"/>
                    <a:pt x="451" y="33"/>
                  </a:cubicBezTo>
                  <a:cubicBezTo>
                    <a:pt x="448" y="93"/>
                    <a:pt x="441" y="152"/>
                    <a:pt x="441" y="211"/>
                  </a:cubicBezTo>
                  <a:cubicBezTo>
                    <a:pt x="435" y="215"/>
                    <a:pt x="429" y="220"/>
                    <a:pt x="423" y="224"/>
                  </a:cubicBezTo>
                  <a:cubicBezTo>
                    <a:pt x="425" y="164"/>
                    <a:pt x="428" y="104"/>
                    <a:pt x="430" y="44"/>
                  </a:cubicBezTo>
                  <a:close/>
                  <a:moveTo>
                    <a:pt x="384" y="68"/>
                  </a:moveTo>
                  <a:cubicBezTo>
                    <a:pt x="390" y="65"/>
                    <a:pt x="397" y="61"/>
                    <a:pt x="403" y="58"/>
                  </a:cubicBezTo>
                  <a:cubicBezTo>
                    <a:pt x="401" y="120"/>
                    <a:pt x="398" y="182"/>
                    <a:pt x="396" y="245"/>
                  </a:cubicBezTo>
                  <a:cubicBezTo>
                    <a:pt x="396" y="245"/>
                    <a:pt x="396" y="245"/>
                    <a:pt x="396" y="245"/>
                  </a:cubicBezTo>
                  <a:cubicBezTo>
                    <a:pt x="388" y="250"/>
                    <a:pt x="381" y="256"/>
                    <a:pt x="374" y="262"/>
                  </a:cubicBezTo>
                  <a:cubicBezTo>
                    <a:pt x="373" y="262"/>
                    <a:pt x="373" y="262"/>
                    <a:pt x="373" y="262"/>
                  </a:cubicBezTo>
                  <a:cubicBezTo>
                    <a:pt x="376" y="198"/>
                    <a:pt x="381" y="133"/>
                    <a:pt x="384" y="68"/>
                  </a:cubicBezTo>
                  <a:close/>
                  <a:moveTo>
                    <a:pt x="361" y="81"/>
                  </a:moveTo>
                  <a:cubicBezTo>
                    <a:pt x="368" y="77"/>
                    <a:pt x="376" y="73"/>
                    <a:pt x="383" y="69"/>
                  </a:cubicBezTo>
                  <a:cubicBezTo>
                    <a:pt x="379" y="134"/>
                    <a:pt x="372" y="199"/>
                    <a:pt x="371" y="264"/>
                  </a:cubicBezTo>
                  <a:cubicBezTo>
                    <a:pt x="364" y="269"/>
                    <a:pt x="358" y="274"/>
                    <a:pt x="351" y="279"/>
                  </a:cubicBezTo>
                  <a:cubicBezTo>
                    <a:pt x="353" y="213"/>
                    <a:pt x="356" y="147"/>
                    <a:pt x="361" y="81"/>
                  </a:cubicBezTo>
                  <a:close/>
                  <a:moveTo>
                    <a:pt x="328" y="310"/>
                  </a:moveTo>
                  <a:cubicBezTo>
                    <a:pt x="328" y="308"/>
                    <a:pt x="328" y="305"/>
                    <a:pt x="328" y="303"/>
                  </a:cubicBezTo>
                  <a:cubicBezTo>
                    <a:pt x="335" y="297"/>
                    <a:pt x="342" y="291"/>
                    <a:pt x="349" y="286"/>
                  </a:cubicBezTo>
                  <a:cubicBezTo>
                    <a:pt x="349" y="288"/>
                    <a:pt x="349" y="291"/>
                    <a:pt x="349" y="294"/>
                  </a:cubicBezTo>
                  <a:cubicBezTo>
                    <a:pt x="342" y="299"/>
                    <a:pt x="335" y="305"/>
                    <a:pt x="328" y="310"/>
                  </a:cubicBezTo>
                  <a:close/>
                  <a:moveTo>
                    <a:pt x="348" y="281"/>
                  </a:moveTo>
                  <a:cubicBezTo>
                    <a:pt x="342" y="286"/>
                    <a:pt x="335" y="292"/>
                    <a:pt x="328" y="297"/>
                  </a:cubicBezTo>
                  <a:cubicBezTo>
                    <a:pt x="329" y="229"/>
                    <a:pt x="333" y="160"/>
                    <a:pt x="340" y="92"/>
                  </a:cubicBezTo>
                  <a:cubicBezTo>
                    <a:pt x="347" y="88"/>
                    <a:pt x="353" y="85"/>
                    <a:pt x="359" y="81"/>
                  </a:cubicBezTo>
                  <a:cubicBezTo>
                    <a:pt x="352" y="147"/>
                    <a:pt x="346" y="215"/>
                    <a:pt x="348" y="281"/>
                  </a:cubicBezTo>
                  <a:close/>
                  <a:moveTo>
                    <a:pt x="377" y="272"/>
                  </a:moveTo>
                  <a:cubicBezTo>
                    <a:pt x="368" y="279"/>
                    <a:pt x="360" y="286"/>
                    <a:pt x="351" y="293"/>
                  </a:cubicBezTo>
                  <a:cubicBezTo>
                    <a:pt x="351" y="289"/>
                    <a:pt x="351" y="286"/>
                    <a:pt x="351" y="283"/>
                  </a:cubicBezTo>
                  <a:cubicBezTo>
                    <a:pt x="358" y="278"/>
                    <a:pt x="364" y="273"/>
                    <a:pt x="371" y="268"/>
                  </a:cubicBezTo>
                  <a:cubicBezTo>
                    <a:pt x="371" y="268"/>
                    <a:pt x="371" y="268"/>
                    <a:pt x="371" y="268"/>
                  </a:cubicBezTo>
                  <a:cubicBezTo>
                    <a:pt x="371" y="269"/>
                    <a:pt x="372" y="269"/>
                    <a:pt x="372" y="268"/>
                  </a:cubicBezTo>
                  <a:cubicBezTo>
                    <a:pt x="372" y="268"/>
                    <a:pt x="372" y="267"/>
                    <a:pt x="372" y="266"/>
                  </a:cubicBezTo>
                  <a:cubicBezTo>
                    <a:pt x="374" y="266"/>
                    <a:pt x="375" y="265"/>
                    <a:pt x="376" y="264"/>
                  </a:cubicBezTo>
                  <a:cubicBezTo>
                    <a:pt x="390" y="252"/>
                    <a:pt x="406" y="241"/>
                    <a:pt x="421" y="229"/>
                  </a:cubicBezTo>
                  <a:cubicBezTo>
                    <a:pt x="421" y="232"/>
                    <a:pt x="421" y="235"/>
                    <a:pt x="421" y="238"/>
                  </a:cubicBezTo>
                  <a:cubicBezTo>
                    <a:pt x="406" y="250"/>
                    <a:pt x="392" y="261"/>
                    <a:pt x="377" y="272"/>
                  </a:cubicBezTo>
                  <a:close/>
                  <a:moveTo>
                    <a:pt x="421" y="226"/>
                  </a:moveTo>
                  <a:cubicBezTo>
                    <a:pt x="413" y="231"/>
                    <a:pt x="405" y="237"/>
                    <a:pt x="398" y="243"/>
                  </a:cubicBezTo>
                  <a:cubicBezTo>
                    <a:pt x="404" y="182"/>
                    <a:pt x="406" y="119"/>
                    <a:pt x="404" y="57"/>
                  </a:cubicBezTo>
                  <a:cubicBezTo>
                    <a:pt x="413" y="53"/>
                    <a:pt x="421" y="48"/>
                    <a:pt x="430" y="44"/>
                  </a:cubicBezTo>
                  <a:cubicBezTo>
                    <a:pt x="426" y="104"/>
                    <a:pt x="420" y="165"/>
                    <a:pt x="421" y="226"/>
                  </a:cubicBezTo>
                  <a:close/>
                  <a:moveTo>
                    <a:pt x="423" y="237"/>
                  </a:moveTo>
                  <a:cubicBezTo>
                    <a:pt x="423" y="234"/>
                    <a:pt x="423" y="231"/>
                    <a:pt x="423" y="228"/>
                  </a:cubicBezTo>
                  <a:cubicBezTo>
                    <a:pt x="429" y="223"/>
                    <a:pt x="435" y="219"/>
                    <a:pt x="441" y="215"/>
                  </a:cubicBezTo>
                  <a:cubicBezTo>
                    <a:pt x="441" y="217"/>
                    <a:pt x="440" y="219"/>
                    <a:pt x="441" y="221"/>
                  </a:cubicBezTo>
                  <a:cubicBezTo>
                    <a:pt x="441" y="222"/>
                    <a:pt x="441" y="222"/>
                    <a:pt x="441" y="222"/>
                  </a:cubicBezTo>
                  <a:cubicBezTo>
                    <a:pt x="435" y="227"/>
                    <a:pt x="429" y="232"/>
                    <a:pt x="423" y="237"/>
                  </a:cubicBezTo>
                  <a:close/>
                  <a:moveTo>
                    <a:pt x="442" y="221"/>
                  </a:moveTo>
                  <a:cubicBezTo>
                    <a:pt x="442" y="219"/>
                    <a:pt x="443" y="216"/>
                    <a:pt x="443" y="213"/>
                  </a:cubicBezTo>
                  <a:cubicBezTo>
                    <a:pt x="449" y="208"/>
                    <a:pt x="456" y="204"/>
                    <a:pt x="463" y="199"/>
                  </a:cubicBezTo>
                  <a:cubicBezTo>
                    <a:pt x="462" y="201"/>
                    <a:pt x="462" y="203"/>
                    <a:pt x="462" y="205"/>
                  </a:cubicBezTo>
                  <a:cubicBezTo>
                    <a:pt x="462" y="205"/>
                    <a:pt x="462" y="206"/>
                    <a:pt x="463" y="206"/>
                  </a:cubicBezTo>
                  <a:cubicBezTo>
                    <a:pt x="456" y="211"/>
                    <a:pt x="449" y="216"/>
                    <a:pt x="442" y="221"/>
                  </a:cubicBezTo>
                  <a:close/>
                  <a:moveTo>
                    <a:pt x="443" y="209"/>
                  </a:moveTo>
                  <a:cubicBezTo>
                    <a:pt x="445" y="151"/>
                    <a:pt x="451" y="92"/>
                    <a:pt x="452" y="33"/>
                  </a:cubicBezTo>
                  <a:cubicBezTo>
                    <a:pt x="460" y="29"/>
                    <a:pt x="468" y="25"/>
                    <a:pt x="476" y="21"/>
                  </a:cubicBezTo>
                  <a:cubicBezTo>
                    <a:pt x="472" y="79"/>
                    <a:pt x="465" y="137"/>
                    <a:pt x="463" y="195"/>
                  </a:cubicBezTo>
                  <a:cubicBezTo>
                    <a:pt x="456" y="200"/>
                    <a:pt x="449" y="205"/>
                    <a:pt x="443" y="209"/>
                  </a:cubicBezTo>
                  <a:close/>
                  <a:moveTo>
                    <a:pt x="482" y="191"/>
                  </a:moveTo>
                  <a:cubicBezTo>
                    <a:pt x="476" y="196"/>
                    <a:pt x="470" y="200"/>
                    <a:pt x="464" y="205"/>
                  </a:cubicBezTo>
                  <a:cubicBezTo>
                    <a:pt x="464" y="203"/>
                    <a:pt x="464" y="200"/>
                    <a:pt x="464" y="198"/>
                  </a:cubicBezTo>
                  <a:cubicBezTo>
                    <a:pt x="470" y="193"/>
                    <a:pt x="476" y="189"/>
                    <a:pt x="482" y="185"/>
                  </a:cubicBezTo>
                  <a:cubicBezTo>
                    <a:pt x="482" y="187"/>
                    <a:pt x="482" y="189"/>
                    <a:pt x="482" y="191"/>
                  </a:cubicBezTo>
                  <a:close/>
                  <a:moveTo>
                    <a:pt x="488" y="87"/>
                  </a:moveTo>
                  <a:cubicBezTo>
                    <a:pt x="485" y="119"/>
                    <a:pt x="483" y="150"/>
                    <a:pt x="482" y="182"/>
                  </a:cubicBezTo>
                  <a:cubicBezTo>
                    <a:pt x="476" y="186"/>
                    <a:pt x="470" y="190"/>
                    <a:pt x="465" y="194"/>
                  </a:cubicBezTo>
                  <a:cubicBezTo>
                    <a:pt x="470" y="136"/>
                    <a:pt x="475" y="79"/>
                    <a:pt x="477" y="21"/>
                  </a:cubicBezTo>
                  <a:cubicBezTo>
                    <a:pt x="483" y="19"/>
                    <a:pt x="488" y="16"/>
                    <a:pt x="493" y="14"/>
                  </a:cubicBezTo>
                  <a:cubicBezTo>
                    <a:pt x="490" y="38"/>
                    <a:pt x="489" y="63"/>
                    <a:pt x="488" y="8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" name="îṣļîḑé-Freeform 868"/>
            <p:cNvSpPr/>
            <p:nvPr/>
          </p:nvSpPr>
          <p:spPr bwMode="auto">
            <a:xfrm>
              <a:off x="7791450" y="4211638"/>
              <a:ext cx="849313" cy="171450"/>
            </a:xfrm>
            <a:custGeom>
              <a:avLst/>
              <a:gdLst>
                <a:gd name="T0" fmla="*/ 484 w 486"/>
                <a:gd name="T1" fmla="*/ 1 h 98"/>
                <a:gd name="T2" fmla="*/ 280 w 486"/>
                <a:gd name="T3" fmla="*/ 94 h 98"/>
                <a:gd name="T4" fmla="*/ 160 w 486"/>
                <a:gd name="T5" fmla="*/ 84 h 98"/>
                <a:gd name="T6" fmla="*/ 0 w 486"/>
                <a:gd name="T7" fmla="*/ 75 h 98"/>
                <a:gd name="T8" fmla="*/ 0 w 486"/>
                <a:gd name="T9" fmla="*/ 76 h 98"/>
                <a:gd name="T10" fmla="*/ 144 w 486"/>
                <a:gd name="T11" fmla="*/ 87 h 98"/>
                <a:gd name="T12" fmla="*/ 276 w 486"/>
                <a:gd name="T13" fmla="*/ 97 h 98"/>
                <a:gd name="T14" fmla="*/ 277 w 486"/>
                <a:gd name="T15" fmla="*/ 97 h 98"/>
                <a:gd name="T16" fmla="*/ 278 w 486"/>
                <a:gd name="T17" fmla="*/ 97 h 98"/>
                <a:gd name="T18" fmla="*/ 293 w 486"/>
                <a:gd name="T19" fmla="*/ 97 h 98"/>
                <a:gd name="T20" fmla="*/ 293 w 486"/>
                <a:gd name="T21" fmla="*/ 96 h 98"/>
                <a:gd name="T22" fmla="*/ 284 w 486"/>
                <a:gd name="T23" fmla="*/ 94 h 98"/>
                <a:gd name="T24" fmla="*/ 485 w 486"/>
                <a:gd name="T25" fmla="*/ 2 h 98"/>
                <a:gd name="T26" fmla="*/ 484 w 486"/>
                <a:gd name="T27" fmla="*/ 1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6" h="98">
                  <a:moveTo>
                    <a:pt x="484" y="1"/>
                  </a:moveTo>
                  <a:cubicBezTo>
                    <a:pt x="416" y="32"/>
                    <a:pt x="345" y="58"/>
                    <a:pt x="280" y="94"/>
                  </a:cubicBezTo>
                  <a:cubicBezTo>
                    <a:pt x="240" y="88"/>
                    <a:pt x="199" y="87"/>
                    <a:pt x="160" y="84"/>
                  </a:cubicBezTo>
                  <a:cubicBezTo>
                    <a:pt x="107" y="80"/>
                    <a:pt x="53" y="71"/>
                    <a:pt x="0" y="75"/>
                  </a:cubicBezTo>
                  <a:cubicBezTo>
                    <a:pt x="0" y="75"/>
                    <a:pt x="0" y="75"/>
                    <a:pt x="0" y="76"/>
                  </a:cubicBezTo>
                  <a:cubicBezTo>
                    <a:pt x="47" y="85"/>
                    <a:pt x="97" y="85"/>
                    <a:pt x="144" y="87"/>
                  </a:cubicBezTo>
                  <a:cubicBezTo>
                    <a:pt x="188" y="89"/>
                    <a:pt x="232" y="95"/>
                    <a:pt x="276" y="97"/>
                  </a:cubicBezTo>
                  <a:cubicBezTo>
                    <a:pt x="276" y="97"/>
                    <a:pt x="276" y="98"/>
                    <a:pt x="277" y="97"/>
                  </a:cubicBezTo>
                  <a:cubicBezTo>
                    <a:pt x="277" y="97"/>
                    <a:pt x="277" y="97"/>
                    <a:pt x="278" y="97"/>
                  </a:cubicBezTo>
                  <a:cubicBezTo>
                    <a:pt x="283" y="97"/>
                    <a:pt x="288" y="97"/>
                    <a:pt x="293" y="97"/>
                  </a:cubicBezTo>
                  <a:cubicBezTo>
                    <a:pt x="294" y="97"/>
                    <a:pt x="293" y="96"/>
                    <a:pt x="293" y="96"/>
                  </a:cubicBezTo>
                  <a:cubicBezTo>
                    <a:pt x="290" y="95"/>
                    <a:pt x="287" y="95"/>
                    <a:pt x="284" y="94"/>
                  </a:cubicBezTo>
                  <a:cubicBezTo>
                    <a:pt x="352" y="68"/>
                    <a:pt x="421" y="37"/>
                    <a:pt x="485" y="2"/>
                  </a:cubicBezTo>
                  <a:cubicBezTo>
                    <a:pt x="486" y="2"/>
                    <a:pt x="485" y="0"/>
                    <a:pt x="48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" name="îṣļîḑé-Freeform 869"/>
            <p:cNvSpPr/>
            <p:nvPr/>
          </p:nvSpPr>
          <p:spPr bwMode="auto">
            <a:xfrm>
              <a:off x="7451725" y="4232275"/>
              <a:ext cx="1179513" cy="271463"/>
            </a:xfrm>
            <a:custGeom>
              <a:avLst/>
              <a:gdLst>
                <a:gd name="T0" fmla="*/ 672 w 674"/>
                <a:gd name="T1" fmla="*/ 0 h 156"/>
                <a:gd name="T2" fmla="*/ 478 w 674"/>
                <a:gd name="T3" fmla="*/ 107 h 156"/>
                <a:gd name="T4" fmla="*/ 336 w 674"/>
                <a:gd name="T5" fmla="*/ 95 h 156"/>
                <a:gd name="T6" fmla="*/ 192 w 674"/>
                <a:gd name="T7" fmla="*/ 87 h 156"/>
                <a:gd name="T8" fmla="*/ 190 w 674"/>
                <a:gd name="T9" fmla="*/ 86 h 156"/>
                <a:gd name="T10" fmla="*/ 188 w 674"/>
                <a:gd name="T11" fmla="*/ 87 h 156"/>
                <a:gd name="T12" fmla="*/ 185 w 674"/>
                <a:gd name="T13" fmla="*/ 87 h 156"/>
                <a:gd name="T14" fmla="*/ 185 w 674"/>
                <a:gd name="T15" fmla="*/ 88 h 156"/>
                <a:gd name="T16" fmla="*/ 1 w 674"/>
                <a:gd name="T17" fmla="*/ 155 h 156"/>
                <a:gd name="T18" fmla="*/ 1 w 674"/>
                <a:gd name="T19" fmla="*/ 156 h 156"/>
                <a:gd name="T20" fmla="*/ 191 w 674"/>
                <a:gd name="T21" fmla="*/ 89 h 156"/>
                <a:gd name="T22" fmla="*/ 329 w 674"/>
                <a:gd name="T23" fmla="*/ 100 h 156"/>
                <a:gd name="T24" fmla="*/ 474 w 674"/>
                <a:gd name="T25" fmla="*/ 109 h 156"/>
                <a:gd name="T26" fmla="*/ 471 w 674"/>
                <a:gd name="T27" fmla="*/ 111 h 156"/>
                <a:gd name="T28" fmla="*/ 473 w 674"/>
                <a:gd name="T29" fmla="*/ 114 h 156"/>
                <a:gd name="T30" fmla="*/ 480 w 674"/>
                <a:gd name="T31" fmla="*/ 109 h 156"/>
                <a:gd name="T32" fmla="*/ 487 w 674"/>
                <a:gd name="T33" fmla="*/ 110 h 156"/>
                <a:gd name="T34" fmla="*/ 486 w 674"/>
                <a:gd name="T35" fmla="*/ 108 h 156"/>
                <a:gd name="T36" fmla="*/ 483 w 674"/>
                <a:gd name="T37" fmla="*/ 108 h 156"/>
                <a:gd name="T38" fmla="*/ 673 w 674"/>
                <a:gd name="T39" fmla="*/ 2 h 156"/>
                <a:gd name="T40" fmla="*/ 672 w 674"/>
                <a:gd name="T41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74" h="156">
                  <a:moveTo>
                    <a:pt x="672" y="0"/>
                  </a:moveTo>
                  <a:cubicBezTo>
                    <a:pt x="606" y="34"/>
                    <a:pt x="540" y="68"/>
                    <a:pt x="478" y="107"/>
                  </a:cubicBezTo>
                  <a:cubicBezTo>
                    <a:pt x="430" y="102"/>
                    <a:pt x="383" y="99"/>
                    <a:pt x="336" y="95"/>
                  </a:cubicBezTo>
                  <a:cubicBezTo>
                    <a:pt x="289" y="91"/>
                    <a:pt x="239" y="84"/>
                    <a:pt x="192" y="87"/>
                  </a:cubicBezTo>
                  <a:cubicBezTo>
                    <a:pt x="192" y="86"/>
                    <a:pt x="191" y="86"/>
                    <a:pt x="190" y="86"/>
                  </a:cubicBezTo>
                  <a:cubicBezTo>
                    <a:pt x="190" y="86"/>
                    <a:pt x="189" y="86"/>
                    <a:pt x="188" y="87"/>
                  </a:cubicBezTo>
                  <a:cubicBezTo>
                    <a:pt x="187" y="87"/>
                    <a:pt x="186" y="87"/>
                    <a:pt x="185" y="87"/>
                  </a:cubicBezTo>
                  <a:cubicBezTo>
                    <a:pt x="185" y="87"/>
                    <a:pt x="185" y="87"/>
                    <a:pt x="185" y="88"/>
                  </a:cubicBezTo>
                  <a:cubicBezTo>
                    <a:pt x="123" y="107"/>
                    <a:pt x="61" y="129"/>
                    <a:pt x="1" y="155"/>
                  </a:cubicBezTo>
                  <a:cubicBezTo>
                    <a:pt x="0" y="155"/>
                    <a:pt x="1" y="156"/>
                    <a:pt x="1" y="156"/>
                  </a:cubicBezTo>
                  <a:cubicBezTo>
                    <a:pt x="64" y="133"/>
                    <a:pt x="128" y="112"/>
                    <a:pt x="191" y="89"/>
                  </a:cubicBezTo>
                  <a:cubicBezTo>
                    <a:pt x="236" y="97"/>
                    <a:pt x="283" y="97"/>
                    <a:pt x="329" y="100"/>
                  </a:cubicBezTo>
                  <a:cubicBezTo>
                    <a:pt x="377" y="104"/>
                    <a:pt x="426" y="107"/>
                    <a:pt x="474" y="109"/>
                  </a:cubicBezTo>
                  <a:cubicBezTo>
                    <a:pt x="473" y="110"/>
                    <a:pt x="472" y="110"/>
                    <a:pt x="471" y="111"/>
                  </a:cubicBezTo>
                  <a:cubicBezTo>
                    <a:pt x="470" y="112"/>
                    <a:pt x="472" y="115"/>
                    <a:pt x="473" y="114"/>
                  </a:cubicBezTo>
                  <a:cubicBezTo>
                    <a:pt x="476" y="112"/>
                    <a:pt x="478" y="111"/>
                    <a:pt x="480" y="109"/>
                  </a:cubicBezTo>
                  <a:cubicBezTo>
                    <a:pt x="482" y="109"/>
                    <a:pt x="485" y="110"/>
                    <a:pt x="487" y="110"/>
                  </a:cubicBezTo>
                  <a:cubicBezTo>
                    <a:pt x="488" y="110"/>
                    <a:pt x="487" y="108"/>
                    <a:pt x="486" y="108"/>
                  </a:cubicBezTo>
                  <a:cubicBezTo>
                    <a:pt x="485" y="108"/>
                    <a:pt x="484" y="108"/>
                    <a:pt x="483" y="108"/>
                  </a:cubicBezTo>
                  <a:cubicBezTo>
                    <a:pt x="545" y="70"/>
                    <a:pt x="611" y="38"/>
                    <a:pt x="673" y="2"/>
                  </a:cubicBezTo>
                  <a:cubicBezTo>
                    <a:pt x="674" y="2"/>
                    <a:pt x="673" y="0"/>
                    <a:pt x="67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" name="îṣļîḑé-Freeform 870"/>
            <p:cNvSpPr/>
            <p:nvPr/>
          </p:nvSpPr>
          <p:spPr bwMode="auto">
            <a:xfrm>
              <a:off x="7448550" y="4491038"/>
              <a:ext cx="825500" cy="152400"/>
            </a:xfrm>
            <a:custGeom>
              <a:avLst/>
              <a:gdLst>
                <a:gd name="T0" fmla="*/ 470 w 472"/>
                <a:gd name="T1" fmla="*/ 31 h 87"/>
                <a:gd name="T2" fmla="*/ 337 w 472"/>
                <a:gd name="T3" fmla="*/ 16 h 87"/>
                <a:gd name="T4" fmla="*/ 196 w 472"/>
                <a:gd name="T5" fmla="*/ 0 h 87"/>
                <a:gd name="T6" fmla="*/ 196 w 472"/>
                <a:gd name="T7" fmla="*/ 1 h 87"/>
                <a:gd name="T8" fmla="*/ 1 w 472"/>
                <a:gd name="T9" fmla="*/ 84 h 87"/>
                <a:gd name="T10" fmla="*/ 2 w 472"/>
                <a:gd name="T11" fmla="*/ 86 h 87"/>
                <a:gd name="T12" fmla="*/ 197 w 472"/>
                <a:gd name="T13" fmla="*/ 4 h 87"/>
                <a:gd name="T14" fmla="*/ 198 w 472"/>
                <a:gd name="T15" fmla="*/ 2 h 87"/>
                <a:gd name="T16" fmla="*/ 330 w 472"/>
                <a:gd name="T17" fmla="*/ 20 h 87"/>
                <a:gd name="T18" fmla="*/ 471 w 472"/>
                <a:gd name="T19" fmla="*/ 32 h 87"/>
                <a:gd name="T20" fmla="*/ 470 w 472"/>
                <a:gd name="T21" fmla="*/ 31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72" h="87">
                  <a:moveTo>
                    <a:pt x="470" y="31"/>
                  </a:moveTo>
                  <a:cubicBezTo>
                    <a:pt x="426" y="26"/>
                    <a:pt x="382" y="21"/>
                    <a:pt x="337" y="16"/>
                  </a:cubicBezTo>
                  <a:cubicBezTo>
                    <a:pt x="290" y="10"/>
                    <a:pt x="243" y="2"/>
                    <a:pt x="196" y="0"/>
                  </a:cubicBezTo>
                  <a:cubicBezTo>
                    <a:pt x="196" y="0"/>
                    <a:pt x="195" y="1"/>
                    <a:pt x="196" y="1"/>
                  </a:cubicBezTo>
                  <a:cubicBezTo>
                    <a:pt x="131" y="31"/>
                    <a:pt x="66" y="57"/>
                    <a:pt x="1" y="84"/>
                  </a:cubicBezTo>
                  <a:cubicBezTo>
                    <a:pt x="0" y="85"/>
                    <a:pt x="1" y="87"/>
                    <a:pt x="2" y="86"/>
                  </a:cubicBezTo>
                  <a:cubicBezTo>
                    <a:pt x="67" y="60"/>
                    <a:pt x="134" y="36"/>
                    <a:pt x="197" y="4"/>
                  </a:cubicBezTo>
                  <a:cubicBezTo>
                    <a:pt x="198" y="4"/>
                    <a:pt x="198" y="3"/>
                    <a:pt x="198" y="2"/>
                  </a:cubicBezTo>
                  <a:cubicBezTo>
                    <a:pt x="241" y="10"/>
                    <a:pt x="286" y="14"/>
                    <a:pt x="330" y="20"/>
                  </a:cubicBezTo>
                  <a:cubicBezTo>
                    <a:pt x="377" y="25"/>
                    <a:pt x="424" y="30"/>
                    <a:pt x="471" y="32"/>
                  </a:cubicBezTo>
                  <a:cubicBezTo>
                    <a:pt x="472" y="32"/>
                    <a:pt x="471" y="31"/>
                    <a:pt x="470" y="3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" name="iS1ide-Freeform 871"/>
            <p:cNvSpPr/>
            <p:nvPr/>
          </p:nvSpPr>
          <p:spPr bwMode="auto">
            <a:xfrm>
              <a:off x="7458075" y="4340225"/>
              <a:ext cx="1163638" cy="349250"/>
            </a:xfrm>
            <a:custGeom>
              <a:avLst/>
              <a:gdLst>
                <a:gd name="T0" fmla="*/ 663 w 665"/>
                <a:gd name="T1" fmla="*/ 1 h 200"/>
                <a:gd name="T2" fmla="*/ 466 w 665"/>
                <a:gd name="T3" fmla="*/ 146 h 200"/>
                <a:gd name="T4" fmla="*/ 323 w 665"/>
                <a:gd name="T5" fmla="*/ 126 h 200"/>
                <a:gd name="T6" fmla="*/ 187 w 665"/>
                <a:gd name="T7" fmla="*/ 107 h 200"/>
                <a:gd name="T8" fmla="*/ 187 w 665"/>
                <a:gd name="T9" fmla="*/ 109 h 200"/>
                <a:gd name="T10" fmla="*/ 188 w 665"/>
                <a:gd name="T11" fmla="*/ 109 h 200"/>
                <a:gd name="T12" fmla="*/ 0 w 665"/>
                <a:gd name="T13" fmla="*/ 199 h 200"/>
                <a:gd name="T14" fmla="*/ 1 w 665"/>
                <a:gd name="T15" fmla="*/ 200 h 200"/>
                <a:gd name="T16" fmla="*/ 98 w 665"/>
                <a:gd name="T17" fmla="*/ 153 h 200"/>
                <a:gd name="T18" fmla="*/ 191 w 665"/>
                <a:gd name="T19" fmla="*/ 111 h 200"/>
                <a:gd name="T20" fmla="*/ 192 w 665"/>
                <a:gd name="T21" fmla="*/ 110 h 200"/>
                <a:gd name="T22" fmla="*/ 331 w 665"/>
                <a:gd name="T23" fmla="*/ 132 h 200"/>
                <a:gd name="T24" fmla="*/ 464 w 665"/>
                <a:gd name="T25" fmla="*/ 148 h 200"/>
                <a:gd name="T26" fmla="*/ 465 w 665"/>
                <a:gd name="T27" fmla="*/ 150 h 200"/>
                <a:gd name="T28" fmla="*/ 468 w 665"/>
                <a:gd name="T29" fmla="*/ 148 h 200"/>
                <a:gd name="T30" fmla="*/ 468 w 665"/>
                <a:gd name="T31" fmla="*/ 148 h 200"/>
                <a:gd name="T32" fmla="*/ 469 w 665"/>
                <a:gd name="T33" fmla="*/ 147 h 200"/>
                <a:gd name="T34" fmla="*/ 664 w 665"/>
                <a:gd name="T35" fmla="*/ 3 h 200"/>
                <a:gd name="T36" fmla="*/ 663 w 665"/>
                <a:gd name="T37" fmla="*/ 1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65" h="200">
                  <a:moveTo>
                    <a:pt x="663" y="1"/>
                  </a:moveTo>
                  <a:cubicBezTo>
                    <a:pt x="597" y="49"/>
                    <a:pt x="528" y="92"/>
                    <a:pt x="466" y="146"/>
                  </a:cubicBezTo>
                  <a:cubicBezTo>
                    <a:pt x="419" y="138"/>
                    <a:pt x="371" y="132"/>
                    <a:pt x="323" y="126"/>
                  </a:cubicBezTo>
                  <a:cubicBezTo>
                    <a:pt x="278" y="120"/>
                    <a:pt x="232" y="112"/>
                    <a:pt x="187" y="107"/>
                  </a:cubicBezTo>
                  <a:cubicBezTo>
                    <a:pt x="185" y="107"/>
                    <a:pt x="186" y="109"/>
                    <a:pt x="187" y="109"/>
                  </a:cubicBezTo>
                  <a:cubicBezTo>
                    <a:pt x="187" y="109"/>
                    <a:pt x="188" y="109"/>
                    <a:pt x="188" y="109"/>
                  </a:cubicBezTo>
                  <a:cubicBezTo>
                    <a:pt x="126" y="137"/>
                    <a:pt x="56" y="159"/>
                    <a:pt x="0" y="199"/>
                  </a:cubicBezTo>
                  <a:cubicBezTo>
                    <a:pt x="0" y="199"/>
                    <a:pt x="0" y="200"/>
                    <a:pt x="1" y="200"/>
                  </a:cubicBezTo>
                  <a:cubicBezTo>
                    <a:pt x="33" y="184"/>
                    <a:pt x="65" y="167"/>
                    <a:pt x="98" y="153"/>
                  </a:cubicBezTo>
                  <a:cubicBezTo>
                    <a:pt x="130" y="139"/>
                    <a:pt x="161" y="126"/>
                    <a:pt x="191" y="111"/>
                  </a:cubicBezTo>
                  <a:cubicBezTo>
                    <a:pt x="192" y="110"/>
                    <a:pt x="192" y="110"/>
                    <a:pt x="192" y="110"/>
                  </a:cubicBezTo>
                  <a:cubicBezTo>
                    <a:pt x="237" y="121"/>
                    <a:pt x="284" y="126"/>
                    <a:pt x="331" y="132"/>
                  </a:cubicBezTo>
                  <a:cubicBezTo>
                    <a:pt x="375" y="138"/>
                    <a:pt x="419" y="143"/>
                    <a:pt x="464" y="148"/>
                  </a:cubicBezTo>
                  <a:cubicBezTo>
                    <a:pt x="463" y="149"/>
                    <a:pt x="464" y="151"/>
                    <a:pt x="465" y="150"/>
                  </a:cubicBezTo>
                  <a:cubicBezTo>
                    <a:pt x="466" y="150"/>
                    <a:pt x="467" y="149"/>
                    <a:pt x="468" y="148"/>
                  </a:cubicBezTo>
                  <a:cubicBezTo>
                    <a:pt x="468" y="148"/>
                    <a:pt x="468" y="148"/>
                    <a:pt x="468" y="148"/>
                  </a:cubicBezTo>
                  <a:cubicBezTo>
                    <a:pt x="469" y="149"/>
                    <a:pt x="470" y="148"/>
                    <a:pt x="469" y="147"/>
                  </a:cubicBezTo>
                  <a:cubicBezTo>
                    <a:pt x="532" y="96"/>
                    <a:pt x="600" y="52"/>
                    <a:pt x="664" y="3"/>
                  </a:cubicBezTo>
                  <a:cubicBezTo>
                    <a:pt x="665" y="2"/>
                    <a:pt x="664" y="0"/>
                    <a:pt x="66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" name="iS1ide-Freeform 872"/>
            <p:cNvSpPr/>
            <p:nvPr/>
          </p:nvSpPr>
          <p:spPr bwMode="auto">
            <a:xfrm>
              <a:off x="8278813" y="4319588"/>
              <a:ext cx="355600" cy="228600"/>
            </a:xfrm>
            <a:custGeom>
              <a:avLst/>
              <a:gdLst>
                <a:gd name="T0" fmla="*/ 201 w 203"/>
                <a:gd name="T1" fmla="*/ 1 h 131"/>
                <a:gd name="T2" fmla="*/ 101 w 203"/>
                <a:gd name="T3" fmla="*/ 66 h 131"/>
                <a:gd name="T4" fmla="*/ 1 w 203"/>
                <a:gd name="T5" fmla="*/ 130 h 131"/>
                <a:gd name="T6" fmla="*/ 1 w 203"/>
                <a:gd name="T7" fmla="*/ 131 h 131"/>
                <a:gd name="T8" fmla="*/ 97 w 203"/>
                <a:gd name="T9" fmla="*/ 73 h 131"/>
                <a:gd name="T10" fmla="*/ 202 w 203"/>
                <a:gd name="T11" fmla="*/ 2 h 131"/>
                <a:gd name="T12" fmla="*/ 201 w 203"/>
                <a:gd name="T13" fmla="*/ 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3" h="131">
                  <a:moveTo>
                    <a:pt x="201" y="1"/>
                  </a:moveTo>
                  <a:cubicBezTo>
                    <a:pt x="169" y="24"/>
                    <a:pt x="135" y="45"/>
                    <a:pt x="101" y="66"/>
                  </a:cubicBezTo>
                  <a:cubicBezTo>
                    <a:pt x="68" y="86"/>
                    <a:pt x="30" y="105"/>
                    <a:pt x="1" y="130"/>
                  </a:cubicBezTo>
                  <a:cubicBezTo>
                    <a:pt x="0" y="130"/>
                    <a:pt x="1" y="131"/>
                    <a:pt x="1" y="131"/>
                  </a:cubicBezTo>
                  <a:cubicBezTo>
                    <a:pt x="35" y="115"/>
                    <a:pt x="66" y="92"/>
                    <a:pt x="97" y="73"/>
                  </a:cubicBezTo>
                  <a:cubicBezTo>
                    <a:pt x="133" y="51"/>
                    <a:pt x="168" y="27"/>
                    <a:pt x="202" y="2"/>
                  </a:cubicBezTo>
                  <a:cubicBezTo>
                    <a:pt x="203" y="2"/>
                    <a:pt x="202" y="0"/>
                    <a:pt x="20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" name="iS1ide-Freeform 873"/>
            <p:cNvSpPr/>
            <p:nvPr/>
          </p:nvSpPr>
          <p:spPr bwMode="auto">
            <a:xfrm>
              <a:off x="6683375" y="4054475"/>
              <a:ext cx="1374775" cy="49213"/>
            </a:xfrm>
            <a:custGeom>
              <a:avLst/>
              <a:gdLst>
                <a:gd name="T0" fmla="*/ 784 w 786"/>
                <a:gd name="T1" fmla="*/ 3 h 28"/>
                <a:gd name="T2" fmla="*/ 615 w 786"/>
                <a:gd name="T3" fmla="*/ 17 h 28"/>
                <a:gd name="T4" fmla="*/ 447 w 786"/>
                <a:gd name="T5" fmla="*/ 23 h 28"/>
                <a:gd name="T6" fmla="*/ 447 w 786"/>
                <a:gd name="T7" fmla="*/ 23 h 28"/>
                <a:gd name="T8" fmla="*/ 445 w 786"/>
                <a:gd name="T9" fmla="*/ 22 h 28"/>
                <a:gd name="T10" fmla="*/ 222 w 786"/>
                <a:gd name="T11" fmla="*/ 13 h 28"/>
                <a:gd name="T12" fmla="*/ 114 w 786"/>
                <a:gd name="T13" fmla="*/ 9 h 28"/>
                <a:gd name="T14" fmla="*/ 1 w 786"/>
                <a:gd name="T15" fmla="*/ 0 h 28"/>
                <a:gd name="T16" fmla="*/ 1 w 786"/>
                <a:gd name="T17" fmla="*/ 1 h 28"/>
                <a:gd name="T18" fmla="*/ 100 w 786"/>
                <a:gd name="T19" fmla="*/ 13 h 28"/>
                <a:gd name="T20" fmla="*/ 215 w 786"/>
                <a:gd name="T21" fmla="*/ 18 h 28"/>
                <a:gd name="T22" fmla="*/ 331 w 786"/>
                <a:gd name="T23" fmla="*/ 20 h 28"/>
                <a:gd name="T24" fmla="*/ 446 w 786"/>
                <a:gd name="T25" fmla="*/ 25 h 28"/>
                <a:gd name="T26" fmla="*/ 447 w 786"/>
                <a:gd name="T27" fmla="*/ 24 h 28"/>
                <a:gd name="T28" fmla="*/ 447 w 786"/>
                <a:gd name="T29" fmla="*/ 24 h 28"/>
                <a:gd name="T30" fmla="*/ 616 w 786"/>
                <a:gd name="T31" fmla="*/ 21 h 28"/>
                <a:gd name="T32" fmla="*/ 784 w 786"/>
                <a:gd name="T33" fmla="*/ 5 h 28"/>
                <a:gd name="T34" fmla="*/ 784 w 786"/>
                <a:gd name="T35" fmla="*/ 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86" h="28">
                  <a:moveTo>
                    <a:pt x="784" y="3"/>
                  </a:moveTo>
                  <a:cubicBezTo>
                    <a:pt x="728" y="7"/>
                    <a:pt x="672" y="15"/>
                    <a:pt x="615" y="17"/>
                  </a:cubicBezTo>
                  <a:cubicBezTo>
                    <a:pt x="559" y="20"/>
                    <a:pt x="503" y="17"/>
                    <a:pt x="447" y="23"/>
                  </a:cubicBezTo>
                  <a:cubicBezTo>
                    <a:pt x="447" y="23"/>
                    <a:pt x="447" y="23"/>
                    <a:pt x="447" y="23"/>
                  </a:cubicBezTo>
                  <a:cubicBezTo>
                    <a:pt x="446" y="23"/>
                    <a:pt x="446" y="22"/>
                    <a:pt x="445" y="22"/>
                  </a:cubicBezTo>
                  <a:cubicBezTo>
                    <a:pt x="371" y="15"/>
                    <a:pt x="296" y="15"/>
                    <a:pt x="222" y="13"/>
                  </a:cubicBezTo>
                  <a:cubicBezTo>
                    <a:pt x="186" y="13"/>
                    <a:pt x="150" y="11"/>
                    <a:pt x="114" y="9"/>
                  </a:cubicBezTo>
                  <a:cubicBezTo>
                    <a:pt x="77" y="7"/>
                    <a:pt x="39" y="0"/>
                    <a:pt x="1" y="0"/>
                  </a:cubicBezTo>
                  <a:cubicBezTo>
                    <a:pt x="0" y="0"/>
                    <a:pt x="1" y="1"/>
                    <a:pt x="1" y="1"/>
                  </a:cubicBezTo>
                  <a:cubicBezTo>
                    <a:pt x="33" y="10"/>
                    <a:pt x="67" y="11"/>
                    <a:pt x="100" y="13"/>
                  </a:cubicBezTo>
                  <a:cubicBezTo>
                    <a:pt x="138" y="16"/>
                    <a:pt x="177" y="17"/>
                    <a:pt x="215" y="18"/>
                  </a:cubicBezTo>
                  <a:cubicBezTo>
                    <a:pt x="254" y="19"/>
                    <a:pt x="292" y="19"/>
                    <a:pt x="331" y="20"/>
                  </a:cubicBezTo>
                  <a:cubicBezTo>
                    <a:pt x="369" y="21"/>
                    <a:pt x="407" y="25"/>
                    <a:pt x="446" y="25"/>
                  </a:cubicBezTo>
                  <a:cubicBezTo>
                    <a:pt x="446" y="25"/>
                    <a:pt x="447" y="24"/>
                    <a:pt x="447" y="24"/>
                  </a:cubicBezTo>
                  <a:cubicBezTo>
                    <a:pt x="447" y="24"/>
                    <a:pt x="447" y="24"/>
                    <a:pt x="447" y="24"/>
                  </a:cubicBezTo>
                  <a:cubicBezTo>
                    <a:pt x="503" y="28"/>
                    <a:pt x="560" y="24"/>
                    <a:pt x="616" y="21"/>
                  </a:cubicBezTo>
                  <a:cubicBezTo>
                    <a:pt x="672" y="18"/>
                    <a:pt x="730" y="16"/>
                    <a:pt x="784" y="5"/>
                  </a:cubicBezTo>
                  <a:cubicBezTo>
                    <a:pt x="786" y="5"/>
                    <a:pt x="785" y="3"/>
                    <a:pt x="784" y="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" name="iS1ide-Freeform 874"/>
            <p:cNvSpPr/>
            <p:nvPr/>
          </p:nvSpPr>
          <p:spPr bwMode="auto">
            <a:xfrm>
              <a:off x="6681788" y="4097338"/>
              <a:ext cx="769938" cy="41275"/>
            </a:xfrm>
            <a:custGeom>
              <a:avLst/>
              <a:gdLst>
                <a:gd name="T0" fmla="*/ 437 w 440"/>
                <a:gd name="T1" fmla="*/ 20 h 24"/>
                <a:gd name="T2" fmla="*/ 219 w 440"/>
                <a:gd name="T3" fmla="*/ 13 h 24"/>
                <a:gd name="T4" fmla="*/ 0 w 440"/>
                <a:gd name="T5" fmla="*/ 1 h 24"/>
                <a:gd name="T6" fmla="*/ 0 w 440"/>
                <a:gd name="T7" fmla="*/ 2 h 24"/>
                <a:gd name="T8" fmla="*/ 211 w 440"/>
                <a:gd name="T9" fmla="*/ 17 h 24"/>
                <a:gd name="T10" fmla="*/ 438 w 440"/>
                <a:gd name="T11" fmla="*/ 23 h 24"/>
                <a:gd name="T12" fmla="*/ 437 w 440"/>
                <a:gd name="T13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0" h="24">
                  <a:moveTo>
                    <a:pt x="437" y="20"/>
                  </a:moveTo>
                  <a:cubicBezTo>
                    <a:pt x="364" y="18"/>
                    <a:pt x="291" y="17"/>
                    <a:pt x="219" y="13"/>
                  </a:cubicBezTo>
                  <a:cubicBezTo>
                    <a:pt x="146" y="9"/>
                    <a:pt x="73" y="0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69" y="13"/>
                    <a:pt x="142" y="14"/>
                    <a:pt x="211" y="17"/>
                  </a:cubicBezTo>
                  <a:cubicBezTo>
                    <a:pt x="287" y="20"/>
                    <a:pt x="362" y="24"/>
                    <a:pt x="438" y="23"/>
                  </a:cubicBezTo>
                  <a:cubicBezTo>
                    <a:pt x="440" y="22"/>
                    <a:pt x="439" y="20"/>
                    <a:pt x="437" y="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" name="iS1ide-Freeform 875"/>
            <p:cNvSpPr/>
            <p:nvPr/>
          </p:nvSpPr>
          <p:spPr bwMode="auto">
            <a:xfrm>
              <a:off x="6672263" y="4089400"/>
              <a:ext cx="1390650" cy="85725"/>
            </a:xfrm>
            <a:custGeom>
              <a:avLst/>
              <a:gdLst>
                <a:gd name="T0" fmla="*/ 793 w 795"/>
                <a:gd name="T1" fmla="*/ 1 h 49"/>
                <a:gd name="T2" fmla="*/ 454 w 795"/>
                <a:gd name="T3" fmla="*/ 45 h 49"/>
                <a:gd name="T4" fmla="*/ 233 w 795"/>
                <a:gd name="T5" fmla="*/ 41 h 49"/>
                <a:gd name="T6" fmla="*/ 1 w 795"/>
                <a:gd name="T7" fmla="*/ 22 h 49"/>
                <a:gd name="T8" fmla="*/ 1 w 795"/>
                <a:gd name="T9" fmla="*/ 24 h 49"/>
                <a:gd name="T10" fmla="*/ 226 w 795"/>
                <a:gd name="T11" fmla="*/ 45 h 49"/>
                <a:gd name="T12" fmla="*/ 460 w 795"/>
                <a:gd name="T13" fmla="*/ 48 h 49"/>
                <a:gd name="T14" fmla="*/ 461 w 795"/>
                <a:gd name="T15" fmla="*/ 48 h 49"/>
                <a:gd name="T16" fmla="*/ 628 w 795"/>
                <a:gd name="T17" fmla="*/ 28 h 49"/>
                <a:gd name="T18" fmla="*/ 793 w 795"/>
                <a:gd name="T19" fmla="*/ 3 h 49"/>
                <a:gd name="T20" fmla="*/ 793 w 795"/>
                <a:gd name="T21" fmla="*/ 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5" h="49">
                  <a:moveTo>
                    <a:pt x="793" y="1"/>
                  </a:moveTo>
                  <a:cubicBezTo>
                    <a:pt x="679" y="14"/>
                    <a:pt x="567" y="34"/>
                    <a:pt x="454" y="45"/>
                  </a:cubicBezTo>
                  <a:cubicBezTo>
                    <a:pt x="380" y="41"/>
                    <a:pt x="307" y="43"/>
                    <a:pt x="233" y="41"/>
                  </a:cubicBezTo>
                  <a:cubicBezTo>
                    <a:pt x="155" y="39"/>
                    <a:pt x="78" y="31"/>
                    <a:pt x="1" y="22"/>
                  </a:cubicBezTo>
                  <a:cubicBezTo>
                    <a:pt x="0" y="22"/>
                    <a:pt x="0" y="24"/>
                    <a:pt x="1" y="24"/>
                  </a:cubicBezTo>
                  <a:cubicBezTo>
                    <a:pt x="74" y="40"/>
                    <a:pt x="151" y="43"/>
                    <a:pt x="226" y="45"/>
                  </a:cubicBezTo>
                  <a:cubicBezTo>
                    <a:pt x="304" y="47"/>
                    <a:pt x="382" y="49"/>
                    <a:pt x="460" y="48"/>
                  </a:cubicBezTo>
                  <a:cubicBezTo>
                    <a:pt x="460" y="48"/>
                    <a:pt x="461" y="48"/>
                    <a:pt x="461" y="48"/>
                  </a:cubicBezTo>
                  <a:cubicBezTo>
                    <a:pt x="517" y="45"/>
                    <a:pt x="573" y="37"/>
                    <a:pt x="628" y="28"/>
                  </a:cubicBezTo>
                  <a:cubicBezTo>
                    <a:pt x="683" y="19"/>
                    <a:pt x="739" y="13"/>
                    <a:pt x="793" y="3"/>
                  </a:cubicBezTo>
                  <a:cubicBezTo>
                    <a:pt x="795" y="3"/>
                    <a:pt x="794" y="0"/>
                    <a:pt x="79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" name="iS1ide-Freeform 876"/>
            <p:cNvSpPr/>
            <p:nvPr/>
          </p:nvSpPr>
          <p:spPr bwMode="auto">
            <a:xfrm>
              <a:off x="7456488" y="4068763"/>
              <a:ext cx="600075" cy="80963"/>
            </a:xfrm>
            <a:custGeom>
              <a:avLst/>
              <a:gdLst>
                <a:gd name="T0" fmla="*/ 342 w 343"/>
                <a:gd name="T1" fmla="*/ 0 h 46"/>
                <a:gd name="T2" fmla="*/ 170 w 343"/>
                <a:gd name="T3" fmla="*/ 22 h 46"/>
                <a:gd name="T4" fmla="*/ 1 w 343"/>
                <a:gd name="T5" fmla="*/ 43 h 46"/>
                <a:gd name="T6" fmla="*/ 2 w 343"/>
                <a:gd name="T7" fmla="*/ 45 h 46"/>
                <a:gd name="T8" fmla="*/ 342 w 343"/>
                <a:gd name="T9" fmla="*/ 2 h 46"/>
                <a:gd name="T10" fmla="*/ 342 w 343"/>
                <a:gd name="T11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3" h="46">
                  <a:moveTo>
                    <a:pt x="342" y="0"/>
                  </a:moveTo>
                  <a:cubicBezTo>
                    <a:pt x="285" y="6"/>
                    <a:pt x="228" y="16"/>
                    <a:pt x="170" y="22"/>
                  </a:cubicBezTo>
                  <a:cubicBezTo>
                    <a:pt x="114" y="27"/>
                    <a:pt x="57" y="32"/>
                    <a:pt x="1" y="43"/>
                  </a:cubicBezTo>
                  <a:cubicBezTo>
                    <a:pt x="0" y="43"/>
                    <a:pt x="1" y="46"/>
                    <a:pt x="2" y="45"/>
                  </a:cubicBezTo>
                  <a:cubicBezTo>
                    <a:pt x="115" y="28"/>
                    <a:pt x="231" y="26"/>
                    <a:pt x="342" y="2"/>
                  </a:cubicBezTo>
                  <a:cubicBezTo>
                    <a:pt x="343" y="2"/>
                    <a:pt x="343" y="0"/>
                    <a:pt x="34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" name="iS1ide-Freeform 877"/>
            <p:cNvSpPr/>
            <p:nvPr/>
          </p:nvSpPr>
          <p:spPr bwMode="auto">
            <a:xfrm>
              <a:off x="7437438" y="4149725"/>
              <a:ext cx="608013" cy="127000"/>
            </a:xfrm>
            <a:custGeom>
              <a:avLst/>
              <a:gdLst>
                <a:gd name="T0" fmla="*/ 343 w 347"/>
                <a:gd name="T1" fmla="*/ 0 h 73"/>
                <a:gd name="T2" fmla="*/ 1 w 347"/>
                <a:gd name="T3" fmla="*/ 71 h 73"/>
                <a:gd name="T4" fmla="*/ 2 w 347"/>
                <a:gd name="T5" fmla="*/ 73 h 73"/>
                <a:gd name="T6" fmla="*/ 345 w 347"/>
                <a:gd name="T7" fmla="*/ 3 h 73"/>
                <a:gd name="T8" fmla="*/ 343 w 347"/>
                <a:gd name="T9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7" h="73">
                  <a:moveTo>
                    <a:pt x="343" y="0"/>
                  </a:moveTo>
                  <a:cubicBezTo>
                    <a:pt x="229" y="23"/>
                    <a:pt x="113" y="39"/>
                    <a:pt x="1" y="71"/>
                  </a:cubicBezTo>
                  <a:cubicBezTo>
                    <a:pt x="0" y="71"/>
                    <a:pt x="1" y="73"/>
                    <a:pt x="2" y="73"/>
                  </a:cubicBezTo>
                  <a:cubicBezTo>
                    <a:pt x="115" y="44"/>
                    <a:pt x="231" y="26"/>
                    <a:pt x="345" y="3"/>
                  </a:cubicBezTo>
                  <a:cubicBezTo>
                    <a:pt x="347" y="3"/>
                    <a:pt x="345" y="0"/>
                    <a:pt x="34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" name="iS1ide-Freeform 878"/>
            <p:cNvSpPr/>
            <p:nvPr/>
          </p:nvSpPr>
          <p:spPr bwMode="auto">
            <a:xfrm>
              <a:off x="7454900" y="4168775"/>
              <a:ext cx="600075" cy="138113"/>
            </a:xfrm>
            <a:custGeom>
              <a:avLst/>
              <a:gdLst>
                <a:gd name="T0" fmla="*/ 341 w 343"/>
                <a:gd name="T1" fmla="*/ 0 h 79"/>
                <a:gd name="T2" fmla="*/ 175 w 343"/>
                <a:gd name="T3" fmla="*/ 40 h 79"/>
                <a:gd name="T4" fmla="*/ 1 w 343"/>
                <a:gd name="T5" fmla="*/ 78 h 79"/>
                <a:gd name="T6" fmla="*/ 1 w 343"/>
                <a:gd name="T7" fmla="*/ 79 h 79"/>
                <a:gd name="T8" fmla="*/ 169 w 343"/>
                <a:gd name="T9" fmla="*/ 44 h 79"/>
                <a:gd name="T10" fmla="*/ 342 w 343"/>
                <a:gd name="T11" fmla="*/ 3 h 79"/>
                <a:gd name="T12" fmla="*/ 341 w 343"/>
                <a:gd name="T13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3" h="79">
                  <a:moveTo>
                    <a:pt x="341" y="0"/>
                  </a:moveTo>
                  <a:cubicBezTo>
                    <a:pt x="285" y="13"/>
                    <a:pt x="230" y="28"/>
                    <a:pt x="175" y="40"/>
                  </a:cubicBezTo>
                  <a:cubicBezTo>
                    <a:pt x="117" y="52"/>
                    <a:pt x="58" y="63"/>
                    <a:pt x="1" y="78"/>
                  </a:cubicBezTo>
                  <a:cubicBezTo>
                    <a:pt x="0" y="78"/>
                    <a:pt x="1" y="79"/>
                    <a:pt x="1" y="79"/>
                  </a:cubicBezTo>
                  <a:cubicBezTo>
                    <a:pt x="57" y="69"/>
                    <a:pt x="113" y="56"/>
                    <a:pt x="169" y="44"/>
                  </a:cubicBezTo>
                  <a:cubicBezTo>
                    <a:pt x="226" y="32"/>
                    <a:pt x="285" y="20"/>
                    <a:pt x="342" y="3"/>
                  </a:cubicBezTo>
                  <a:cubicBezTo>
                    <a:pt x="343" y="2"/>
                    <a:pt x="342" y="0"/>
                    <a:pt x="34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" name="ïšḻïďê-Freeform 879"/>
            <p:cNvSpPr/>
            <p:nvPr/>
          </p:nvSpPr>
          <p:spPr bwMode="auto">
            <a:xfrm>
              <a:off x="7445375" y="4354513"/>
              <a:ext cx="339725" cy="104775"/>
            </a:xfrm>
            <a:custGeom>
              <a:avLst/>
              <a:gdLst>
                <a:gd name="T0" fmla="*/ 193 w 195"/>
                <a:gd name="T1" fmla="*/ 0 h 60"/>
                <a:gd name="T2" fmla="*/ 1 w 195"/>
                <a:gd name="T3" fmla="*/ 58 h 60"/>
                <a:gd name="T4" fmla="*/ 2 w 195"/>
                <a:gd name="T5" fmla="*/ 59 h 60"/>
                <a:gd name="T6" fmla="*/ 194 w 195"/>
                <a:gd name="T7" fmla="*/ 2 h 60"/>
                <a:gd name="T8" fmla="*/ 193 w 195"/>
                <a:gd name="T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5" h="60">
                  <a:moveTo>
                    <a:pt x="193" y="0"/>
                  </a:moveTo>
                  <a:cubicBezTo>
                    <a:pt x="128" y="18"/>
                    <a:pt x="66" y="41"/>
                    <a:pt x="1" y="58"/>
                  </a:cubicBezTo>
                  <a:cubicBezTo>
                    <a:pt x="0" y="58"/>
                    <a:pt x="1" y="60"/>
                    <a:pt x="2" y="59"/>
                  </a:cubicBezTo>
                  <a:cubicBezTo>
                    <a:pt x="66" y="44"/>
                    <a:pt x="131" y="24"/>
                    <a:pt x="194" y="2"/>
                  </a:cubicBezTo>
                  <a:cubicBezTo>
                    <a:pt x="195" y="2"/>
                    <a:pt x="194" y="0"/>
                    <a:pt x="19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" name="ïšḻïďê-Freeform 880"/>
            <p:cNvSpPr/>
            <p:nvPr/>
          </p:nvSpPr>
          <p:spPr bwMode="auto">
            <a:xfrm>
              <a:off x="6978650" y="4729163"/>
              <a:ext cx="381000" cy="134938"/>
            </a:xfrm>
            <a:custGeom>
              <a:avLst/>
              <a:gdLst>
                <a:gd name="T0" fmla="*/ 215 w 217"/>
                <a:gd name="T1" fmla="*/ 0 h 77"/>
                <a:gd name="T2" fmla="*/ 0 w 217"/>
                <a:gd name="T3" fmla="*/ 76 h 77"/>
                <a:gd name="T4" fmla="*/ 1 w 217"/>
                <a:gd name="T5" fmla="*/ 77 h 77"/>
                <a:gd name="T6" fmla="*/ 216 w 217"/>
                <a:gd name="T7" fmla="*/ 2 h 77"/>
                <a:gd name="T8" fmla="*/ 215 w 217"/>
                <a:gd name="T9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7" h="77">
                  <a:moveTo>
                    <a:pt x="215" y="0"/>
                  </a:moveTo>
                  <a:cubicBezTo>
                    <a:pt x="145" y="29"/>
                    <a:pt x="72" y="50"/>
                    <a:pt x="0" y="76"/>
                  </a:cubicBezTo>
                  <a:cubicBezTo>
                    <a:pt x="0" y="76"/>
                    <a:pt x="0" y="77"/>
                    <a:pt x="1" y="77"/>
                  </a:cubicBezTo>
                  <a:cubicBezTo>
                    <a:pt x="73" y="56"/>
                    <a:pt x="147" y="33"/>
                    <a:pt x="216" y="2"/>
                  </a:cubicBezTo>
                  <a:cubicBezTo>
                    <a:pt x="217" y="2"/>
                    <a:pt x="216" y="0"/>
                    <a:pt x="21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" name="ïšḻïďê-Freeform 881"/>
            <p:cNvSpPr/>
            <p:nvPr/>
          </p:nvSpPr>
          <p:spPr bwMode="auto">
            <a:xfrm>
              <a:off x="7073900" y="4729163"/>
              <a:ext cx="347663" cy="146050"/>
            </a:xfrm>
            <a:custGeom>
              <a:avLst/>
              <a:gdLst>
                <a:gd name="T0" fmla="*/ 197 w 199"/>
                <a:gd name="T1" fmla="*/ 0 h 84"/>
                <a:gd name="T2" fmla="*/ 0 w 199"/>
                <a:gd name="T3" fmla="*/ 83 h 84"/>
                <a:gd name="T4" fmla="*/ 0 w 199"/>
                <a:gd name="T5" fmla="*/ 84 h 84"/>
                <a:gd name="T6" fmla="*/ 198 w 199"/>
                <a:gd name="T7" fmla="*/ 2 h 84"/>
                <a:gd name="T8" fmla="*/ 197 w 199"/>
                <a:gd name="T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9" h="84">
                  <a:moveTo>
                    <a:pt x="197" y="0"/>
                  </a:moveTo>
                  <a:cubicBezTo>
                    <a:pt x="132" y="29"/>
                    <a:pt x="67" y="58"/>
                    <a:pt x="0" y="83"/>
                  </a:cubicBezTo>
                  <a:cubicBezTo>
                    <a:pt x="0" y="83"/>
                    <a:pt x="0" y="84"/>
                    <a:pt x="0" y="84"/>
                  </a:cubicBezTo>
                  <a:cubicBezTo>
                    <a:pt x="68" y="65"/>
                    <a:pt x="135" y="34"/>
                    <a:pt x="198" y="2"/>
                  </a:cubicBezTo>
                  <a:cubicBezTo>
                    <a:pt x="199" y="2"/>
                    <a:pt x="198" y="0"/>
                    <a:pt x="19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" name="ïšḻïďê-Freeform 882"/>
            <p:cNvSpPr/>
            <p:nvPr/>
          </p:nvSpPr>
          <p:spPr bwMode="auto">
            <a:xfrm>
              <a:off x="7150100" y="4745038"/>
              <a:ext cx="327025" cy="147638"/>
            </a:xfrm>
            <a:custGeom>
              <a:avLst/>
              <a:gdLst>
                <a:gd name="T0" fmla="*/ 185 w 187"/>
                <a:gd name="T1" fmla="*/ 0 h 85"/>
                <a:gd name="T2" fmla="*/ 1 w 187"/>
                <a:gd name="T3" fmla="*/ 83 h 85"/>
                <a:gd name="T4" fmla="*/ 1 w 187"/>
                <a:gd name="T5" fmla="*/ 84 h 85"/>
                <a:gd name="T6" fmla="*/ 186 w 187"/>
                <a:gd name="T7" fmla="*/ 2 h 85"/>
                <a:gd name="T8" fmla="*/ 185 w 187"/>
                <a:gd name="T9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85">
                  <a:moveTo>
                    <a:pt x="185" y="0"/>
                  </a:moveTo>
                  <a:cubicBezTo>
                    <a:pt x="125" y="31"/>
                    <a:pt x="63" y="56"/>
                    <a:pt x="1" y="83"/>
                  </a:cubicBezTo>
                  <a:cubicBezTo>
                    <a:pt x="0" y="83"/>
                    <a:pt x="1" y="85"/>
                    <a:pt x="1" y="84"/>
                  </a:cubicBezTo>
                  <a:cubicBezTo>
                    <a:pt x="63" y="58"/>
                    <a:pt x="126" y="33"/>
                    <a:pt x="186" y="2"/>
                  </a:cubicBezTo>
                  <a:cubicBezTo>
                    <a:pt x="187" y="1"/>
                    <a:pt x="186" y="0"/>
                    <a:pt x="18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" name="ïšḻïďê-Freeform 883"/>
            <p:cNvSpPr/>
            <p:nvPr/>
          </p:nvSpPr>
          <p:spPr bwMode="auto">
            <a:xfrm>
              <a:off x="7229475" y="4749800"/>
              <a:ext cx="319088" cy="165100"/>
            </a:xfrm>
            <a:custGeom>
              <a:avLst/>
              <a:gdLst>
                <a:gd name="T0" fmla="*/ 179 w 182"/>
                <a:gd name="T1" fmla="*/ 1 h 94"/>
                <a:gd name="T2" fmla="*/ 1 w 182"/>
                <a:gd name="T3" fmla="*/ 93 h 94"/>
                <a:gd name="T4" fmla="*/ 1 w 182"/>
                <a:gd name="T5" fmla="*/ 93 h 94"/>
                <a:gd name="T6" fmla="*/ 181 w 182"/>
                <a:gd name="T7" fmla="*/ 3 h 94"/>
                <a:gd name="T8" fmla="*/ 179 w 182"/>
                <a:gd name="T9" fmla="*/ 1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2" h="94">
                  <a:moveTo>
                    <a:pt x="179" y="1"/>
                  </a:moveTo>
                  <a:cubicBezTo>
                    <a:pt x="121" y="34"/>
                    <a:pt x="61" y="64"/>
                    <a:pt x="1" y="93"/>
                  </a:cubicBezTo>
                  <a:cubicBezTo>
                    <a:pt x="0" y="93"/>
                    <a:pt x="1" y="94"/>
                    <a:pt x="1" y="93"/>
                  </a:cubicBezTo>
                  <a:cubicBezTo>
                    <a:pt x="62" y="65"/>
                    <a:pt x="123" y="37"/>
                    <a:pt x="181" y="3"/>
                  </a:cubicBezTo>
                  <a:cubicBezTo>
                    <a:pt x="182" y="2"/>
                    <a:pt x="180" y="0"/>
                    <a:pt x="17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" name="ïšḻïďê-Freeform 884"/>
            <p:cNvSpPr/>
            <p:nvPr/>
          </p:nvSpPr>
          <p:spPr bwMode="auto">
            <a:xfrm>
              <a:off x="7300913" y="4773613"/>
              <a:ext cx="282575" cy="141288"/>
            </a:xfrm>
            <a:custGeom>
              <a:avLst/>
              <a:gdLst>
                <a:gd name="T0" fmla="*/ 158 w 161"/>
                <a:gd name="T1" fmla="*/ 0 h 81"/>
                <a:gd name="T2" fmla="*/ 1 w 161"/>
                <a:gd name="T3" fmla="*/ 79 h 81"/>
                <a:gd name="T4" fmla="*/ 1 w 161"/>
                <a:gd name="T5" fmla="*/ 81 h 81"/>
                <a:gd name="T6" fmla="*/ 159 w 161"/>
                <a:gd name="T7" fmla="*/ 2 h 81"/>
                <a:gd name="T8" fmla="*/ 158 w 161"/>
                <a:gd name="T9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81">
                  <a:moveTo>
                    <a:pt x="158" y="0"/>
                  </a:moveTo>
                  <a:cubicBezTo>
                    <a:pt x="106" y="27"/>
                    <a:pt x="54" y="54"/>
                    <a:pt x="1" y="79"/>
                  </a:cubicBezTo>
                  <a:cubicBezTo>
                    <a:pt x="0" y="80"/>
                    <a:pt x="0" y="81"/>
                    <a:pt x="1" y="81"/>
                  </a:cubicBezTo>
                  <a:cubicBezTo>
                    <a:pt x="55" y="56"/>
                    <a:pt x="107" y="29"/>
                    <a:pt x="159" y="2"/>
                  </a:cubicBezTo>
                  <a:cubicBezTo>
                    <a:pt x="161" y="2"/>
                    <a:pt x="159" y="0"/>
                    <a:pt x="15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" name="ïšḻïďê-Freeform 885"/>
            <p:cNvSpPr/>
            <p:nvPr/>
          </p:nvSpPr>
          <p:spPr bwMode="auto">
            <a:xfrm>
              <a:off x="7342188" y="4760913"/>
              <a:ext cx="333375" cy="163513"/>
            </a:xfrm>
            <a:custGeom>
              <a:avLst/>
              <a:gdLst>
                <a:gd name="T0" fmla="*/ 189 w 191"/>
                <a:gd name="T1" fmla="*/ 0 h 94"/>
                <a:gd name="T2" fmla="*/ 1 w 191"/>
                <a:gd name="T3" fmla="*/ 92 h 94"/>
                <a:gd name="T4" fmla="*/ 2 w 191"/>
                <a:gd name="T5" fmla="*/ 93 h 94"/>
                <a:gd name="T6" fmla="*/ 190 w 191"/>
                <a:gd name="T7" fmla="*/ 2 h 94"/>
                <a:gd name="T8" fmla="*/ 189 w 191"/>
                <a:gd name="T9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" h="94">
                  <a:moveTo>
                    <a:pt x="189" y="0"/>
                  </a:moveTo>
                  <a:cubicBezTo>
                    <a:pt x="126" y="29"/>
                    <a:pt x="62" y="59"/>
                    <a:pt x="1" y="92"/>
                  </a:cubicBezTo>
                  <a:cubicBezTo>
                    <a:pt x="0" y="92"/>
                    <a:pt x="1" y="94"/>
                    <a:pt x="2" y="93"/>
                  </a:cubicBezTo>
                  <a:cubicBezTo>
                    <a:pt x="64" y="63"/>
                    <a:pt x="130" y="37"/>
                    <a:pt x="190" y="2"/>
                  </a:cubicBezTo>
                  <a:cubicBezTo>
                    <a:pt x="191" y="1"/>
                    <a:pt x="190" y="0"/>
                    <a:pt x="18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" name="ïšḻïďê-Freeform 886"/>
            <p:cNvSpPr/>
            <p:nvPr/>
          </p:nvSpPr>
          <p:spPr bwMode="auto">
            <a:xfrm>
              <a:off x="4829175" y="5095875"/>
              <a:ext cx="1389063" cy="849313"/>
            </a:xfrm>
            <a:custGeom>
              <a:avLst/>
              <a:gdLst>
                <a:gd name="T0" fmla="*/ 792 w 794"/>
                <a:gd name="T1" fmla="*/ 82 h 486"/>
                <a:gd name="T2" fmla="*/ 601 w 794"/>
                <a:gd name="T3" fmla="*/ 171 h 486"/>
                <a:gd name="T4" fmla="*/ 510 w 794"/>
                <a:gd name="T5" fmla="*/ 209 h 486"/>
                <a:gd name="T6" fmla="*/ 510 w 794"/>
                <a:gd name="T7" fmla="*/ 203 h 486"/>
                <a:gd name="T8" fmla="*/ 509 w 794"/>
                <a:gd name="T9" fmla="*/ 203 h 486"/>
                <a:gd name="T10" fmla="*/ 509 w 794"/>
                <a:gd name="T11" fmla="*/ 209 h 486"/>
                <a:gd name="T12" fmla="*/ 403 w 794"/>
                <a:gd name="T13" fmla="*/ 251 h 486"/>
                <a:gd name="T14" fmla="*/ 309 w 794"/>
                <a:gd name="T15" fmla="*/ 205 h 486"/>
                <a:gd name="T16" fmla="*/ 261 w 794"/>
                <a:gd name="T17" fmla="*/ 176 h 486"/>
                <a:gd name="T18" fmla="*/ 261 w 794"/>
                <a:gd name="T19" fmla="*/ 171 h 486"/>
                <a:gd name="T20" fmla="*/ 260 w 794"/>
                <a:gd name="T21" fmla="*/ 171 h 486"/>
                <a:gd name="T22" fmla="*/ 260 w 794"/>
                <a:gd name="T23" fmla="*/ 176 h 486"/>
                <a:gd name="T24" fmla="*/ 204 w 794"/>
                <a:gd name="T25" fmla="*/ 139 h 486"/>
                <a:gd name="T26" fmla="*/ 1 w 794"/>
                <a:gd name="T27" fmla="*/ 0 h 486"/>
                <a:gd name="T28" fmla="*/ 0 w 794"/>
                <a:gd name="T29" fmla="*/ 1 h 486"/>
                <a:gd name="T30" fmla="*/ 51 w 794"/>
                <a:gd name="T31" fmla="*/ 42 h 486"/>
                <a:gd name="T32" fmla="*/ 48 w 794"/>
                <a:gd name="T33" fmla="*/ 287 h 486"/>
                <a:gd name="T34" fmla="*/ 50 w 794"/>
                <a:gd name="T35" fmla="*/ 288 h 486"/>
                <a:gd name="T36" fmla="*/ 54 w 794"/>
                <a:gd name="T37" fmla="*/ 43 h 486"/>
                <a:gd name="T38" fmla="*/ 116 w 794"/>
                <a:gd name="T39" fmla="*/ 86 h 486"/>
                <a:gd name="T40" fmla="*/ 109 w 794"/>
                <a:gd name="T41" fmla="*/ 187 h 486"/>
                <a:gd name="T42" fmla="*/ 105 w 794"/>
                <a:gd name="T43" fmla="*/ 321 h 486"/>
                <a:gd name="T44" fmla="*/ 108 w 794"/>
                <a:gd name="T45" fmla="*/ 322 h 486"/>
                <a:gd name="T46" fmla="*/ 111 w 794"/>
                <a:gd name="T47" fmla="*/ 193 h 486"/>
                <a:gd name="T48" fmla="*/ 117 w 794"/>
                <a:gd name="T49" fmla="*/ 87 h 486"/>
                <a:gd name="T50" fmla="*/ 179 w 794"/>
                <a:gd name="T51" fmla="*/ 128 h 486"/>
                <a:gd name="T52" fmla="*/ 171 w 794"/>
                <a:gd name="T53" fmla="*/ 377 h 486"/>
                <a:gd name="T54" fmla="*/ 174 w 794"/>
                <a:gd name="T55" fmla="*/ 377 h 486"/>
                <a:gd name="T56" fmla="*/ 180 w 794"/>
                <a:gd name="T57" fmla="*/ 128 h 486"/>
                <a:gd name="T58" fmla="*/ 197 w 794"/>
                <a:gd name="T59" fmla="*/ 139 h 486"/>
                <a:gd name="T60" fmla="*/ 259 w 794"/>
                <a:gd name="T61" fmla="*/ 180 h 486"/>
                <a:gd name="T62" fmla="*/ 255 w 794"/>
                <a:gd name="T63" fmla="*/ 297 h 486"/>
                <a:gd name="T64" fmla="*/ 250 w 794"/>
                <a:gd name="T65" fmla="*/ 430 h 486"/>
                <a:gd name="T66" fmla="*/ 252 w 794"/>
                <a:gd name="T67" fmla="*/ 431 h 486"/>
                <a:gd name="T68" fmla="*/ 257 w 794"/>
                <a:gd name="T69" fmla="*/ 306 h 486"/>
                <a:gd name="T70" fmla="*/ 261 w 794"/>
                <a:gd name="T71" fmla="*/ 181 h 486"/>
                <a:gd name="T72" fmla="*/ 301 w 794"/>
                <a:gd name="T73" fmla="*/ 205 h 486"/>
                <a:gd name="T74" fmla="*/ 333 w 794"/>
                <a:gd name="T75" fmla="*/ 225 h 486"/>
                <a:gd name="T76" fmla="*/ 329 w 794"/>
                <a:gd name="T77" fmla="*/ 352 h 486"/>
                <a:gd name="T78" fmla="*/ 326 w 794"/>
                <a:gd name="T79" fmla="*/ 484 h 486"/>
                <a:gd name="T80" fmla="*/ 328 w 794"/>
                <a:gd name="T81" fmla="*/ 485 h 486"/>
                <a:gd name="T82" fmla="*/ 331 w 794"/>
                <a:gd name="T83" fmla="*/ 353 h 486"/>
                <a:gd name="T84" fmla="*/ 334 w 794"/>
                <a:gd name="T85" fmla="*/ 225 h 486"/>
                <a:gd name="T86" fmla="*/ 411 w 794"/>
                <a:gd name="T87" fmla="*/ 262 h 486"/>
                <a:gd name="T88" fmla="*/ 412 w 794"/>
                <a:gd name="T89" fmla="*/ 256 h 486"/>
                <a:gd name="T90" fmla="*/ 406 w 794"/>
                <a:gd name="T91" fmla="*/ 253 h 486"/>
                <a:gd name="T92" fmla="*/ 508 w 794"/>
                <a:gd name="T93" fmla="*/ 218 h 486"/>
                <a:gd name="T94" fmla="*/ 498 w 794"/>
                <a:gd name="T95" fmla="*/ 479 h 486"/>
                <a:gd name="T96" fmla="*/ 499 w 794"/>
                <a:gd name="T97" fmla="*/ 479 h 486"/>
                <a:gd name="T98" fmla="*/ 509 w 794"/>
                <a:gd name="T99" fmla="*/ 218 h 486"/>
                <a:gd name="T100" fmla="*/ 595 w 794"/>
                <a:gd name="T101" fmla="*/ 179 h 486"/>
                <a:gd name="T102" fmla="*/ 597 w 794"/>
                <a:gd name="T103" fmla="*/ 318 h 486"/>
                <a:gd name="T104" fmla="*/ 598 w 794"/>
                <a:gd name="T105" fmla="*/ 318 h 486"/>
                <a:gd name="T106" fmla="*/ 596 w 794"/>
                <a:gd name="T107" fmla="*/ 179 h 486"/>
                <a:gd name="T108" fmla="*/ 603 w 794"/>
                <a:gd name="T109" fmla="*/ 176 h 486"/>
                <a:gd name="T110" fmla="*/ 793 w 794"/>
                <a:gd name="T111" fmla="*/ 84 h 486"/>
                <a:gd name="T112" fmla="*/ 792 w 794"/>
                <a:gd name="T113" fmla="*/ 82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94" h="486">
                  <a:moveTo>
                    <a:pt x="792" y="82"/>
                  </a:moveTo>
                  <a:cubicBezTo>
                    <a:pt x="728" y="111"/>
                    <a:pt x="665" y="143"/>
                    <a:pt x="601" y="171"/>
                  </a:cubicBezTo>
                  <a:cubicBezTo>
                    <a:pt x="571" y="185"/>
                    <a:pt x="540" y="197"/>
                    <a:pt x="510" y="209"/>
                  </a:cubicBezTo>
                  <a:cubicBezTo>
                    <a:pt x="510" y="207"/>
                    <a:pt x="510" y="205"/>
                    <a:pt x="510" y="203"/>
                  </a:cubicBezTo>
                  <a:cubicBezTo>
                    <a:pt x="510" y="203"/>
                    <a:pt x="509" y="202"/>
                    <a:pt x="509" y="203"/>
                  </a:cubicBezTo>
                  <a:cubicBezTo>
                    <a:pt x="509" y="205"/>
                    <a:pt x="509" y="207"/>
                    <a:pt x="509" y="209"/>
                  </a:cubicBezTo>
                  <a:cubicBezTo>
                    <a:pt x="473" y="223"/>
                    <a:pt x="438" y="237"/>
                    <a:pt x="403" y="251"/>
                  </a:cubicBezTo>
                  <a:cubicBezTo>
                    <a:pt x="372" y="235"/>
                    <a:pt x="339" y="223"/>
                    <a:pt x="309" y="205"/>
                  </a:cubicBezTo>
                  <a:cubicBezTo>
                    <a:pt x="293" y="196"/>
                    <a:pt x="277" y="186"/>
                    <a:pt x="261" y="176"/>
                  </a:cubicBezTo>
                  <a:cubicBezTo>
                    <a:pt x="261" y="175"/>
                    <a:pt x="261" y="173"/>
                    <a:pt x="261" y="171"/>
                  </a:cubicBezTo>
                  <a:cubicBezTo>
                    <a:pt x="261" y="171"/>
                    <a:pt x="260" y="170"/>
                    <a:pt x="260" y="171"/>
                  </a:cubicBezTo>
                  <a:cubicBezTo>
                    <a:pt x="260" y="172"/>
                    <a:pt x="260" y="174"/>
                    <a:pt x="260" y="176"/>
                  </a:cubicBezTo>
                  <a:cubicBezTo>
                    <a:pt x="241" y="164"/>
                    <a:pt x="222" y="152"/>
                    <a:pt x="204" y="139"/>
                  </a:cubicBezTo>
                  <a:cubicBezTo>
                    <a:pt x="136" y="94"/>
                    <a:pt x="74" y="37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17" y="15"/>
                    <a:pt x="34" y="29"/>
                    <a:pt x="51" y="42"/>
                  </a:cubicBezTo>
                  <a:cubicBezTo>
                    <a:pt x="51" y="124"/>
                    <a:pt x="49" y="205"/>
                    <a:pt x="48" y="287"/>
                  </a:cubicBezTo>
                  <a:cubicBezTo>
                    <a:pt x="48" y="288"/>
                    <a:pt x="50" y="289"/>
                    <a:pt x="50" y="288"/>
                  </a:cubicBezTo>
                  <a:cubicBezTo>
                    <a:pt x="55" y="207"/>
                    <a:pt x="54" y="125"/>
                    <a:pt x="54" y="43"/>
                  </a:cubicBezTo>
                  <a:cubicBezTo>
                    <a:pt x="74" y="58"/>
                    <a:pt x="95" y="72"/>
                    <a:pt x="116" y="86"/>
                  </a:cubicBezTo>
                  <a:cubicBezTo>
                    <a:pt x="110" y="119"/>
                    <a:pt x="111" y="154"/>
                    <a:pt x="109" y="187"/>
                  </a:cubicBezTo>
                  <a:cubicBezTo>
                    <a:pt x="107" y="231"/>
                    <a:pt x="106" y="276"/>
                    <a:pt x="105" y="321"/>
                  </a:cubicBezTo>
                  <a:cubicBezTo>
                    <a:pt x="105" y="323"/>
                    <a:pt x="108" y="324"/>
                    <a:pt x="108" y="322"/>
                  </a:cubicBezTo>
                  <a:cubicBezTo>
                    <a:pt x="109" y="279"/>
                    <a:pt x="110" y="236"/>
                    <a:pt x="111" y="193"/>
                  </a:cubicBezTo>
                  <a:cubicBezTo>
                    <a:pt x="113" y="158"/>
                    <a:pt x="116" y="122"/>
                    <a:pt x="117" y="87"/>
                  </a:cubicBezTo>
                  <a:cubicBezTo>
                    <a:pt x="138" y="101"/>
                    <a:pt x="159" y="114"/>
                    <a:pt x="179" y="128"/>
                  </a:cubicBezTo>
                  <a:cubicBezTo>
                    <a:pt x="174" y="210"/>
                    <a:pt x="169" y="294"/>
                    <a:pt x="171" y="377"/>
                  </a:cubicBezTo>
                  <a:cubicBezTo>
                    <a:pt x="171" y="378"/>
                    <a:pt x="174" y="379"/>
                    <a:pt x="174" y="377"/>
                  </a:cubicBezTo>
                  <a:cubicBezTo>
                    <a:pt x="177" y="294"/>
                    <a:pt x="178" y="211"/>
                    <a:pt x="180" y="128"/>
                  </a:cubicBezTo>
                  <a:cubicBezTo>
                    <a:pt x="185" y="132"/>
                    <a:pt x="191" y="135"/>
                    <a:pt x="197" y="139"/>
                  </a:cubicBezTo>
                  <a:cubicBezTo>
                    <a:pt x="217" y="153"/>
                    <a:pt x="238" y="167"/>
                    <a:pt x="259" y="180"/>
                  </a:cubicBezTo>
                  <a:cubicBezTo>
                    <a:pt x="257" y="219"/>
                    <a:pt x="256" y="258"/>
                    <a:pt x="255" y="297"/>
                  </a:cubicBezTo>
                  <a:cubicBezTo>
                    <a:pt x="253" y="342"/>
                    <a:pt x="249" y="386"/>
                    <a:pt x="250" y="430"/>
                  </a:cubicBezTo>
                  <a:cubicBezTo>
                    <a:pt x="250" y="432"/>
                    <a:pt x="252" y="433"/>
                    <a:pt x="252" y="431"/>
                  </a:cubicBezTo>
                  <a:cubicBezTo>
                    <a:pt x="255" y="389"/>
                    <a:pt x="256" y="348"/>
                    <a:pt x="257" y="306"/>
                  </a:cubicBezTo>
                  <a:cubicBezTo>
                    <a:pt x="259" y="264"/>
                    <a:pt x="261" y="222"/>
                    <a:pt x="261" y="181"/>
                  </a:cubicBezTo>
                  <a:cubicBezTo>
                    <a:pt x="274" y="189"/>
                    <a:pt x="288" y="197"/>
                    <a:pt x="301" y="205"/>
                  </a:cubicBezTo>
                  <a:cubicBezTo>
                    <a:pt x="312" y="212"/>
                    <a:pt x="322" y="218"/>
                    <a:pt x="333" y="225"/>
                  </a:cubicBezTo>
                  <a:cubicBezTo>
                    <a:pt x="331" y="267"/>
                    <a:pt x="331" y="310"/>
                    <a:pt x="329" y="352"/>
                  </a:cubicBezTo>
                  <a:cubicBezTo>
                    <a:pt x="327" y="396"/>
                    <a:pt x="324" y="441"/>
                    <a:pt x="326" y="484"/>
                  </a:cubicBezTo>
                  <a:cubicBezTo>
                    <a:pt x="326" y="485"/>
                    <a:pt x="327" y="486"/>
                    <a:pt x="328" y="485"/>
                  </a:cubicBezTo>
                  <a:cubicBezTo>
                    <a:pt x="331" y="441"/>
                    <a:pt x="330" y="397"/>
                    <a:pt x="331" y="353"/>
                  </a:cubicBezTo>
                  <a:cubicBezTo>
                    <a:pt x="332" y="310"/>
                    <a:pt x="334" y="268"/>
                    <a:pt x="334" y="225"/>
                  </a:cubicBezTo>
                  <a:cubicBezTo>
                    <a:pt x="359" y="240"/>
                    <a:pt x="384" y="254"/>
                    <a:pt x="411" y="262"/>
                  </a:cubicBezTo>
                  <a:cubicBezTo>
                    <a:pt x="415" y="263"/>
                    <a:pt x="415" y="257"/>
                    <a:pt x="412" y="256"/>
                  </a:cubicBezTo>
                  <a:cubicBezTo>
                    <a:pt x="410" y="255"/>
                    <a:pt x="408" y="254"/>
                    <a:pt x="406" y="253"/>
                  </a:cubicBezTo>
                  <a:cubicBezTo>
                    <a:pt x="441" y="244"/>
                    <a:pt x="475" y="232"/>
                    <a:pt x="508" y="218"/>
                  </a:cubicBezTo>
                  <a:cubicBezTo>
                    <a:pt x="504" y="305"/>
                    <a:pt x="499" y="392"/>
                    <a:pt x="498" y="479"/>
                  </a:cubicBezTo>
                  <a:cubicBezTo>
                    <a:pt x="498" y="480"/>
                    <a:pt x="499" y="481"/>
                    <a:pt x="499" y="479"/>
                  </a:cubicBezTo>
                  <a:cubicBezTo>
                    <a:pt x="505" y="392"/>
                    <a:pt x="507" y="305"/>
                    <a:pt x="509" y="218"/>
                  </a:cubicBezTo>
                  <a:cubicBezTo>
                    <a:pt x="538" y="206"/>
                    <a:pt x="567" y="193"/>
                    <a:pt x="595" y="179"/>
                  </a:cubicBezTo>
                  <a:cubicBezTo>
                    <a:pt x="596" y="226"/>
                    <a:pt x="595" y="272"/>
                    <a:pt x="597" y="318"/>
                  </a:cubicBezTo>
                  <a:cubicBezTo>
                    <a:pt x="597" y="318"/>
                    <a:pt x="598" y="319"/>
                    <a:pt x="598" y="318"/>
                  </a:cubicBezTo>
                  <a:cubicBezTo>
                    <a:pt x="599" y="272"/>
                    <a:pt x="599" y="225"/>
                    <a:pt x="596" y="179"/>
                  </a:cubicBezTo>
                  <a:cubicBezTo>
                    <a:pt x="598" y="178"/>
                    <a:pt x="601" y="177"/>
                    <a:pt x="603" y="176"/>
                  </a:cubicBezTo>
                  <a:cubicBezTo>
                    <a:pt x="667" y="146"/>
                    <a:pt x="731" y="116"/>
                    <a:pt x="793" y="84"/>
                  </a:cubicBezTo>
                  <a:cubicBezTo>
                    <a:pt x="794" y="84"/>
                    <a:pt x="793" y="82"/>
                    <a:pt x="792" y="8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" name="i$liḋe-Freeform 887"/>
            <p:cNvSpPr/>
            <p:nvPr/>
          </p:nvSpPr>
          <p:spPr bwMode="auto">
            <a:xfrm>
              <a:off x="6003925" y="5337175"/>
              <a:ext cx="22225" cy="411163"/>
            </a:xfrm>
            <a:custGeom>
              <a:avLst/>
              <a:gdLst>
                <a:gd name="T0" fmla="*/ 12 w 13"/>
                <a:gd name="T1" fmla="*/ 1 h 236"/>
                <a:gd name="T2" fmla="*/ 12 w 13"/>
                <a:gd name="T3" fmla="*/ 1 h 236"/>
                <a:gd name="T4" fmla="*/ 0 w 13"/>
                <a:gd name="T5" fmla="*/ 233 h 236"/>
                <a:gd name="T6" fmla="*/ 3 w 13"/>
                <a:gd name="T7" fmla="*/ 234 h 236"/>
                <a:gd name="T8" fmla="*/ 12 w 13"/>
                <a:gd name="T9" fmla="*/ 1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236">
                  <a:moveTo>
                    <a:pt x="12" y="1"/>
                  </a:moveTo>
                  <a:cubicBezTo>
                    <a:pt x="12" y="0"/>
                    <a:pt x="12" y="0"/>
                    <a:pt x="12" y="1"/>
                  </a:cubicBezTo>
                  <a:cubicBezTo>
                    <a:pt x="4" y="78"/>
                    <a:pt x="6" y="156"/>
                    <a:pt x="0" y="233"/>
                  </a:cubicBezTo>
                  <a:cubicBezTo>
                    <a:pt x="0" y="235"/>
                    <a:pt x="2" y="236"/>
                    <a:pt x="3" y="234"/>
                  </a:cubicBezTo>
                  <a:cubicBezTo>
                    <a:pt x="11" y="157"/>
                    <a:pt x="13" y="78"/>
                    <a:pt x="1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8" name="i$liḋe-Freeform 888"/>
            <p:cNvSpPr/>
            <p:nvPr/>
          </p:nvSpPr>
          <p:spPr bwMode="auto">
            <a:xfrm>
              <a:off x="5867400" y="5694363"/>
              <a:ext cx="6350" cy="131763"/>
            </a:xfrm>
            <a:custGeom>
              <a:avLst/>
              <a:gdLst>
                <a:gd name="T0" fmla="*/ 4 w 4"/>
                <a:gd name="T1" fmla="*/ 0 h 75"/>
                <a:gd name="T2" fmla="*/ 0 w 4"/>
                <a:gd name="T3" fmla="*/ 73 h 75"/>
                <a:gd name="T4" fmla="*/ 1 w 4"/>
                <a:gd name="T5" fmla="*/ 74 h 75"/>
                <a:gd name="T6" fmla="*/ 4 w 4"/>
                <a:gd name="T7" fmla="*/ 0 h 75"/>
                <a:gd name="T8" fmla="*/ 4 w 4"/>
                <a:gd name="T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75">
                  <a:moveTo>
                    <a:pt x="4" y="0"/>
                  </a:moveTo>
                  <a:cubicBezTo>
                    <a:pt x="4" y="24"/>
                    <a:pt x="1" y="49"/>
                    <a:pt x="0" y="73"/>
                  </a:cubicBezTo>
                  <a:cubicBezTo>
                    <a:pt x="0" y="74"/>
                    <a:pt x="1" y="75"/>
                    <a:pt x="1" y="74"/>
                  </a:cubicBezTo>
                  <a:cubicBezTo>
                    <a:pt x="3" y="49"/>
                    <a:pt x="4" y="25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9" name="i$liḋe-Freeform 889"/>
            <p:cNvSpPr/>
            <p:nvPr/>
          </p:nvSpPr>
          <p:spPr bwMode="auto">
            <a:xfrm>
              <a:off x="5426075" y="4546600"/>
              <a:ext cx="985838" cy="1146175"/>
            </a:xfrm>
            <a:custGeom>
              <a:avLst/>
              <a:gdLst>
                <a:gd name="T0" fmla="*/ 560 w 564"/>
                <a:gd name="T1" fmla="*/ 136 h 657"/>
                <a:gd name="T2" fmla="*/ 559 w 564"/>
                <a:gd name="T3" fmla="*/ 131 h 657"/>
                <a:gd name="T4" fmla="*/ 286 w 564"/>
                <a:gd name="T5" fmla="*/ 76 h 657"/>
                <a:gd name="T6" fmla="*/ 266 w 564"/>
                <a:gd name="T7" fmla="*/ 67 h 657"/>
                <a:gd name="T8" fmla="*/ 264 w 564"/>
                <a:gd name="T9" fmla="*/ 71 h 657"/>
                <a:gd name="T10" fmla="*/ 155 w 564"/>
                <a:gd name="T11" fmla="*/ 38 h 657"/>
                <a:gd name="T12" fmla="*/ 153 w 564"/>
                <a:gd name="T13" fmla="*/ 42 h 657"/>
                <a:gd name="T14" fmla="*/ 2 w 564"/>
                <a:gd name="T15" fmla="*/ 0 h 657"/>
                <a:gd name="T16" fmla="*/ 62 w 564"/>
                <a:gd name="T17" fmla="*/ 21 h 657"/>
                <a:gd name="T18" fmla="*/ 69 w 564"/>
                <a:gd name="T19" fmla="*/ 125 h 657"/>
                <a:gd name="T20" fmla="*/ 11 w 564"/>
                <a:gd name="T21" fmla="*/ 110 h 657"/>
                <a:gd name="T22" fmla="*/ 69 w 564"/>
                <a:gd name="T23" fmla="*/ 130 h 657"/>
                <a:gd name="T24" fmla="*/ 70 w 564"/>
                <a:gd name="T25" fmla="*/ 128 h 657"/>
                <a:gd name="T26" fmla="*/ 360 w 564"/>
                <a:gd name="T27" fmla="*/ 210 h 657"/>
                <a:gd name="T28" fmla="*/ 366 w 564"/>
                <a:gd name="T29" fmla="*/ 212 h 657"/>
                <a:gd name="T30" fmla="*/ 458 w 564"/>
                <a:gd name="T31" fmla="*/ 238 h 657"/>
                <a:gd name="T32" fmla="*/ 2 w 564"/>
                <a:gd name="T33" fmla="*/ 114 h 657"/>
                <a:gd name="T34" fmla="*/ 222 w 564"/>
                <a:gd name="T35" fmla="*/ 186 h 657"/>
                <a:gd name="T36" fmla="*/ 455 w 564"/>
                <a:gd name="T37" fmla="*/ 245 h 657"/>
                <a:gd name="T38" fmla="*/ 454 w 564"/>
                <a:gd name="T39" fmla="*/ 433 h 657"/>
                <a:gd name="T40" fmla="*/ 454 w 564"/>
                <a:gd name="T41" fmla="*/ 628 h 657"/>
                <a:gd name="T42" fmla="*/ 463 w 564"/>
                <a:gd name="T43" fmla="*/ 249 h 657"/>
                <a:gd name="T44" fmla="*/ 464 w 564"/>
                <a:gd name="T45" fmla="*/ 378 h 657"/>
                <a:gd name="T46" fmla="*/ 464 w 564"/>
                <a:gd name="T47" fmla="*/ 379 h 657"/>
                <a:gd name="T48" fmla="*/ 460 w 564"/>
                <a:gd name="T49" fmla="*/ 505 h 657"/>
                <a:gd name="T50" fmla="*/ 463 w 564"/>
                <a:gd name="T51" fmla="*/ 633 h 657"/>
                <a:gd name="T52" fmla="*/ 543 w 564"/>
                <a:gd name="T53" fmla="*/ 537 h 657"/>
                <a:gd name="T54" fmla="*/ 462 w 564"/>
                <a:gd name="T55" fmla="*/ 503 h 657"/>
                <a:gd name="T56" fmla="*/ 468 w 564"/>
                <a:gd name="T57" fmla="*/ 382 h 657"/>
                <a:gd name="T58" fmla="*/ 540 w 564"/>
                <a:gd name="T59" fmla="*/ 415 h 657"/>
                <a:gd name="T60" fmla="*/ 469 w 564"/>
                <a:gd name="T61" fmla="*/ 251 h 657"/>
                <a:gd name="T62" fmla="*/ 539 w 564"/>
                <a:gd name="T63" fmla="*/ 271 h 657"/>
                <a:gd name="T64" fmla="*/ 468 w 564"/>
                <a:gd name="T65" fmla="*/ 242 h 657"/>
                <a:gd name="T66" fmla="*/ 467 w 564"/>
                <a:gd name="T67" fmla="*/ 247 h 657"/>
                <a:gd name="T68" fmla="*/ 463 w 564"/>
                <a:gd name="T69" fmla="*/ 243 h 657"/>
                <a:gd name="T70" fmla="*/ 460 w 564"/>
                <a:gd name="T71" fmla="*/ 236 h 657"/>
                <a:gd name="T72" fmla="*/ 478 w 564"/>
                <a:gd name="T73" fmla="*/ 238 h 657"/>
                <a:gd name="T74" fmla="*/ 459 w 564"/>
                <a:gd name="T75" fmla="*/ 232 h 657"/>
                <a:gd name="T76" fmla="*/ 459 w 564"/>
                <a:gd name="T77" fmla="*/ 140 h 657"/>
                <a:gd name="T78" fmla="*/ 458 w 564"/>
                <a:gd name="T79" fmla="*/ 232 h 657"/>
                <a:gd name="T80" fmla="*/ 362 w 564"/>
                <a:gd name="T81" fmla="*/ 103 h 657"/>
                <a:gd name="T82" fmla="*/ 360 w 564"/>
                <a:gd name="T83" fmla="*/ 204 h 657"/>
                <a:gd name="T84" fmla="*/ 267 w 564"/>
                <a:gd name="T85" fmla="*/ 75 h 657"/>
                <a:gd name="T86" fmla="*/ 428 w 564"/>
                <a:gd name="T87" fmla="*/ 114 h 657"/>
                <a:gd name="T88" fmla="*/ 557 w 564"/>
                <a:gd name="T89" fmla="*/ 265 h 657"/>
                <a:gd name="T90" fmla="*/ 554 w 564"/>
                <a:gd name="T91" fmla="*/ 533 h 657"/>
                <a:gd name="T92" fmla="*/ 561 w 564"/>
                <a:gd name="T93" fmla="*/ 655 h 657"/>
                <a:gd name="T94" fmla="*/ 561 w 564"/>
                <a:gd name="T95" fmla="*/ 258 h 657"/>
                <a:gd name="T96" fmla="*/ 561 w 564"/>
                <a:gd name="T97" fmla="*/ 141 h 657"/>
                <a:gd name="T98" fmla="*/ 253 w 564"/>
                <a:gd name="T99" fmla="*/ 176 h 657"/>
                <a:gd name="T100" fmla="*/ 64 w 564"/>
                <a:gd name="T101" fmla="*/ 22 h 657"/>
                <a:gd name="T102" fmla="*/ 143 w 564"/>
                <a:gd name="T103" fmla="*/ 43 h 657"/>
                <a:gd name="T104" fmla="*/ 152 w 564"/>
                <a:gd name="T105" fmla="*/ 146 h 657"/>
                <a:gd name="T106" fmla="*/ 156 w 564"/>
                <a:gd name="T107" fmla="*/ 46 h 657"/>
                <a:gd name="T108" fmla="*/ 265 w 564"/>
                <a:gd name="T109" fmla="*/ 179 h 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64" h="657">
                  <a:moveTo>
                    <a:pt x="561" y="136"/>
                  </a:moveTo>
                  <a:cubicBezTo>
                    <a:pt x="560" y="136"/>
                    <a:pt x="560" y="136"/>
                    <a:pt x="560" y="136"/>
                  </a:cubicBezTo>
                  <a:cubicBezTo>
                    <a:pt x="559" y="134"/>
                    <a:pt x="559" y="133"/>
                    <a:pt x="559" y="131"/>
                  </a:cubicBezTo>
                  <a:cubicBezTo>
                    <a:pt x="559" y="131"/>
                    <a:pt x="559" y="131"/>
                    <a:pt x="559" y="131"/>
                  </a:cubicBezTo>
                  <a:cubicBezTo>
                    <a:pt x="558" y="133"/>
                    <a:pt x="558" y="134"/>
                    <a:pt x="558" y="136"/>
                  </a:cubicBezTo>
                  <a:cubicBezTo>
                    <a:pt x="467" y="119"/>
                    <a:pt x="376" y="98"/>
                    <a:pt x="286" y="76"/>
                  </a:cubicBezTo>
                  <a:cubicBezTo>
                    <a:pt x="280" y="75"/>
                    <a:pt x="273" y="73"/>
                    <a:pt x="266" y="71"/>
                  </a:cubicBezTo>
                  <a:cubicBezTo>
                    <a:pt x="266" y="70"/>
                    <a:pt x="266" y="68"/>
                    <a:pt x="266" y="67"/>
                  </a:cubicBezTo>
                  <a:cubicBezTo>
                    <a:pt x="266" y="66"/>
                    <a:pt x="264" y="65"/>
                    <a:pt x="264" y="66"/>
                  </a:cubicBezTo>
                  <a:cubicBezTo>
                    <a:pt x="264" y="68"/>
                    <a:pt x="264" y="69"/>
                    <a:pt x="264" y="71"/>
                  </a:cubicBezTo>
                  <a:cubicBezTo>
                    <a:pt x="228" y="62"/>
                    <a:pt x="192" y="52"/>
                    <a:pt x="156" y="43"/>
                  </a:cubicBezTo>
                  <a:cubicBezTo>
                    <a:pt x="156" y="41"/>
                    <a:pt x="156" y="40"/>
                    <a:pt x="155" y="38"/>
                  </a:cubicBezTo>
                  <a:cubicBezTo>
                    <a:pt x="155" y="37"/>
                    <a:pt x="153" y="36"/>
                    <a:pt x="153" y="38"/>
                  </a:cubicBezTo>
                  <a:cubicBezTo>
                    <a:pt x="153" y="39"/>
                    <a:pt x="153" y="40"/>
                    <a:pt x="153" y="42"/>
                  </a:cubicBezTo>
                  <a:cubicBezTo>
                    <a:pt x="150" y="41"/>
                    <a:pt x="147" y="40"/>
                    <a:pt x="144" y="39"/>
                  </a:cubicBezTo>
                  <a:cubicBezTo>
                    <a:pt x="96" y="27"/>
                    <a:pt x="49" y="11"/>
                    <a:pt x="2" y="0"/>
                  </a:cubicBezTo>
                  <a:cubicBezTo>
                    <a:pt x="1" y="0"/>
                    <a:pt x="1" y="1"/>
                    <a:pt x="2" y="1"/>
                  </a:cubicBezTo>
                  <a:cubicBezTo>
                    <a:pt x="21" y="9"/>
                    <a:pt x="42" y="15"/>
                    <a:pt x="62" y="21"/>
                  </a:cubicBezTo>
                  <a:cubicBezTo>
                    <a:pt x="62" y="21"/>
                    <a:pt x="61" y="21"/>
                    <a:pt x="61" y="22"/>
                  </a:cubicBezTo>
                  <a:cubicBezTo>
                    <a:pt x="60" y="56"/>
                    <a:pt x="65" y="91"/>
                    <a:pt x="69" y="125"/>
                  </a:cubicBezTo>
                  <a:cubicBezTo>
                    <a:pt x="49" y="120"/>
                    <a:pt x="30" y="114"/>
                    <a:pt x="11" y="109"/>
                  </a:cubicBezTo>
                  <a:cubicBezTo>
                    <a:pt x="10" y="109"/>
                    <a:pt x="10" y="110"/>
                    <a:pt x="11" y="110"/>
                  </a:cubicBezTo>
                  <a:cubicBezTo>
                    <a:pt x="30" y="116"/>
                    <a:pt x="50" y="122"/>
                    <a:pt x="69" y="127"/>
                  </a:cubicBezTo>
                  <a:cubicBezTo>
                    <a:pt x="69" y="128"/>
                    <a:pt x="69" y="129"/>
                    <a:pt x="69" y="130"/>
                  </a:cubicBezTo>
                  <a:cubicBezTo>
                    <a:pt x="69" y="130"/>
                    <a:pt x="70" y="130"/>
                    <a:pt x="70" y="129"/>
                  </a:cubicBezTo>
                  <a:cubicBezTo>
                    <a:pt x="70" y="129"/>
                    <a:pt x="70" y="128"/>
                    <a:pt x="70" y="128"/>
                  </a:cubicBezTo>
                  <a:cubicBezTo>
                    <a:pt x="129" y="145"/>
                    <a:pt x="187" y="162"/>
                    <a:pt x="245" y="178"/>
                  </a:cubicBezTo>
                  <a:cubicBezTo>
                    <a:pt x="283" y="189"/>
                    <a:pt x="321" y="200"/>
                    <a:pt x="360" y="210"/>
                  </a:cubicBezTo>
                  <a:cubicBezTo>
                    <a:pt x="360" y="211"/>
                    <a:pt x="360" y="211"/>
                    <a:pt x="360" y="210"/>
                  </a:cubicBezTo>
                  <a:cubicBezTo>
                    <a:pt x="362" y="211"/>
                    <a:pt x="364" y="211"/>
                    <a:pt x="366" y="212"/>
                  </a:cubicBezTo>
                  <a:cubicBezTo>
                    <a:pt x="398" y="220"/>
                    <a:pt x="429" y="230"/>
                    <a:pt x="460" y="236"/>
                  </a:cubicBezTo>
                  <a:cubicBezTo>
                    <a:pt x="459" y="236"/>
                    <a:pt x="458" y="236"/>
                    <a:pt x="458" y="238"/>
                  </a:cubicBezTo>
                  <a:cubicBezTo>
                    <a:pt x="458" y="239"/>
                    <a:pt x="458" y="240"/>
                    <a:pt x="458" y="241"/>
                  </a:cubicBezTo>
                  <a:cubicBezTo>
                    <a:pt x="306" y="197"/>
                    <a:pt x="149" y="172"/>
                    <a:pt x="2" y="114"/>
                  </a:cubicBezTo>
                  <a:cubicBezTo>
                    <a:pt x="1" y="114"/>
                    <a:pt x="0" y="116"/>
                    <a:pt x="1" y="116"/>
                  </a:cubicBezTo>
                  <a:cubicBezTo>
                    <a:pt x="69" y="152"/>
                    <a:pt x="148" y="169"/>
                    <a:pt x="222" y="186"/>
                  </a:cubicBezTo>
                  <a:cubicBezTo>
                    <a:pt x="262" y="196"/>
                    <a:pt x="302" y="205"/>
                    <a:pt x="342" y="215"/>
                  </a:cubicBezTo>
                  <a:cubicBezTo>
                    <a:pt x="379" y="225"/>
                    <a:pt x="417" y="240"/>
                    <a:pt x="455" y="245"/>
                  </a:cubicBezTo>
                  <a:cubicBezTo>
                    <a:pt x="456" y="246"/>
                    <a:pt x="457" y="246"/>
                    <a:pt x="457" y="246"/>
                  </a:cubicBezTo>
                  <a:cubicBezTo>
                    <a:pt x="455" y="309"/>
                    <a:pt x="455" y="371"/>
                    <a:pt x="454" y="433"/>
                  </a:cubicBezTo>
                  <a:cubicBezTo>
                    <a:pt x="453" y="498"/>
                    <a:pt x="450" y="563"/>
                    <a:pt x="452" y="627"/>
                  </a:cubicBezTo>
                  <a:cubicBezTo>
                    <a:pt x="452" y="628"/>
                    <a:pt x="454" y="629"/>
                    <a:pt x="454" y="628"/>
                  </a:cubicBezTo>
                  <a:cubicBezTo>
                    <a:pt x="458" y="563"/>
                    <a:pt x="456" y="499"/>
                    <a:pt x="457" y="434"/>
                  </a:cubicBezTo>
                  <a:cubicBezTo>
                    <a:pt x="458" y="372"/>
                    <a:pt x="461" y="310"/>
                    <a:pt x="463" y="249"/>
                  </a:cubicBezTo>
                  <a:cubicBezTo>
                    <a:pt x="464" y="249"/>
                    <a:pt x="465" y="250"/>
                    <a:pt x="467" y="250"/>
                  </a:cubicBezTo>
                  <a:cubicBezTo>
                    <a:pt x="467" y="293"/>
                    <a:pt x="466" y="335"/>
                    <a:pt x="464" y="378"/>
                  </a:cubicBezTo>
                  <a:cubicBezTo>
                    <a:pt x="463" y="378"/>
                    <a:pt x="463" y="379"/>
                    <a:pt x="464" y="379"/>
                  </a:cubicBezTo>
                  <a:cubicBezTo>
                    <a:pt x="464" y="379"/>
                    <a:pt x="464" y="379"/>
                    <a:pt x="464" y="379"/>
                  </a:cubicBezTo>
                  <a:cubicBezTo>
                    <a:pt x="462" y="420"/>
                    <a:pt x="460" y="461"/>
                    <a:pt x="460" y="503"/>
                  </a:cubicBezTo>
                  <a:cubicBezTo>
                    <a:pt x="459" y="503"/>
                    <a:pt x="459" y="504"/>
                    <a:pt x="460" y="505"/>
                  </a:cubicBezTo>
                  <a:cubicBezTo>
                    <a:pt x="459" y="548"/>
                    <a:pt x="459" y="590"/>
                    <a:pt x="461" y="633"/>
                  </a:cubicBezTo>
                  <a:cubicBezTo>
                    <a:pt x="461" y="634"/>
                    <a:pt x="463" y="635"/>
                    <a:pt x="463" y="633"/>
                  </a:cubicBezTo>
                  <a:cubicBezTo>
                    <a:pt x="461" y="591"/>
                    <a:pt x="460" y="548"/>
                    <a:pt x="462" y="506"/>
                  </a:cubicBezTo>
                  <a:cubicBezTo>
                    <a:pt x="488" y="517"/>
                    <a:pt x="515" y="529"/>
                    <a:pt x="543" y="537"/>
                  </a:cubicBezTo>
                  <a:cubicBezTo>
                    <a:pt x="544" y="538"/>
                    <a:pt x="544" y="536"/>
                    <a:pt x="543" y="535"/>
                  </a:cubicBezTo>
                  <a:cubicBezTo>
                    <a:pt x="517" y="522"/>
                    <a:pt x="489" y="513"/>
                    <a:pt x="462" y="503"/>
                  </a:cubicBezTo>
                  <a:cubicBezTo>
                    <a:pt x="462" y="482"/>
                    <a:pt x="463" y="460"/>
                    <a:pt x="464" y="439"/>
                  </a:cubicBezTo>
                  <a:cubicBezTo>
                    <a:pt x="466" y="420"/>
                    <a:pt x="467" y="401"/>
                    <a:pt x="468" y="382"/>
                  </a:cubicBezTo>
                  <a:cubicBezTo>
                    <a:pt x="490" y="395"/>
                    <a:pt x="515" y="410"/>
                    <a:pt x="539" y="417"/>
                  </a:cubicBezTo>
                  <a:cubicBezTo>
                    <a:pt x="541" y="418"/>
                    <a:pt x="541" y="416"/>
                    <a:pt x="540" y="415"/>
                  </a:cubicBezTo>
                  <a:cubicBezTo>
                    <a:pt x="517" y="402"/>
                    <a:pt x="492" y="390"/>
                    <a:pt x="468" y="380"/>
                  </a:cubicBezTo>
                  <a:cubicBezTo>
                    <a:pt x="471" y="337"/>
                    <a:pt x="472" y="294"/>
                    <a:pt x="469" y="251"/>
                  </a:cubicBezTo>
                  <a:cubicBezTo>
                    <a:pt x="492" y="261"/>
                    <a:pt x="515" y="270"/>
                    <a:pt x="539" y="275"/>
                  </a:cubicBezTo>
                  <a:cubicBezTo>
                    <a:pt x="541" y="275"/>
                    <a:pt x="541" y="272"/>
                    <a:pt x="539" y="271"/>
                  </a:cubicBezTo>
                  <a:cubicBezTo>
                    <a:pt x="516" y="264"/>
                    <a:pt x="492" y="257"/>
                    <a:pt x="469" y="248"/>
                  </a:cubicBezTo>
                  <a:cubicBezTo>
                    <a:pt x="469" y="246"/>
                    <a:pt x="468" y="244"/>
                    <a:pt x="468" y="242"/>
                  </a:cubicBezTo>
                  <a:cubicBezTo>
                    <a:pt x="468" y="242"/>
                    <a:pt x="467" y="241"/>
                    <a:pt x="467" y="242"/>
                  </a:cubicBezTo>
                  <a:cubicBezTo>
                    <a:pt x="467" y="244"/>
                    <a:pt x="467" y="246"/>
                    <a:pt x="467" y="247"/>
                  </a:cubicBezTo>
                  <a:cubicBezTo>
                    <a:pt x="466" y="247"/>
                    <a:pt x="465" y="246"/>
                    <a:pt x="463" y="246"/>
                  </a:cubicBezTo>
                  <a:cubicBezTo>
                    <a:pt x="464" y="245"/>
                    <a:pt x="464" y="243"/>
                    <a:pt x="463" y="243"/>
                  </a:cubicBezTo>
                  <a:cubicBezTo>
                    <a:pt x="463" y="242"/>
                    <a:pt x="463" y="240"/>
                    <a:pt x="463" y="239"/>
                  </a:cubicBezTo>
                  <a:cubicBezTo>
                    <a:pt x="463" y="238"/>
                    <a:pt x="462" y="237"/>
                    <a:pt x="460" y="236"/>
                  </a:cubicBezTo>
                  <a:cubicBezTo>
                    <a:pt x="466" y="237"/>
                    <a:pt x="472" y="239"/>
                    <a:pt x="478" y="240"/>
                  </a:cubicBezTo>
                  <a:cubicBezTo>
                    <a:pt x="479" y="240"/>
                    <a:pt x="479" y="238"/>
                    <a:pt x="478" y="238"/>
                  </a:cubicBezTo>
                  <a:cubicBezTo>
                    <a:pt x="472" y="236"/>
                    <a:pt x="465" y="234"/>
                    <a:pt x="459" y="232"/>
                  </a:cubicBezTo>
                  <a:cubicBezTo>
                    <a:pt x="459" y="232"/>
                    <a:pt x="459" y="232"/>
                    <a:pt x="459" y="232"/>
                  </a:cubicBezTo>
                  <a:cubicBezTo>
                    <a:pt x="462" y="202"/>
                    <a:pt x="462" y="171"/>
                    <a:pt x="462" y="141"/>
                  </a:cubicBezTo>
                  <a:cubicBezTo>
                    <a:pt x="462" y="139"/>
                    <a:pt x="459" y="138"/>
                    <a:pt x="459" y="140"/>
                  </a:cubicBezTo>
                  <a:cubicBezTo>
                    <a:pt x="459" y="170"/>
                    <a:pt x="459" y="201"/>
                    <a:pt x="458" y="232"/>
                  </a:cubicBezTo>
                  <a:cubicBezTo>
                    <a:pt x="458" y="232"/>
                    <a:pt x="458" y="232"/>
                    <a:pt x="458" y="232"/>
                  </a:cubicBezTo>
                  <a:cubicBezTo>
                    <a:pt x="426" y="222"/>
                    <a:pt x="394" y="213"/>
                    <a:pt x="361" y="204"/>
                  </a:cubicBezTo>
                  <a:cubicBezTo>
                    <a:pt x="364" y="171"/>
                    <a:pt x="364" y="137"/>
                    <a:pt x="362" y="103"/>
                  </a:cubicBezTo>
                  <a:cubicBezTo>
                    <a:pt x="362" y="101"/>
                    <a:pt x="358" y="100"/>
                    <a:pt x="358" y="102"/>
                  </a:cubicBezTo>
                  <a:cubicBezTo>
                    <a:pt x="360" y="136"/>
                    <a:pt x="359" y="170"/>
                    <a:pt x="360" y="204"/>
                  </a:cubicBezTo>
                  <a:cubicBezTo>
                    <a:pt x="328" y="196"/>
                    <a:pt x="297" y="188"/>
                    <a:pt x="266" y="179"/>
                  </a:cubicBezTo>
                  <a:cubicBezTo>
                    <a:pt x="266" y="145"/>
                    <a:pt x="267" y="110"/>
                    <a:pt x="267" y="75"/>
                  </a:cubicBezTo>
                  <a:cubicBezTo>
                    <a:pt x="273" y="77"/>
                    <a:pt x="279" y="78"/>
                    <a:pt x="286" y="80"/>
                  </a:cubicBezTo>
                  <a:cubicBezTo>
                    <a:pt x="333" y="92"/>
                    <a:pt x="380" y="103"/>
                    <a:pt x="428" y="114"/>
                  </a:cubicBezTo>
                  <a:cubicBezTo>
                    <a:pt x="471" y="124"/>
                    <a:pt x="514" y="136"/>
                    <a:pt x="558" y="140"/>
                  </a:cubicBezTo>
                  <a:cubicBezTo>
                    <a:pt x="556" y="182"/>
                    <a:pt x="557" y="224"/>
                    <a:pt x="557" y="265"/>
                  </a:cubicBezTo>
                  <a:cubicBezTo>
                    <a:pt x="557" y="309"/>
                    <a:pt x="556" y="354"/>
                    <a:pt x="556" y="399"/>
                  </a:cubicBezTo>
                  <a:cubicBezTo>
                    <a:pt x="555" y="443"/>
                    <a:pt x="555" y="488"/>
                    <a:pt x="554" y="533"/>
                  </a:cubicBezTo>
                  <a:cubicBezTo>
                    <a:pt x="554" y="573"/>
                    <a:pt x="551" y="615"/>
                    <a:pt x="557" y="654"/>
                  </a:cubicBezTo>
                  <a:cubicBezTo>
                    <a:pt x="557" y="656"/>
                    <a:pt x="561" y="657"/>
                    <a:pt x="561" y="655"/>
                  </a:cubicBezTo>
                  <a:cubicBezTo>
                    <a:pt x="558" y="567"/>
                    <a:pt x="559" y="480"/>
                    <a:pt x="560" y="392"/>
                  </a:cubicBezTo>
                  <a:cubicBezTo>
                    <a:pt x="560" y="347"/>
                    <a:pt x="561" y="303"/>
                    <a:pt x="561" y="258"/>
                  </a:cubicBezTo>
                  <a:cubicBezTo>
                    <a:pt x="561" y="219"/>
                    <a:pt x="563" y="179"/>
                    <a:pt x="560" y="141"/>
                  </a:cubicBezTo>
                  <a:cubicBezTo>
                    <a:pt x="560" y="141"/>
                    <a:pt x="561" y="141"/>
                    <a:pt x="561" y="141"/>
                  </a:cubicBezTo>
                  <a:cubicBezTo>
                    <a:pt x="564" y="141"/>
                    <a:pt x="563" y="137"/>
                    <a:pt x="561" y="136"/>
                  </a:cubicBezTo>
                  <a:close/>
                  <a:moveTo>
                    <a:pt x="253" y="176"/>
                  </a:moveTo>
                  <a:cubicBezTo>
                    <a:pt x="192" y="159"/>
                    <a:pt x="131" y="142"/>
                    <a:pt x="70" y="125"/>
                  </a:cubicBezTo>
                  <a:cubicBezTo>
                    <a:pt x="68" y="91"/>
                    <a:pt x="68" y="56"/>
                    <a:pt x="64" y="22"/>
                  </a:cubicBezTo>
                  <a:cubicBezTo>
                    <a:pt x="64" y="22"/>
                    <a:pt x="64" y="21"/>
                    <a:pt x="64" y="21"/>
                  </a:cubicBezTo>
                  <a:cubicBezTo>
                    <a:pt x="90" y="29"/>
                    <a:pt x="117" y="35"/>
                    <a:pt x="143" y="43"/>
                  </a:cubicBezTo>
                  <a:cubicBezTo>
                    <a:pt x="146" y="44"/>
                    <a:pt x="149" y="44"/>
                    <a:pt x="152" y="45"/>
                  </a:cubicBezTo>
                  <a:cubicBezTo>
                    <a:pt x="152" y="78"/>
                    <a:pt x="150" y="113"/>
                    <a:pt x="152" y="146"/>
                  </a:cubicBezTo>
                  <a:cubicBezTo>
                    <a:pt x="152" y="146"/>
                    <a:pt x="153" y="146"/>
                    <a:pt x="153" y="146"/>
                  </a:cubicBezTo>
                  <a:cubicBezTo>
                    <a:pt x="158" y="114"/>
                    <a:pt x="159" y="79"/>
                    <a:pt x="156" y="46"/>
                  </a:cubicBezTo>
                  <a:cubicBezTo>
                    <a:pt x="192" y="56"/>
                    <a:pt x="228" y="65"/>
                    <a:pt x="264" y="74"/>
                  </a:cubicBezTo>
                  <a:cubicBezTo>
                    <a:pt x="263" y="109"/>
                    <a:pt x="264" y="144"/>
                    <a:pt x="265" y="179"/>
                  </a:cubicBezTo>
                  <a:cubicBezTo>
                    <a:pt x="261" y="178"/>
                    <a:pt x="257" y="177"/>
                    <a:pt x="253" y="17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0" name="i$liḋe-Freeform 890"/>
            <p:cNvSpPr/>
            <p:nvPr/>
          </p:nvSpPr>
          <p:spPr bwMode="auto">
            <a:xfrm>
              <a:off x="4378325" y="4235450"/>
              <a:ext cx="1065213" cy="695325"/>
            </a:xfrm>
            <a:custGeom>
              <a:avLst/>
              <a:gdLst>
                <a:gd name="T0" fmla="*/ 480 w 609"/>
                <a:gd name="T1" fmla="*/ 182 h 398"/>
                <a:gd name="T2" fmla="*/ 417 w 609"/>
                <a:gd name="T3" fmla="*/ 189 h 398"/>
                <a:gd name="T4" fmla="*/ 287 w 609"/>
                <a:gd name="T5" fmla="*/ 209 h 398"/>
                <a:gd name="T6" fmla="*/ 221 w 609"/>
                <a:gd name="T7" fmla="*/ 182 h 398"/>
                <a:gd name="T8" fmla="*/ 252 w 609"/>
                <a:gd name="T9" fmla="*/ 194 h 398"/>
                <a:gd name="T10" fmla="*/ 293 w 609"/>
                <a:gd name="T11" fmla="*/ 201 h 398"/>
                <a:gd name="T12" fmla="*/ 279 w 609"/>
                <a:gd name="T13" fmla="*/ 196 h 398"/>
                <a:gd name="T14" fmla="*/ 295 w 609"/>
                <a:gd name="T15" fmla="*/ 102 h 398"/>
                <a:gd name="T16" fmla="*/ 295 w 609"/>
                <a:gd name="T17" fmla="*/ 91 h 398"/>
                <a:gd name="T18" fmla="*/ 253 w 609"/>
                <a:gd name="T19" fmla="*/ 77 h 398"/>
                <a:gd name="T20" fmla="*/ 223 w 609"/>
                <a:gd name="T21" fmla="*/ 67 h 398"/>
                <a:gd name="T22" fmla="*/ 204 w 609"/>
                <a:gd name="T23" fmla="*/ 61 h 398"/>
                <a:gd name="T24" fmla="*/ 45 w 609"/>
                <a:gd name="T25" fmla="*/ 9 h 398"/>
                <a:gd name="T26" fmla="*/ 45 w 609"/>
                <a:gd name="T27" fmla="*/ 17 h 398"/>
                <a:gd name="T28" fmla="*/ 45 w 609"/>
                <a:gd name="T29" fmla="*/ 86 h 398"/>
                <a:gd name="T30" fmla="*/ 56 w 609"/>
                <a:gd name="T31" fmla="*/ 104 h 398"/>
                <a:gd name="T32" fmla="*/ 57 w 609"/>
                <a:gd name="T33" fmla="*/ 118 h 398"/>
                <a:gd name="T34" fmla="*/ 44 w 609"/>
                <a:gd name="T35" fmla="*/ 113 h 398"/>
                <a:gd name="T36" fmla="*/ 46 w 609"/>
                <a:gd name="T37" fmla="*/ 291 h 398"/>
                <a:gd name="T38" fmla="*/ 82 w 609"/>
                <a:gd name="T39" fmla="*/ 316 h 398"/>
                <a:gd name="T40" fmla="*/ 116 w 609"/>
                <a:gd name="T41" fmla="*/ 144 h 398"/>
                <a:gd name="T42" fmla="*/ 149 w 609"/>
                <a:gd name="T43" fmla="*/ 158 h 398"/>
                <a:gd name="T44" fmla="*/ 155 w 609"/>
                <a:gd name="T45" fmla="*/ 161 h 398"/>
                <a:gd name="T46" fmla="*/ 195 w 609"/>
                <a:gd name="T47" fmla="*/ 379 h 398"/>
                <a:gd name="T48" fmla="*/ 242 w 609"/>
                <a:gd name="T49" fmla="*/ 287 h 398"/>
                <a:gd name="T50" fmla="*/ 248 w 609"/>
                <a:gd name="T51" fmla="*/ 201 h 398"/>
                <a:gd name="T52" fmla="*/ 289 w 609"/>
                <a:gd name="T53" fmla="*/ 215 h 398"/>
                <a:gd name="T54" fmla="*/ 353 w 609"/>
                <a:gd name="T55" fmla="*/ 369 h 398"/>
                <a:gd name="T56" fmla="*/ 416 w 609"/>
                <a:gd name="T57" fmla="*/ 365 h 398"/>
                <a:gd name="T58" fmla="*/ 476 w 609"/>
                <a:gd name="T59" fmla="*/ 334 h 398"/>
                <a:gd name="T60" fmla="*/ 542 w 609"/>
                <a:gd name="T61" fmla="*/ 318 h 398"/>
                <a:gd name="T62" fmla="*/ 608 w 609"/>
                <a:gd name="T63" fmla="*/ 167 h 398"/>
                <a:gd name="T64" fmla="*/ 224 w 609"/>
                <a:gd name="T65" fmla="*/ 75 h 398"/>
                <a:gd name="T66" fmla="*/ 252 w 609"/>
                <a:gd name="T67" fmla="*/ 186 h 398"/>
                <a:gd name="T68" fmla="*/ 223 w 609"/>
                <a:gd name="T69" fmla="*/ 70 h 398"/>
                <a:gd name="T70" fmla="*/ 57 w 609"/>
                <a:gd name="T71" fmla="*/ 21 h 398"/>
                <a:gd name="T72" fmla="*/ 203 w 609"/>
                <a:gd name="T73" fmla="*/ 68 h 398"/>
                <a:gd name="T74" fmla="*/ 78 w 609"/>
                <a:gd name="T75" fmla="*/ 27 h 398"/>
                <a:gd name="T76" fmla="*/ 84 w 609"/>
                <a:gd name="T77" fmla="*/ 128 h 398"/>
                <a:gd name="T78" fmla="*/ 58 w 609"/>
                <a:gd name="T79" fmla="*/ 118 h 398"/>
                <a:gd name="T80" fmla="*/ 153 w 609"/>
                <a:gd name="T81" fmla="*/ 157 h 398"/>
                <a:gd name="T82" fmla="*/ 151 w 609"/>
                <a:gd name="T83" fmla="*/ 149 h 398"/>
                <a:gd name="T84" fmla="*/ 152 w 609"/>
                <a:gd name="T85" fmla="*/ 147 h 398"/>
                <a:gd name="T86" fmla="*/ 71 w 609"/>
                <a:gd name="T87" fmla="*/ 27 h 398"/>
                <a:gd name="T88" fmla="*/ 156 w 609"/>
                <a:gd name="T89" fmla="*/ 149 h 398"/>
                <a:gd name="T90" fmla="*/ 156 w 609"/>
                <a:gd name="T91" fmla="*/ 151 h 398"/>
                <a:gd name="T92" fmla="*/ 205 w 609"/>
                <a:gd name="T93" fmla="*/ 72 h 398"/>
                <a:gd name="T94" fmla="*/ 205 w 609"/>
                <a:gd name="T95" fmla="*/ 72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09" h="398">
                  <a:moveTo>
                    <a:pt x="608" y="167"/>
                  </a:moveTo>
                  <a:cubicBezTo>
                    <a:pt x="566" y="173"/>
                    <a:pt x="523" y="179"/>
                    <a:pt x="481" y="184"/>
                  </a:cubicBezTo>
                  <a:cubicBezTo>
                    <a:pt x="481" y="184"/>
                    <a:pt x="481" y="183"/>
                    <a:pt x="481" y="182"/>
                  </a:cubicBezTo>
                  <a:cubicBezTo>
                    <a:pt x="481" y="182"/>
                    <a:pt x="480" y="181"/>
                    <a:pt x="480" y="182"/>
                  </a:cubicBezTo>
                  <a:cubicBezTo>
                    <a:pt x="480" y="183"/>
                    <a:pt x="480" y="184"/>
                    <a:pt x="480" y="184"/>
                  </a:cubicBezTo>
                  <a:cubicBezTo>
                    <a:pt x="460" y="187"/>
                    <a:pt x="439" y="190"/>
                    <a:pt x="419" y="193"/>
                  </a:cubicBezTo>
                  <a:cubicBezTo>
                    <a:pt x="419" y="192"/>
                    <a:pt x="419" y="191"/>
                    <a:pt x="419" y="189"/>
                  </a:cubicBezTo>
                  <a:cubicBezTo>
                    <a:pt x="419" y="189"/>
                    <a:pt x="417" y="188"/>
                    <a:pt x="417" y="189"/>
                  </a:cubicBezTo>
                  <a:cubicBezTo>
                    <a:pt x="417" y="190"/>
                    <a:pt x="417" y="192"/>
                    <a:pt x="417" y="193"/>
                  </a:cubicBezTo>
                  <a:cubicBezTo>
                    <a:pt x="395" y="196"/>
                    <a:pt x="372" y="199"/>
                    <a:pt x="350" y="202"/>
                  </a:cubicBezTo>
                  <a:cubicBezTo>
                    <a:pt x="350" y="201"/>
                    <a:pt x="350" y="202"/>
                    <a:pt x="350" y="202"/>
                  </a:cubicBezTo>
                  <a:cubicBezTo>
                    <a:pt x="329" y="204"/>
                    <a:pt x="308" y="207"/>
                    <a:pt x="287" y="209"/>
                  </a:cubicBezTo>
                  <a:cubicBezTo>
                    <a:pt x="261" y="199"/>
                    <a:pt x="234" y="189"/>
                    <a:pt x="208" y="178"/>
                  </a:cubicBezTo>
                  <a:cubicBezTo>
                    <a:pt x="208" y="177"/>
                    <a:pt x="208" y="175"/>
                    <a:pt x="208" y="173"/>
                  </a:cubicBezTo>
                  <a:cubicBezTo>
                    <a:pt x="212" y="175"/>
                    <a:pt x="216" y="177"/>
                    <a:pt x="221" y="178"/>
                  </a:cubicBezTo>
                  <a:cubicBezTo>
                    <a:pt x="221" y="180"/>
                    <a:pt x="221" y="181"/>
                    <a:pt x="221" y="182"/>
                  </a:cubicBezTo>
                  <a:cubicBezTo>
                    <a:pt x="221" y="183"/>
                    <a:pt x="222" y="183"/>
                    <a:pt x="222" y="183"/>
                  </a:cubicBezTo>
                  <a:cubicBezTo>
                    <a:pt x="222" y="181"/>
                    <a:pt x="222" y="180"/>
                    <a:pt x="222" y="179"/>
                  </a:cubicBezTo>
                  <a:cubicBezTo>
                    <a:pt x="232" y="183"/>
                    <a:pt x="242" y="186"/>
                    <a:pt x="252" y="190"/>
                  </a:cubicBezTo>
                  <a:cubicBezTo>
                    <a:pt x="252" y="191"/>
                    <a:pt x="252" y="192"/>
                    <a:pt x="252" y="194"/>
                  </a:cubicBezTo>
                  <a:cubicBezTo>
                    <a:pt x="252" y="195"/>
                    <a:pt x="253" y="195"/>
                    <a:pt x="253" y="194"/>
                  </a:cubicBezTo>
                  <a:cubicBezTo>
                    <a:pt x="253" y="193"/>
                    <a:pt x="254" y="192"/>
                    <a:pt x="254" y="191"/>
                  </a:cubicBezTo>
                  <a:cubicBezTo>
                    <a:pt x="266" y="195"/>
                    <a:pt x="279" y="200"/>
                    <a:pt x="292" y="203"/>
                  </a:cubicBezTo>
                  <a:cubicBezTo>
                    <a:pt x="294" y="204"/>
                    <a:pt x="294" y="202"/>
                    <a:pt x="293" y="201"/>
                  </a:cubicBezTo>
                  <a:cubicBezTo>
                    <a:pt x="289" y="200"/>
                    <a:pt x="285" y="198"/>
                    <a:pt x="282" y="197"/>
                  </a:cubicBezTo>
                  <a:cubicBezTo>
                    <a:pt x="384" y="181"/>
                    <a:pt x="489" y="170"/>
                    <a:pt x="590" y="146"/>
                  </a:cubicBezTo>
                  <a:cubicBezTo>
                    <a:pt x="591" y="146"/>
                    <a:pt x="591" y="145"/>
                    <a:pt x="590" y="145"/>
                  </a:cubicBezTo>
                  <a:cubicBezTo>
                    <a:pt x="486" y="161"/>
                    <a:pt x="382" y="179"/>
                    <a:pt x="279" y="196"/>
                  </a:cubicBezTo>
                  <a:cubicBezTo>
                    <a:pt x="270" y="192"/>
                    <a:pt x="262" y="189"/>
                    <a:pt x="254" y="186"/>
                  </a:cubicBezTo>
                  <a:cubicBezTo>
                    <a:pt x="256" y="154"/>
                    <a:pt x="256" y="122"/>
                    <a:pt x="255" y="90"/>
                  </a:cubicBezTo>
                  <a:cubicBezTo>
                    <a:pt x="268" y="94"/>
                    <a:pt x="282" y="99"/>
                    <a:pt x="295" y="104"/>
                  </a:cubicBezTo>
                  <a:cubicBezTo>
                    <a:pt x="296" y="104"/>
                    <a:pt x="296" y="103"/>
                    <a:pt x="295" y="102"/>
                  </a:cubicBezTo>
                  <a:cubicBezTo>
                    <a:pt x="282" y="97"/>
                    <a:pt x="268" y="91"/>
                    <a:pt x="254" y="86"/>
                  </a:cubicBezTo>
                  <a:cubicBezTo>
                    <a:pt x="254" y="84"/>
                    <a:pt x="254" y="82"/>
                    <a:pt x="254" y="80"/>
                  </a:cubicBezTo>
                  <a:cubicBezTo>
                    <a:pt x="268" y="84"/>
                    <a:pt x="281" y="88"/>
                    <a:pt x="295" y="92"/>
                  </a:cubicBezTo>
                  <a:cubicBezTo>
                    <a:pt x="296" y="93"/>
                    <a:pt x="296" y="91"/>
                    <a:pt x="295" y="91"/>
                  </a:cubicBezTo>
                  <a:cubicBezTo>
                    <a:pt x="282" y="87"/>
                    <a:pt x="268" y="82"/>
                    <a:pt x="254" y="78"/>
                  </a:cubicBezTo>
                  <a:cubicBezTo>
                    <a:pt x="254" y="72"/>
                    <a:pt x="253" y="66"/>
                    <a:pt x="253" y="61"/>
                  </a:cubicBezTo>
                  <a:cubicBezTo>
                    <a:pt x="253" y="60"/>
                    <a:pt x="252" y="60"/>
                    <a:pt x="252" y="60"/>
                  </a:cubicBezTo>
                  <a:cubicBezTo>
                    <a:pt x="253" y="66"/>
                    <a:pt x="253" y="72"/>
                    <a:pt x="253" y="77"/>
                  </a:cubicBezTo>
                  <a:cubicBezTo>
                    <a:pt x="244" y="74"/>
                    <a:pt x="234" y="71"/>
                    <a:pt x="225" y="68"/>
                  </a:cubicBezTo>
                  <a:cubicBezTo>
                    <a:pt x="225" y="66"/>
                    <a:pt x="225" y="65"/>
                    <a:pt x="225" y="64"/>
                  </a:cubicBezTo>
                  <a:cubicBezTo>
                    <a:pt x="225" y="63"/>
                    <a:pt x="224" y="62"/>
                    <a:pt x="224" y="63"/>
                  </a:cubicBezTo>
                  <a:cubicBezTo>
                    <a:pt x="224" y="65"/>
                    <a:pt x="224" y="66"/>
                    <a:pt x="223" y="67"/>
                  </a:cubicBezTo>
                  <a:cubicBezTo>
                    <a:pt x="217" y="65"/>
                    <a:pt x="211" y="63"/>
                    <a:pt x="205" y="61"/>
                  </a:cubicBezTo>
                  <a:cubicBezTo>
                    <a:pt x="205" y="60"/>
                    <a:pt x="205" y="59"/>
                    <a:pt x="205" y="58"/>
                  </a:cubicBezTo>
                  <a:cubicBezTo>
                    <a:pt x="205" y="57"/>
                    <a:pt x="204" y="57"/>
                    <a:pt x="204" y="58"/>
                  </a:cubicBezTo>
                  <a:cubicBezTo>
                    <a:pt x="204" y="59"/>
                    <a:pt x="204" y="60"/>
                    <a:pt x="204" y="61"/>
                  </a:cubicBezTo>
                  <a:cubicBezTo>
                    <a:pt x="151" y="43"/>
                    <a:pt x="99" y="26"/>
                    <a:pt x="46" y="10"/>
                  </a:cubicBezTo>
                  <a:cubicBezTo>
                    <a:pt x="46" y="9"/>
                    <a:pt x="46" y="8"/>
                    <a:pt x="46" y="7"/>
                  </a:cubicBezTo>
                  <a:cubicBezTo>
                    <a:pt x="46" y="6"/>
                    <a:pt x="45" y="6"/>
                    <a:pt x="45" y="7"/>
                  </a:cubicBezTo>
                  <a:cubicBezTo>
                    <a:pt x="45" y="8"/>
                    <a:pt x="45" y="8"/>
                    <a:pt x="45" y="9"/>
                  </a:cubicBezTo>
                  <a:cubicBezTo>
                    <a:pt x="35" y="6"/>
                    <a:pt x="25" y="3"/>
                    <a:pt x="15" y="0"/>
                  </a:cubicBezTo>
                  <a:cubicBezTo>
                    <a:pt x="13" y="0"/>
                    <a:pt x="14" y="2"/>
                    <a:pt x="14" y="2"/>
                  </a:cubicBezTo>
                  <a:cubicBezTo>
                    <a:pt x="25" y="5"/>
                    <a:pt x="35" y="8"/>
                    <a:pt x="45" y="11"/>
                  </a:cubicBezTo>
                  <a:cubicBezTo>
                    <a:pt x="45" y="13"/>
                    <a:pt x="45" y="15"/>
                    <a:pt x="45" y="17"/>
                  </a:cubicBezTo>
                  <a:cubicBezTo>
                    <a:pt x="40" y="16"/>
                    <a:pt x="34" y="14"/>
                    <a:pt x="29" y="12"/>
                  </a:cubicBezTo>
                  <a:cubicBezTo>
                    <a:pt x="28" y="12"/>
                    <a:pt x="28" y="12"/>
                    <a:pt x="29" y="13"/>
                  </a:cubicBezTo>
                  <a:cubicBezTo>
                    <a:pt x="34" y="14"/>
                    <a:pt x="40" y="16"/>
                    <a:pt x="45" y="18"/>
                  </a:cubicBezTo>
                  <a:cubicBezTo>
                    <a:pt x="45" y="86"/>
                    <a:pt x="45" y="86"/>
                    <a:pt x="45" y="86"/>
                  </a:cubicBezTo>
                  <a:cubicBezTo>
                    <a:pt x="45" y="87"/>
                    <a:pt x="46" y="87"/>
                    <a:pt x="46" y="86"/>
                  </a:cubicBezTo>
                  <a:cubicBezTo>
                    <a:pt x="46" y="18"/>
                    <a:pt x="46" y="18"/>
                    <a:pt x="46" y="18"/>
                  </a:cubicBezTo>
                  <a:cubicBezTo>
                    <a:pt x="50" y="19"/>
                    <a:pt x="53" y="20"/>
                    <a:pt x="56" y="22"/>
                  </a:cubicBezTo>
                  <a:cubicBezTo>
                    <a:pt x="56" y="49"/>
                    <a:pt x="56" y="77"/>
                    <a:pt x="56" y="104"/>
                  </a:cubicBezTo>
                  <a:cubicBezTo>
                    <a:pt x="40" y="96"/>
                    <a:pt x="23" y="88"/>
                    <a:pt x="6" y="80"/>
                  </a:cubicBezTo>
                  <a:cubicBezTo>
                    <a:pt x="5" y="79"/>
                    <a:pt x="5" y="81"/>
                    <a:pt x="6" y="81"/>
                  </a:cubicBezTo>
                  <a:cubicBezTo>
                    <a:pt x="23" y="90"/>
                    <a:pt x="39" y="98"/>
                    <a:pt x="56" y="106"/>
                  </a:cubicBezTo>
                  <a:cubicBezTo>
                    <a:pt x="56" y="110"/>
                    <a:pt x="57" y="114"/>
                    <a:pt x="57" y="118"/>
                  </a:cubicBezTo>
                  <a:cubicBezTo>
                    <a:pt x="53" y="116"/>
                    <a:pt x="50" y="115"/>
                    <a:pt x="47" y="114"/>
                  </a:cubicBezTo>
                  <a:cubicBezTo>
                    <a:pt x="46" y="113"/>
                    <a:pt x="46" y="113"/>
                    <a:pt x="46" y="112"/>
                  </a:cubicBezTo>
                  <a:cubicBezTo>
                    <a:pt x="46" y="111"/>
                    <a:pt x="44" y="110"/>
                    <a:pt x="44" y="112"/>
                  </a:cubicBezTo>
                  <a:cubicBezTo>
                    <a:pt x="44" y="112"/>
                    <a:pt x="44" y="113"/>
                    <a:pt x="44" y="113"/>
                  </a:cubicBezTo>
                  <a:cubicBezTo>
                    <a:pt x="30" y="108"/>
                    <a:pt x="15" y="103"/>
                    <a:pt x="1" y="99"/>
                  </a:cubicBezTo>
                  <a:cubicBezTo>
                    <a:pt x="0" y="99"/>
                    <a:pt x="0" y="100"/>
                    <a:pt x="1" y="100"/>
                  </a:cubicBezTo>
                  <a:cubicBezTo>
                    <a:pt x="15" y="106"/>
                    <a:pt x="30" y="111"/>
                    <a:pt x="44" y="117"/>
                  </a:cubicBezTo>
                  <a:cubicBezTo>
                    <a:pt x="44" y="175"/>
                    <a:pt x="42" y="233"/>
                    <a:pt x="46" y="291"/>
                  </a:cubicBezTo>
                  <a:cubicBezTo>
                    <a:pt x="46" y="292"/>
                    <a:pt x="48" y="293"/>
                    <a:pt x="48" y="292"/>
                  </a:cubicBezTo>
                  <a:cubicBezTo>
                    <a:pt x="49" y="234"/>
                    <a:pt x="47" y="176"/>
                    <a:pt x="47" y="118"/>
                  </a:cubicBezTo>
                  <a:cubicBezTo>
                    <a:pt x="58" y="122"/>
                    <a:pt x="70" y="127"/>
                    <a:pt x="81" y="131"/>
                  </a:cubicBezTo>
                  <a:cubicBezTo>
                    <a:pt x="79" y="192"/>
                    <a:pt x="74" y="256"/>
                    <a:pt x="82" y="316"/>
                  </a:cubicBezTo>
                  <a:cubicBezTo>
                    <a:pt x="82" y="317"/>
                    <a:pt x="84" y="318"/>
                    <a:pt x="84" y="317"/>
                  </a:cubicBezTo>
                  <a:cubicBezTo>
                    <a:pt x="85" y="286"/>
                    <a:pt x="83" y="255"/>
                    <a:pt x="83" y="225"/>
                  </a:cubicBezTo>
                  <a:cubicBezTo>
                    <a:pt x="83" y="194"/>
                    <a:pt x="83" y="163"/>
                    <a:pt x="84" y="132"/>
                  </a:cubicBezTo>
                  <a:cubicBezTo>
                    <a:pt x="95" y="136"/>
                    <a:pt x="105" y="140"/>
                    <a:pt x="116" y="144"/>
                  </a:cubicBezTo>
                  <a:cubicBezTo>
                    <a:pt x="113" y="208"/>
                    <a:pt x="110" y="272"/>
                    <a:pt x="112" y="336"/>
                  </a:cubicBezTo>
                  <a:cubicBezTo>
                    <a:pt x="112" y="337"/>
                    <a:pt x="115" y="338"/>
                    <a:pt x="115" y="336"/>
                  </a:cubicBezTo>
                  <a:cubicBezTo>
                    <a:pt x="120" y="273"/>
                    <a:pt x="117" y="209"/>
                    <a:pt x="118" y="145"/>
                  </a:cubicBezTo>
                  <a:cubicBezTo>
                    <a:pt x="128" y="150"/>
                    <a:pt x="139" y="154"/>
                    <a:pt x="149" y="158"/>
                  </a:cubicBezTo>
                  <a:cubicBezTo>
                    <a:pt x="150" y="159"/>
                    <a:pt x="152" y="159"/>
                    <a:pt x="153" y="160"/>
                  </a:cubicBezTo>
                  <a:cubicBezTo>
                    <a:pt x="151" y="222"/>
                    <a:pt x="147" y="286"/>
                    <a:pt x="154" y="347"/>
                  </a:cubicBezTo>
                  <a:cubicBezTo>
                    <a:pt x="154" y="348"/>
                    <a:pt x="156" y="348"/>
                    <a:pt x="156" y="347"/>
                  </a:cubicBezTo>
                  <a:cubicBezTo>
                    <a:pt x="156" y="285"/>
                    <a:pt x="154" y="223"/>
                    <a:pt x="155" y="161"/>
                  </a:cubicBezTo>
                  <a:cubicBezTo>
                    <a:pt x="168" y="167"/>
                    <a:pt x="181" y="172"/>
                    <a:pt x="193" y="178"/>
                  </a:cubicBezTo>
                  <a:cubicBezTo>
                    <a:pt x="191" y="211"/>
                    <a:pt x="190" y="244"/>
                    <a:pt x="190" y="277"/>
                  </a:cubicBezTo>
                  <a:cubicBezTo>
                    <a:pt x="190" y="310"/>
                    <a:pt x="188" y="346"/>
                    <a:pt x="193" y="379"/>
                  </a:cubicBezTo>
                  <a:cubicBezTo>
                    <a:pt x="193" y="381"/>
                    <a:pt x="195" y="381"/>
                    <a:pt x="195" y="379"/>
                  </a:cubicBezTo>
                  <a:cubicBezTo>
                    <a:pt x="197" y="346"/>
                    <a:pt x="194" y="311"/>
                    <a:pt x="194" y="278"/>
                  </a:cubicBezTo>
                  <a:cubicBezTo>
                    <a:pt x="194" y="245"/>
                    <a:pt x="195" y="212"/>
                    <a:pt x="195" y="179"/>
                  </a:cubicBezTo>
                  <a:cubicBezTo>
                    <a:pt x="212" y="186"/>
                    <a:pt x="229" y="194"/>
                    <a:pt x="247" y="201"/>
                  </a:cubicBezTo>
                  <a:cubicBezTo>
                    <a:pt x="242" y="229"/>
                    <a:pt x="242" y="258"/>
                    <a:pt x="242" y="287"/>
                  </a:cubicBezTo>
                  <a:cubicBezTo>
                    <a:pt x="241" y="323"/>
                    <a:pt x="240" y="359"/>
                    <a:pt x="241" y="395"/>
                  </a:cubicBezTo>
                  <a:cubicBezTo>
                    <a:pt x="241" y="397"/>
                    <a:pt x="244" y="398"/>
                    <a:pt x="244" y="396"/>
                  </a:cubicBezTo>
                  <a:cubicBezTo>
                    <a:pt x="247" y="363"/>
                    <a:pt x="246" y="329"/>
                    <a:pt x="246" y="296"/>
                  </a:cubicBezTo>
                  <a:cubicBezTo>
                    <a:pt x="246" y="264"/>
                    <a:pt x="249" y="233"/>
                    <a:pt x="248" y="201"/>
                  </a:cubicBezTo>
                  <a:cubicBezTo>
                    <a:pt x="257" y="205"/>
                    <a:pt x="266" y="208"/>
                    <a:pt x="275" y="211"/>
                  </a:cubicBezTo>
                  <a:cubicBezTo>
                    <a:pt x="274" y="212"/>
                    <a:pt x="275" y="215"/>
                    <a:pt x="277" y="214"/>
                  </a:cubicBezTo>
                  <a:cubicBezTo>
                    <a:pt x="280" y="214"/>
                    <a:pt x="283" y="214"/>
                    <a:pt x="285" y="214"/>
                  </a:cubicBezTo>
                  <a:cubicBezTo>
                    <a:pt x="287" y="214"/>
                    <a:pt x="288" y="215"/>
                    <a:pt x="289" y="215"/>
                  </a:cubicBezTo>
                  <a:cubicBezTo>
                    <a:pt x="290" y="215"/>
                    <a:pt x="291" y="214"/>
                    <a:pt x="291" y="213"/>
                  </a:cubicBezTo>
                  <a:cubicBezTo>
                    <a:pt x="311" y="212"/>
                    <a:pt x="330" y="210"/>
                    <a:pt x="349" y="208"/>
                  </a:cubicBezTo>
                  <a:cubicBezTo>
                    <a:pt x="345" y="261"/>
                    <a:pt x="346" y="315"/>
                    <a:pt x="350" y="368"/>
                  </a:cubicBezTo>
                  <a:cubicBezTo>
                    <a:pt x="350" y="370"/>
                    <a:pt x="353" y="371"/>
                    <a:pt x="353" y="369"/>
                  </a:cubicBezTo>
                  <a:cubicBezTo>
                    <a:pt x="354" y="315"/>
                    <a:pt x="352" y="261"/>
                    <a:pt x="350" y="208"/>
                  </a:cubicBezTo>
                  <a:cubicBezTo>
                    <a:pt x="373" y="205"/>
                    <a:pt x="395" y="202"/>
                    <a:pt x="417" y="199"/>
                  </a:cubicBezTo>
                  <a:cubicBezTo>
                    <a:pt x="415" y="254"/>
                    <a:pt x="412" y="309"/>
                    <a:pt x="413" y="364"/>
                  </a:cubicBezTo>
                  <a:cubicBezTo>
                    <a:pt x="413" y="366"/>
                    <a:pt x="416" y="367"/>
                    <a:pt x="416" y="365"/>
                  </a:cubicBezTo>
                  <a:cubicBezTo>
                    <a:pt x="420" y="310"/>
                    <a:pt x="421" y="254"/>
                    <a:pt x="419" y="198"/>
                  </a:cubicBezTo>
                  <a:cubicBezTo>
                    <a:pt x="429" y="197"/>
                    <a:pt x="439" y="195"/>
                    <a:pt x="449" y="194"/>
                  </a:cubicBezTo>
                  <a:cubicBezTo>
                    <a:pt x="459" y="192"/>
                    <a:pt x="469" y="191"/>
                    <a:pt x="480" y="189"/>
                  </a:cubicBezTo>
                  <a:cubicBezTo>
                    <a:pt x="476" y="237"/>
                    <a:pt x="474" y="287"/>
                    <a:pt x="476" y="334"/>
                  </a:cubicBezTo>
                  <a:cubicBezTo>
                    <a:pt x="476" y="336"/>
                    <a:pt x="479" y="337"/>
                    <a:pt x="479" y="335"/>
                  </a:cubicBezTo>
                  <a:cubicBezTo>
                    <a:pt x="483" y="287"/>
                    <a:pt x="485" y="237"/>
                    <a:pt x="482" y="189"/>
                  </a:cubicBezTo>
                  <a:cubicBezTo>
                    <a:pt x="503" y="186"/>
                    <a:pt x="524" y="184"/>
                    <a:pt x="546" y="181"/>
                  </a:cubicBezTo>
                  <a:cubicBezTo>
                    <a:pt x="545" y="226"/>
                    <a:pt x="542" y="272"/>
                    <a:pt x="542" y="318"/>
                  </a:cubicBezTo>
                  <a:cubicBezTo>
                    <a:pt x="542" y="320"/>
                    <a:pt x="545" y="321"/>
                    <a:pt x="545" y="319"/>
                  </a:cubicBezTo>
                  <a:cubicBezTo>
                    <a:pt x="549" y="273"/>
                    <a:pt x="549" y="226"/>
                    <a:pt x="548" y="180"/>
                  </a:cubicBezTo>
                  <a:cubicBezTo>
                    <a:pt x="569" y="177"/>
                    <a:pt x="589" y="174"/>
                    <a:pt x="608" y="169"/>
                  </a:cubicBezTo>
                  <a:cubicBezTo>
                    <a:pt x="609" y="168"/>
                    <a:pt x="609" y="167"/>
                    <a:pt x="608" y="167"/>
                  </a:cubicBezTo>
                  <a:close/>
                  <a:moveTo>
                    <a:pt x="225" y="71"/>
                  </a:moveTo>
                  <a:cubicBezTo>
                    <a:pt x="234" y="74"/>
                    <a:pt x="244" y="77"/>
                    <a:pt x="253" y="80"/>
                  </a:cubicBezTo>
                  <a:cubicBezTo>
                    <a:pt x="253" y="82"/>
                    <a:pt x="253" y="84"/>
                    <a:pt x="253" y="86"/>
                  </a:cubicBezTo>
                  <a:cubicBezTo>
                    <a:pt x="244" y="82"/>
                    <a:pt x="234" y="78"/>
                    <a:pt x="224" y="75"/>
                  </a:cubicBezTo>
                  <a:cubicBezTo>
                    <a:pt x="224" y="74"/>
                    <a:pt x="225" y="72"/>
                    <a:pt x="225" y="71"/>
                  </a:cubicBezTo>
                  <a:close/>
                  <a:moveTo>
                    <a:pt x="224" y="79"/>
                  </a:moveTo>
                  <a:cubicBezTo>
                    <a:pt x="234" y="82"/>
                    <a:pt x="244" y="86"/>
                    <a:pt x="254" y="89"/>
                  </a:cubicBezTo>
                  <a:cubicBezTo>
                    <a:pt x="254" y="121"/>
                    <a:pt x="254" y="153"/>
                    <a:pt x="252" y="186"/>
                  </a:cubicBezTo>
                  <a:cubicBezTo>
                    <a:pt x="242" y="182"/>
                    <a:pt x="232" y="178"/>
                    <a:pt x="222" y="174"/>
                  </a:cubicBezTo>
                  <a:cubicBezTo>
                    <a:pt x="223" y="142"/>
                    <a:pt x="223" y="111"/>
                    <a:pt x="224" y="79"/>
                  </a:cubicBezTo>
                  <a:close/>
                  <a:moveTo>
                    <a:pt x="205" y="64"/>
                  </a:moveTo>
                  <a:cubicBezTo>
                    <a:pt x="211" y="66"/>
                    <a:pt x="217" y="68"/>
                    <a:pt x="223" y="70"/>
                  </a:cubicBezTo>
                  <a:cubicBezTo>
                    <a:pt x="223" y="72"/>
                    <a:pt x="223" y="73"/>
                    <a:pt x="223" y="74"/>
                  </a:cubicBezTo>
                  <a:cubicBezTo>
                    <a:pt x="217" y="72"/>
                    <a:pt x="211" y="70"/>
                    <a:pt x="205" y="68"/>
                  </a:cubicBezTo>
                  <a:cubicBezTo>
                    <a:pt x="205" y="67"/>
                    <a:pt x="205" y="66"/>
                    <a:pt x="205" y="64"/>
                  </a:cubicBezTo>
                  <a:close/>
                  <a:moveTo>
                    <a:pt x="57" y="21"/>
                  </a:moveTo>
                  <a:cubicBezTo>
                    <a:pt x="53" y="20"/>
                    <a:pt x="50" y="19"/>
                    <a:pt x="46" y="17"/>
                  </a:cubicBezTo>
                  <a:cubicBezTo>
                    <a:pt x="46" y="16"/>
                    <a:pt x="46" y="14"/>
                    <a:pt x="46" y="12"/>
                  </a:cubicBezTo>
                  <a:cubicBezTo>
                    <a:pt x="99" y="28"/>
                    <a:pt x="151" y="47"/>
                    <a:pt x="204" y="64"/>
                  </a:cubicBezTo>
                  <a:cubicBezTo>
                    <a:pt x="203" y="65"/>
                    <a:pt x="203" y="66"/>
                    <a:pt x="203" y="68"/>
                  </a:cubicBezTo>
                  <a:cubicBezTo>
                    <a:pt x="162" y="53"/>
                    <a:pt x="121" y="40"/>
                    <a:pt x="79" y="28"/>
                  </a:cubicBezTo>
                  <a:cubicBezTo>
                    <a:pt x="79" y="27"/>
                    <a:pt x="80" y="27"/>
                    <a:pt x="80" y="27"/>
                  </a:cubicBezTo>
                  <a:cubicBezTo>
                    <a:pt x="80" y="27"/>
                    <a:pt x="80" y="26"/>
                    <a:pt x="80" y="26"/>
                  </a:cubicBezTo>
                  <a:cubicBezTo>
                    <a:pt x="79" y="27"/>
                    <a:pt x="79" y="27"/>
                    <a:pt x="78" y="27"/>
                  </a:cubicBezTo>
                  <a:cubicBezTo>
                    <a:pt x="71" y="25"/>
                    <a:pt x="64" y="23"/>
                    <a:pt x="58" y="21"/>
                  </a:cubicBezTo>
                  <a:cubicBezTo>
                    <a:pt x="58" y="20"/>
                    <a:pt x="57" y="20"/>
                    <a:pt x="57" y="21"/>
                  </a:cubicBezTo>
                  <a:close/>
                  <a:moveTo>
                    <a:pt x="116" y="141"/>
                  </a:moveTo>
                  <a:cubicBezTo>
                    <a:pt x="105" y="137"/>
                    <a:pt x="95" y="133"/>
                    <a:pt x="84" y="128"/>
                  </a:cubicBezTo>
                  <a:cubicBezTo>
                    <a:pt x="84" y="127"/>
                    <a:pt x="84" y="126"/>
                    <a:pt x="84" y="125"/>
                  </a:cubicBezTo>
                  <a:cubicBezTo>
                    <a:pt x="84" y="124"/>
                    <a:pt x="82" y="123"/>
                    <a:pt x="82" y="124"/>
                  </a:cubicBezTo>
                  <a:cubicBezTo>
                    <a:pt x="82" y="125"/>
                    <a:pt x="82" y="126"/>
                    <a:pt x="82" y="127"/>
                  </a:cubicBezTo>
                  <a:cubicBezTo>
                    <a:pt x="74" y="124"/>
                    <a:pt x="66" y="121"/>
                    <a:pt x="58" y="118"/>
                  </a:cubicBezTo>
                  <a:cubicBezTo>
                    <a:pt x="58" y="114"/>
                    <a:pt x="58" y="111"/>
                    <a:pt x="58" y="107"/>
                  </a:cubicBezTo>
                  <a:cubicBezTo>
                    <a:pt x="77" y="116"/>
                    <a:pt x="96" y="125"/>
                    <a:pt x="116" y="134"/>
                  </a:cubicBezTo>
                  <a:cubicBezTo>
                    <a:pt x="116" y="137"/>
                    <a:pt x="116" y="139"/>
                    <a:pt x="116" y="141"/>
                  </a:cubicBezTo>
                  <a:close/>
                  <a:moveTo>
                    <a:pt x="153" y="157"/>
                  </a:moveTo>
                  <a:cubicBezTo>
                    <a:pt x="150" y="155"/>
                    <a:pt x="146" y="154"/>
                    <a:pt x="143" y="153"/>
                  </a:cubicBezTo>
                  <a:cubicBezTo>
                    <a:pt x="134" y="149"/>
                    <a:pt x="126" y="146"/>
                    <a:pt x="118" y="142"/>
                  </a:cubicBezTo>
                  <a:cubicBezTo>
                    <a:pt x="118" y="140"/>
                    <a:pt x="118" y="137"/>
                    <a:pt x="118" y="135"/>
                  </a:cubicBezTo>
                  <a:cubicBezTo>
                    <a:pt x="129" y="140"/>
                    <a:pt x="140" y="145"/>
                    <a:pt x="151" y="149"/>
                  </a:cubicBezTo>
                  <a:cubicBezTo>
                    <a:pt x="152" y="150"/>
                    <a:pt x="153" y="150"/>
                    <a:pt x="154" y="150"/>
                  </a:cubicBezTo>
                  <a:cubicBezTo>
                    <a:pt x="154" y="152"/>
                    <a:pt x="153" y="155"/>
                    <a:pt x="153" y="157"/>
                  </a:cubicBezTo>
                  <a:close/>
                  <a:moveTo>
                    <a:pt x="154" y="148"/>
                  </a:moveTo>
                  <a:cubicBezTo>
                    <a:pt x="153" y="147"/>
                    <a:pt x="153" y="147"/>
                    <a:pt x="152" y="147"/>
                  </a:cubicBezTo>
                  <a:cubicBezTo>
                    <a:pt x="120" y="134"/>
                    <a:pt x="89" y="120"/>
                    <a:pt x="58" y="105"/>
                  </a:cubicBezTo>
                  <a:cubicBezTo>
                    <a:pt x="58" y="77"/>
                    <a:pt x="58" y="50"/>
                    <a:pt x="58" y="22"/>
                  </a:cubicBezTo>
                  <a:cubicBezTo>
                    <a:pt x="62" y="23"/>
                    <a:pt x="67" y="25"/>
                    <a:pt x="71" y="26"/>
                  </a:cubicBezTo>
                  <a:cubicBezTo>
                    <a:pt x="71" y="26"/>
                    <a:pt x="71" y="27"/>
                    <a:pt x="71" y="27"/>
                  </a:cubicBezTo>
                  <a:cubicBezTo>
                    <a:pt x="73" y="29"/>
                    <a:pt x="75" y="29"/>
                    <a:pt x="77" y="28"/>
                  </a:cubicBezTo>
                  <a:cubicBezTo>
                    <a:pt x="119" y="42"/>
                    <a:pt x="161" y="57"/>
                    <a:pt x="203" y="72"/>
                  </a:cubicBezTo>
                  <a:cubicBezTo>
                    <a:pt x="202" y="104"/>
                    <a:pt x="203" y="136"/>
                    <a:pt x="206" y="168"/>
                  </a:cubicBezTo>
                  <a:cubicBezTo>
                    <a:pt x="189" y="162"/>
                    <a:pt x="172" y="155"/>
                    <a:pt x="156" y="149"/>
                  </a:cubicBezTo>
                  <a:cubicBezTo>
                    <a:pt x="156" y="148"/>
                    <a:pt x="156" y="148"/>
                    <a:pt x="156" y="148"/>
                  </a:cubicBezTo>
                  <a:cubicBezTo>
                    <a:pt x="156" y="147"/>
                    <a:pt x="154" y="146"/>
                    <a:pt x="154" y="148"/>
                  </a:cubicBezTo>
                  <a:close/>
                  <a:moveTo>
                    <a:pt x="156" y="158"/>
                  </a:moveTo>
                  <a:cubicBezTo>
                    <a:pt x="156" y="156"/>
                    <a:pt x="156" y="153"/>
                    <a:pt x="156" y="151"/>
                  </a:cubicBezTo>
                  <a:cubicBezTo>
                    <a:pt x="172" y="158"/>
                    <a:pt x="189" y="165"/>
                    <a:pt x="206" y="172"/>
                  </a:cubicBezTo>
                  <a:cubicBezTo>
                    <a:pt x="206" y="174"/>
                    <a:pt x="206" y="176"/>
                    <a:pt x="207" y="178"/>
                  </a:cubicBezTo>
                  <a:cubicBezTo>
                    <a:pt x="190" y="171"/>
                    <a:pt x="173" y="165"/>
                    <a:pt x="156" y="158"/>
                  </a:cubicBezTo>
                  <a:close/>
                  <a:moveTo>
                    <a:pt x="205" y="72"/>
                  </a:moveTo>
                  <a:cubicBezTo>
                    <a:pt x="211" y="74"/>
                    <a:pt x="217" y="76"/>
                    <a:pt x="223" y="78"/>
                  </a:cubicBezTo>
                  <a:cubicBezTo>
                    <a:pt x="221" y="110"/>
                    <a:pt x="221" y="142"/>
                    <a:pt x="221" y="174"/>
                  </a:cubicBezTo>
                  <a:cubicBezTo>
                    <a:pt x="216" y="172"/>
                    <a:pt x="212" y="170"/>
                    <a:pt x="207" y="169"/>
                  </a:cubicBezTo>
                  <a:cubicBezTo>
                    <a:pt x="206" y="136"/>
                    <a:pt x="204" y="104"/>
                    <a:pt x="205" y="7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1" name="i$liḋe-Freeform 891"/>
            <p:cNvSpPr/>
            <p:nvPr/>
          </p:nvSpPr>
          <p:spPr bwMode="auto">
            <a:xfrm>
              <a:off x="4803775" y="4954588"/>
              <a:ext cx="1084263" cy="552450"/>
            </a:xfrm>
            <a:custGeom>
              <a:avLst/>
              <a:gdLst>
                <a:gd name="T0" fmla="*/ 484 w 620"/>
                <a:gd name="T1" fmla="*/ 269 h 316"/>
                <a:gd name="T2" fmla="*/ 494 w 620"/>
                <a:gd name="T3" fmla="*/ 184 h 316"/>
                <a:gd name="T4" fmla="*/ 491 w 620"/>
                <a:gd name="T5" fmla="*/ 198 h 316"/>
                <a:gd name="T6" fmla="*/ 475 w 620"/>
                <a:gd name="T7" fmla="*/ 193 h 316"/>
                <a:gd name="T8" fmla="*/ 473 w 620"/>
                <a:gd name="T9" fmla="*/ 203 h 316"/>
                <a:gd name="T10" fmla="*/ 458 w 620"/>
                <a:gd name="T11" fmla="*/ 199 h 316"/>
                <a:gd name="T12" fmla="*/ 457 w 620"/>
                <a:gd name="T13" fmla="*/ 208 h 316"/>
                <a:gd name="T14" fmla="*/ 402 w 620"/>
                <a:gd name="T15" fmla="*/ 208 h 316"/>
                <a:gd name="T16" fmla="*/ 400 w 620"/>
                <a:gd name="T17" fmla="*/ 207 h 316"/>
                <a:gd name="T18" fmla="*/ 39 w 620"/>
                <a:gd name="T19" fmla="*/ 9 h 316"/>
                <a:gd name="T20" fmla="*/ 37 w 620"/>
                <a:gd name="T21" fmla="*/ 17 h 316"/>
                <a:gd name="T22" fmla="*/ 7 w 620"/>
                <a:gd name="T23" fmla="*/ 0 h 316"/>
                <a:gd name="T24" fmla="*/ 40 w 620"/>
                <a:gd name="T25" fmla="*/ 49 h 316"/>
                <a:gd name="T26" fmla="*/ 43 w 620"/>
                <a:gd name="T27" fmla="*/ 85 h 316"/>
                <a:gd name="T28" fmla="*/ 45 w 620"/>
                <a:gd name="T29" fmla="*/ 86 h 316"/>
                <a:gd name="T30" fmla="*/ 40 w 620"/>
                <a:gd name="T31" fmla="*/ 20 h 316"/>
                <a:gd name="T32" fmla="*/ 400 w 620"/>
                <a:gd name="T33" fmla="*/ 291 h 316"/>
                <a:gd name="T34" fmla="*/ 1 w 620"/>
                <a:gd name="T35" fmla="*/ 62 h 316"/>
                <a:gd name="T36" fmla="*/ 218 w 620"/>
                <a:gd name="T37" fmla="*/ 190 h 316"/>
                <a:gd name="T38" fmla="*/ 400 w 620"/>
                <a:gd name="T39" fmla="*/ 303 h 316"/>
                <a:gd name="T40" fmla="*/ 402 w 620"/>
                <a:gd name="T41" fmla="*/ 295 h 316"/>
                <a:gd name="T42" fmla="*/ 404 w 620"/>
                <a:gd name="T43" fmla="*/ 306 h 316"/>
                <a:gd name="T44" fmla="*/ 414 w 620"/>
                <a:gd name="T45" fmla="*/ 302 h 316"/>
                <a:gd name="T46" fmla="*/ 438 w 620"/>
                <a:gd name="T47" fmla="*/ 314 h 316"/>
                <a:gd name="T48" fmla="*/ 454 w 620"/>
                <a:gd name="T49" fmla="*/ 285 h 316"/>
                <a:gd name="T50" fmla="*/ 455 w 620"/>
                <a:gd name="T51" fmla="*/ 292 h 316"/>
                <a:gd name="T52" fmla="*/ 471 w 620"/>
                <a:gd name="T53" fmla="*/ 277 h 316"/>
                <a:gd name="T54" fmla="*/ 472 w 620"/>
                <a:gd name="T55" fmla="*/ 281 h 316"/>
                <a:gd name="T56" fmla="*/ 483 w 620"/>
                <a:gd name="T57" fmla="*/ 272 h 316"/>
                <a:gd name="T58" fmla="*/ 484 w 620"/>
                <a:gd name="T59" fmla="*/ 275 h 316"/>
                <a:gd name="T60" fmla="*/ 620 w 620"/>
                <a:gd name="T61" fmla="*/ 208 h 316"/>
                <a:gd name="T62" fmla="*/ 416 w 620"/>
                <a:gd name="T63" fmla="*/ 300 h 316"/>
                <a:gd name="T64" fmla="*/ 402 w 620"/>
                <a:gd name="T65" fmla="*/ 211 h 316"/>
                <a:gd name="T66" fmla="*/ 404 w 620"/>
                <a:gd name="T67" fmla="*/ 224 h 316"/>
                <a:gd name="T68" fmla="*/ 421 w 620"/>
                <a:gd name="T69" fmla="*/ 220 h 316"/>
                <a:gd name="T70" fmla="*/ 427 w 620"/>
                <a:gd name="T71" fmla="*/ 220 h 316"/>
                <a:gd name="T72" fmla="*/ 457 w 620"/>
                <a:gd name="T73" fmla="*/ 210 h 316"/>
                <a:gd name="T74" fmla="*/ 416 w 620"/>
                <a:gd name="T75" fmla="*/ 300 h 316"/>
                <a:gd name="T76" fmla="*/ 457 w 620"/>
                <a:gd name="T77" fmla="*/ 210 h 316"/>
                <a:gd name="T78" fmla="*/ 471 w 620"/>
                <a:gd name="T79" fmla="*/ 275 h 316"/>
                <a:gd name="T80" fmla="*/ 472 w 620"/>
                <a:gd name="T81" fmla="*/ 275 h 316"/>
                <a:gd name="T82" fmla="*/ 491 w 620"/>
                <a:gd name="T83" fmla="*/ 200 h 316"/>
                <a:gd name="T84" fmla="*/ 472 w 620"/>
                <a:gd name="T85" fmla="*/ 275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20" h="316">
                  <a:moveTo>
                    <a:pt x="619" y="207"/>
                  </a:moveTo>
                  <a:cubicBezTo>
                    <a:pt x="574" y="228"/>
                    <a:pt x="529" y="249"/>
                    <a:pt x="484" y="269"/>
                  </a:cubicBezTo>
                  <a:cubicBezTo>
                    <a:pt x="487" y="241"/>
                    <a:pt x="490" y="213"/>
                    <a:pt x="495" y="185"/>
                  </a:cubicBezTo>
                  <a:cubicBezTo>
                    <a:pt x="495" y="184"/>
                    <a:pt x="494" y="184"/>
                    <a:pt x="494" y="184"/>
                  </a:cubicBezTo>
                  <a:cubicBezTo>
                    <a:pt x="493" y="189"/>
                    <a:pt x="492" y="193"/>
                    <a:pt x="492" y="198"/>
                  </a:cubicBezTo>
                  <a:cubicBezTo>
                    <a:pt x="492" y="198"/>
                    <a:pt x="492" y="198"/>
                    <a:pt x="491" y="198"/>
                  </a:cubicBezTo>
                  <a:cubicBezTo>
                    <a:pt x="486" y="200"/>
                    <a:pt x="480" y="201"/>
                    <a:pt x="475" y="203"/>
                  </a:cubicBezTo>
                  <a:cubicBezTo>
                    <a:pt x="475" y="200"/>
                    <a:pt x="475" y="196"/>
                    <a:pt x="475" y="193"/>
                  </a:cubicBezTo>
                  <a:cubicBezTo>
                    <a:pt x="475" y="192"/>
                    <a:pt x="474" y="192"/>
                    <a:pt x="474" y="193"/>
                  </a:cubicBezTo>
                  <a:cubicBezTo>
                    <a:pt x="474" y="196"/>
                    <a:pt x="474" y="200"/>
                    <a:pt x="473" y="203"/>
                  </a:cubicBezTo>
                  <a:cubicBezTo>
                    <a:pt x="468" y="205"/>
                    <a:pt x="463" y="206"/>
                    <a:pt x="457" y="208"/>
                  </a:cubicBezTo>
                  <a:cubicBezTo>
                    <a:pt x="458" y="205"/>
                    <a:pt x="458" y="202"/>
                    <a:pt x="458" y="199"/>
                  </a:cubicBezTo>
                  <a:cubicBezTo>
                    <a:pt x="458" y="198"/>
                    <a:pt x="457" y="198"/>
                    <a:pt x="457" y="199"/>
                  </a:cubicBezTo>
                  <a:cubicBezTo>
                    <a:pt x="457" y="202"/>
                    <a:pt x="457" y="205"/>
                    <a:pt x="457" y="208"/>
                  </a:cubicBezTo>
                  <a:cubicBezTo>
                    <a:pt x="445" y="212"/>
                    <a:pt x="434" y="215"/>
                    <a:pt x="423" y="218"/>
                  </a:cubicBezTo>
                  <a:cubicBezTo>
                    <a:pt x="416" y="215"/>
                    <a:pt x="409" y="211"/>
                    <a:pt x="402" y="208"/>
                  </a:cubicBezTo>
                  <a:cubicBezTo>
                    <a:pt x="402" y="208"/>
                    <a:pt x="402" y="208"/>
                    <a:pt x="402" y="207"/>
                  </a:cubicBezTo>
                  <a:cubicBezTo>
                    <a:pt x="402" y="206"/>
                    <a:pt x="400" y="206"/>
                    <a:pt x="400" y="207"/>
                  </a:cubicBezTo>
                  <a:cubicBezTo>
                    <a:pt x="279" y="146"/>
                    <a:pt x="159" y="83"/>
                    <a:pt x="40" y="18"/>
                  </a:cubicBezTo>
                  <a:cubicBezTo>
                    <a:pt x="39" y="15"/>
                    <a:pt x="39" y="12"/>
                    <a:pt x="39" y="9"/>
                  </a:cubicBezTo>
                  <a:cubicBezTo>
                    <a:pt x="39" y="8"/>
                    <a:pt x="37" y="7"/>
                    <a:pt x="37" y="8"/>
                  </a:cubicBezTo>
                  <a:cubicBezTo>
                    <a:pt x="37" y="11"/>
                    <a:pt x="37" y="14"/>
                    <a:pt x="37" y="17"/>
                  </a:cubicBezTo>
                  <a:cubicBezTo>
                    <a:pt x="27" y="11"/>
                    <a:pt x="17" y="5"/>
                    <a:pt x="7" y="0"/>
                  </a:cubicBezTo>
                  <a:cubicBezTo>
                    <a:pt x="7" y="0"/>
                    <a:pt x="6" y="0"/>
                    <a:pt x="7" y="0"/>
                  </a:cubicBezTo>
                  <a:cubicBezTo>
                    <a:pt x="17" y="7"/>
                    <a:pt x="27" y="13"/>
                    <a:pt x="37" y="19"/>
                  </a:cubicBezTo>
                  <a:cubicBezTo>
                    <a:pt x="38" y="29"/>
                    <a:pt x="39" y="39"/>
                    <a:pt x="40" y="49"/>
                  </a:cubicBezTo>
                  <a:cubicBezTo>
                    <a:pt x="41" y="60"/>
                    <a:pt x="40" y="76"/>
                    <a:pt x="44" y="85"/>
                  </a:cubicBezTo>
                  <a:cubicBezTo>
                    <a:pt x="44" y="84"/>
                    <a:pt x="43" y="85"/>
                    <a:pt x="43" y="85"/>
                  </a:cubicBezTo>
                  <a:cubicBezTo>
                    <a:pt x="43" y="86"/>
                    <a:pt x="43" y="86"/>
                    <a:pt x="44" y="86"/>
                  </a:cubicBezTo>
                  <a:cubicBezTo>
                    <a:pt x="44" y="87"/>
                    <a:pt x="44" y="87"/>
                    <a:pt x="45" y="86"/>
                  </a:cubicBezTo>
                  <a:cubicBezTo>
                    <a:pt x="48" y="81"/>
                    <a:pt x="43" y="65"/>
                    <a:pt x="43" y="59"/>
                  </a:cubicBezTo>
                  <a:cubicBezTo>
                    <a:pt x="42" y="46"/>
                    <a:pt x="41" y="33"/>
                    <a:pt x="40" y="20"/>
                  </a:cubicBezTo>
                  <a:cubicBezTo>
                    <a:pt x="156" y="89"/>
                    <a:pt x="279" y="149"/>
                    <a:pt x="400" y="209"/>
                  </a:cubicBezTo>
                  <a:cubicBezTo>
                    <a:pt x="400" y="236"/>
                    <a:pt x="399" y="264"/>
                    <a:pt x="400" y="291"/>
                  </a:cubicBezTo>
                  <a:cubicBezTo>
                    <a:pt x="340" y="255"/>
                    <a:pt x="279" y="221"/>
                    <a:pt x="219" y="187"/>
                  </a:cubicBezTo>
                  <a:cubicBezTo>
                    <a:pt x="146" y="146"/>
                    <a:pt x="74" y="104"/>
                    <a:pt x="1" y="62"/>
                  </a:cubicBezTo>
                  <a:cubicBezTo>
                    <a:pt x="0" y="61"/>
                    <a:pt x="0" y="63"/>
                    <a:pt x="1" y="63"/>
                  </a:cubicBezTo>
                  <a:cubicBezTo>
                    <a:pt x="71" y="109"/>
                    <a:pt x="145" y="149"/>
                    <a:pt x="218" y="190"/>
                  </a:cubicBezTo>
                  <a:cubicBezTo>
                    <a:pt x="279" y="224"/>
                    <a:pt x="340" y="259"/>
                    <a:pt x="400" y="294"/>
                  </a:cubicBezTo>
                  <a:cubicBezTo>
                    <a:pt x="400" y="297"/>
                    <a:pt x="400" y="300"/>
                    <a:pt x="400" y="303"/>
                  </a:cubicBezTo>
                  <a:cubicBezTo>
                    <a:pt x="400" y="304"/>
                    <a:pt x="402" y="305"/>
                    <a:pt x="402" y="304"/>
                  </a:cubicBezTo>
                  <a:cubicBezTo>
                    <a:pt x="402" y="301"/>
                    <a:pt x="402" y="298"/>
                    <a:pt x="402" y="295"/>
                  </a:cubicBezTo>
                  <a:cubicBezTo>
                    <a:pt x="406" y="297"/>
                    <a:pt x="410" y="300"/>
                    <a:pt x="413" y="302"/>
                  </a:cubicBezTo>
                  <a:cubicBezTo>
                    <a:pt x="410" y="303"/>
                    <a:pt x="407" y="305"/>
                    <a:pt x="404" y="306"/>
                  </a:cubicBezTo>
                  <a:cubicBezTo>
                    <a:pt x="403" y="306"/>
                    <a:pt x="404" y="307"/>
                    <a:pt x="404" y="307"/>
                  </a:cubicBezTo>
                  <a:cubicBezTo>
                    <a:pt x="407" y="305"/>
                    <a:pt x="411" y="304"/>
                    <a:pt x="414" y="302"/>
                  </a:cubicBezTo>
                  <a:cubicBezTo>
                    <a:pt x="422" y="307"/>
                    <a:pt x="430" y="311"/>
                    <a:pt x="438" y="316"/>
                  </a:cubicBezTo>
                  <a:cubicBezTo>
                    <a:pt x="439" y="316"/>
                    <a:pt x="439" y="315"/>
                    <a:pt x="438" y="314"/>
                  </a:cubicBezTo>
                  <a:cubicBezTo>
                    <a:pt x="431" y="310"/>
                    <a:pt x="424" y="305"/>
                    <a:pt x="417" y="301"/>
                  </a:cubicBezTo>
                  <a:cubicBezTo>
                    <a:pt x="430" y="296"/>
                    <a:pt x="442" y="290"/>
                    <a:pt x="454" y="285"/>
                  </a:cubicBezTo>
                  <a:cubicBezTo>
                    <a:pt x="454" y="287"/>
                    <a:pt x="454" y="290"/>
                    <a:pt x="454" y="292"/>
                  </a:cubicBezTo>
                  <a:cubicBezTo>
                    <a:pt x="454" y="293"/>
                    <a:pt x="455" y="293"/>
                    <a:pt x="455" y="292"/>
                  </a:cubicBezTo>
                  <a:cubicBezTo>
                    <a:pt x="455" y="290"/>
                    <a:pt x="455" y="287"/>
                    <a:pt x="455" y="284"/>
                  </a:cubicBezTo>
                  <a:cubicBezTo>
                    <a:pt x="461" y="282"/>
                    <a:pt x="466" y="279"/>
                    <a:pt x="471" y="277"/>
                  </a:cubicBezTo>
                  <a:cubicBezTo>
                    <a:pt x="471" y="278"/>
                    <a:pt x="471" y="280"/>
                    <a:pt x="471" y="281"/>
                  </a:cubicBezTo>
                  <a:cubicBezTo>
                    <a:pt x="471" y="281"/>
                    <a:pt x="472" y="282"/>
                    <a:pt x="472" y="281"/>
                  </a:cubicBezTo>
                  <a:cubicBezTo>
                    <a:pt x="472" y="280"/>
                    <a:pt x="472" y="278"/>
                    <a:pt x="472" y="277"/>
                  </a:cubicBezTo>
                  <a:cubicBezTo>
                    <a:pt x="476" y="275"/>
                    <a:pt x="479" y="273"/>
                    <a:pt x="483" y="272"/>
                  </a:cubicBezTo>
                  <a:cubicBezTo>
                    <a:pt x="483" y="273"/>
                    <a:pt x="483" y="274"/>
                    <a:pt x="483" y="275"/>
                  </a:cubicBezTo>
                  <a:cubicBezTo>
                    <a:pt x="483" y="276"/>
                    <a:pt x="484" y="276"/>
                    <a:pt x="484" y="275"/>
                  </a:cubicBezTo>
                  <a:cubicBezTo>
                    <a:pt x="484" y="274"/>
                    <a:pt x="484" y="273"/>
                    <a:pt x="484" y="271"/>
                  </a:cubicBezTo>
                  <a:cubicBezTo>
                    <a:pt x="530" y="251"/>
                    <a:pt x="575" y="230"/>
                    <a:pt x="620" y="208"/>
                  </a:cubicBezTo>
                  <a:cubicBezTo>
                    <a:pt x="620" y="207"/>
                    <a:pt x="620" y="206"/>
                    <a:pt x="619" y="207"/>
                  </a:cubicBezTo>
                  <a:close/>
                  <a:moveTo>
                    <a:pt x="416" y="300"/>
                  </a:moveTo>
                  <a:cubicBezTo>
                    <a:pt x="411" y="298"/>
                    <a:pt x="407" y="295"/>
                    <a:pt x="402" y="292"/>
                  </a:cubicBezTo>
                  <a:cubicBezTo>
                    <a:pt x="403" y="265"/>
                    <a:pt x="402" y="238"/>
                    <a:pt x="402" y="211"/>
                  </a:cubicBezTo>
                  <a:cubicBezTo>
                    <a:pt x="408" y="213"/>
                    <a:pt x="414" y="216"/>
                    <a:pt x="419" y="219"/>
                  </a:cubicBezTo>
                  <a:cubicBezTo>
                    <a:pt x="414" y="221"/>
                    <a:pt x="409" y="222"/>
                    <a:pt x="404" y="224"/>
                  </a:cubicBezTo>
                  <a:cubicBezTo>
                    <a:pt x="403" y="224"/>
                    <a:pt x="404" y="225"/>
                    <a:pt x="404" y="225"/>
                  </a:cubicBezTo>
                  <a:cubicBezTo>
                    <a:pt x="410" y="223"/>
                    <a:pt x="415" y="222"/>
                    <a:pt x="421" y="220"/>
                  </a:cubicBezTo>
                  <a:cubicBezTo>
                    <a:pt x="423" y="221"/>
                    <a:pt x="424" y="222"/>
                    <a:pt x="426" y="223"/>
                  </a:cubicBezTo>
                  <a:cubicBezTo>
                    <a:pt x="428" y="223"/>
                    <a:pt x="428" y="221"/>
                    <a:pt x="427" y="220"/>
                  </a:cubicBezTo>
                  <a:cubicBezTo>
                    <a:pt x="426" y="220"/>
                    <a:pt x="425" y="219"/>
                    <a:pt x="425" y="219"/>
                  </a:cubicBezTo>
                  <a:cubicBezTo>
                    <a:pt x="435" y="216"/>
                    <a:pt x="446" y="213"/>
                    <a:pt x="457" y="210"/>
                  </a:cubicBezTo>
                  <a:cubicBezTo>
                    <a:pt x="455" y="234"/>
                    <a:pt x="454" y="259"/>
                    <a:pt x="454" y="283"/>
                  </a:cubicBezTo>
                  <a:cubicBezTo>
                    <a:pt x="442" y="289"/>
                    <a:pt x="429" y="295"/>
                    <a:pt x="416" y="300"/>
                  </a:cubicBezTo>
                  <a:close/>
                  <a:moveTo>
                    <a:pt x="455" y="283"/>
                  </a:moveTo>
                  <a:cubicBezTo>
                    <a:pt x="456" y="258"/>
                    <a:pt x="456" y="234"/>
                    <a:pt x="457" y="210"/>
                  </a:cubicBezTo>
                  <a:cubicBezTo>
                    <a:pt x="463" y="208"/>
                    <a:pt x="468" y="207"/>
                    <a:pt x="473" y="205"/>
                  </a:cubicBezTo>
                  <a:cubicBezTo>
                    <a:pt x="471" y="228"/>
                    <a:pt x="471" y="252"/>
                    <a:pt x="471" y="275"/>
                  </a:cubicBezTo>
                  <a:cubicBezTo>
                    <a:pt x="466" y="278"/>
                    <a:pt x="461" y="280"/>
                    <a:pt x="455" y="283"/>
                  </a:cubicBezTo>
                  <a:close/>
                  <a:moveTo>
                    <a:pt x="472" y="275"/>
                  </a:moveTo>
                  <a:cubicBezTo>
                    <a:pt x="473" y="251"/>
                    <a:pt x="473" y="228"/>
                    <a:pt x="474" y="205"/>
                  </a:cubicBezTo>
                  <a:cubicBezTo>
                    <a:pt x="480" y="203"/>
                    <a:pt x="486" y="201"/>
                    <a:pt x="491" y="200"/>
                  </a:cubicBezTo>
                  <a:cubicBezTo>
                    <a:pt x="488" y="223"/>
                    <a:pt x="485" y="246"/>
                    <a:pt x="483" y="270"/>
                  </a:cubicBezTo>
                  <a:cubicBezTo>
                    <a:pt x="480" y="272"/>
                    <a:pt x="476" y="273"/>
                    <a:pt x="472" y="27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2" name="i$liḋe-Freeform 892"/>
            <p:cNvSpPr/>
            <p:nvPr/>
          </p:nvSpPr>
          <p:spPr bwMode="auto">
            <a:xfrm>
              <a:off x="4932363" y="4359275"/>
              <a:ext cx="352425" cy="33338"/>
            </a:xfrm>
            <a:custGeom>
              <a:avLst/>
              <a:gdLst>
                <a:gd name="T0" fmla="*/ 199 w 201"/>
                <a:gd name="T1" fmla="*/ 0 h 19"/>
                <a:gd name="T2" fmla="*/ 1 w 201"/>
                <a:gd name="T3" fmla="*/ 17 h 19"/>
                <a:gd name="T4" fmla="*/ 1 w 201"/>
                <a:gd name="T5" fmla="*/ 18 h 19"/>
                <a:gd name="T6" fmla="*/ 200 w 201"/>
                <a:gd name="T7" fmla="*/ 2 h 19"/>
                <a:gd name="T8" fmla="*/ 199 w 201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1" h="19">
                  <a:moveTo>
                    <a:pt x="199" y="0"/>
                  </a:moveTo>
                  <a:cubicBezTo>
                    <a:pt x="133" y="5"/>
                    <a:pt x="67" y="11"/>
                    <a:pt x="1" y="17"/>
                  </a:cubicBezTo>
                  <a:cubicBezTo>
                    <a:pt x="0" y="17"/>
                    <a:pt x="0" y="19"/>
                    <a:pt x="1" y="18"/>
                  </a:cubicBezTo>
                  <a:cubicBezTo>
                    <a:pt x="67" y="13"/>
                    <a:pt x="133" y="8"/>
                    <a:pt x="200" y="2"/>
                  </a:cubicBezTo>
                  <a:cubicBezTo>
                    <a:pt x="201" y="2"/>
                    <a:pt x="200" y="0"/>
                    <a:pt x="19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3" name="i$liḋe-Freeform 893"/>
            <p:cNvSpPr/>
            <p:nvPr/>
          </p:nvSpPr>
          <p:spPr bwMode="auto">
            <a:xfrm>
              <a:off x="4562475" y="4225925"/>
              <a:ext cx="249238" cy="77788"/>
            </a:xfrm>
            <a:custGeom>
              <a:avLst/>
              <a:gdLst>
                <a:gd name="T0" fmla="*/ 142 w 143"/>
                <a:gd name="T1" fmla="*/ 42 h 44"/>
                <a:gd name="T2" fmla="*/ 0 w 143"/>
                <a:gd name="T3" fmla="*/ 0 h 44"/>
                <a:gd name="T4" fmla="*/ 0 w 143"/>
                <a:gd name="T5" fmla="*/ 1 h 44"/>
                <a:gd name="T6" fmla="*/ 142 w 143"/>
                <a:gd name="T7" fmla="*/ 43 h 44"/>
                <a:gd name="T8" fmla="*/ 142 w 143"/>
                <a:gd name="T9" fmla="*/ 4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44">
                  <a:moveTo>
                    <a:pt x="142" y="42"/>
                  </a:moveTo>
                  <a:cubicBezTo>
                    <a:pt x="94" y="31"/>
                    <a:pt x="47" y="17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47" y="18"/>
                    <a:pt x="94" y="32"/>
                    <a:pt x="142" y="43"/>
                  </a:cubicBezTo>
                  <a:cubicBezTo>
                    <a:pt x="143" y="44"/>
                    <a:pt x="143" y="42"/>
                    <a:pt x="142" y="4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4" name="i$liḋe-Freeform 894"/>
            <p:cNvSpPr/>
            <p:nvPr/>
          </p:nvSpPr>
          <p:spPr bwMode="auto">
            <a:xfrm>
              <a:off x="4724400" y="4251325"/>
              <a:ext cx="160338" cy="50800"/>
            </a:xfrm>
            <a:custGeom>
              <a:avLst/>
              <a:gdLst>
                <a:gd name="T0" fmla="*/ 92 w 92"/>
                <a:gd name="T1" fmla="*/ 29 h 29"/>
                <a:gd name="T2" fmla="*/ 1 w 92"/>
                <a:gd name="T3" fmla="*/ 0 h 29"/>
                <a:gd name="T4" fmla="*/ 1 w 92"/>
                <a:gd name="T5" fmla="*/ 1 h 29"/>
                <a:gd name="T6" fmla="*/ 92 w 92"/>
                <a:gd name="T7" fmla="*/ 29 h 29"/>
                <a:gd name="T8" fmla="*/ 92 w 92"/>
                <a:gd name="T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29">
                  <a:moveTo>
                    <a:pt x="92" y="29"/>
                  </a:moveTo>
                  <a:cubicBezTo>
                    <a:pt x="61" y="19"/>
                    <a:pt x="31" y="9"/>
                    <a:pt x="1" y="0"/>
                  </a:cubicBezTo>
                  <a:cubicBezTo>
                    <a:pt x="0" y="0"/>
                    <a:pt x="0" y="1"/>
                    <a:pt x="1" y="1"/>
                  </a:cubicBezTo>
                  <a:cubicBezTo>
                    <a:pt x="31" y="9"/>
                    <a:pt x="61" y="20"/>
                    <a:pt x="92" y="29"/>
                  </a:cubicBezTo>
                  <a:cubicBezTo>
                    <a:pt x="92" y="29"/>
                    <a:pt x="92" y="29"/>
                    <a:pt x="92" y="2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5" name="îṥļîḑé-Freeform 895"/>
            <p:cNvSpPr/>
            <p:nvPr/>
          </p:nvSpPr>
          <p:spPr bwMode="auto">
            <a:xfrm>
              <a:off x="4740275" y="4237038"/>
              <a:ext cx="298450" cy="69850"/>
            </a:xfrm>
            <a:custGeom>
              <a:avLst/>
              <a:gdLst>
                <a:gd name="T0" fmla="*/ 170 w 171"/>
                <a:gd name="T1" fmla="*/ 39 h 40"/>
                <a:gd name="T2" fmla="*/ 0 w 171"/>
                <a:gd name="T3" fmla="*/ 0 h 40"/>
                <a:gd name="T4" fmla="*/ 0 w 171"/>
                <a:gd name="T5" fmla="*/ 0 h 40"/>
                <a:gd name="T6" fmla="*/ 170 w 171"/>
                <a:gd name="T7" fmla="*/ 40 h 40"/>
                <a:gd name="T8" fmla="*/ 170 w 171"/>
                <a:gd name="T9" fmla="*/ 3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" h="40">
                  <a:moveTo>
                    <a:pt x="170" y="39"/>
                  </a:moveTo>
                  <a:cubicBezTo>
                    <a:pt x="114" y="25"/>
                    <a:pt x="57" y="14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7" y="14"/>
                    <a:pt x="114" y="26"/>
                    <a:pt x="170" y="40"/>
                  </a:cubicBezTo>
                  <a:cubicBezTo>
                    <a:pt x="171" y="40"/>
                    <a:pt x="171" y="39"/>
                    <a:pt x="170" y="3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6" name="îṥļîḑé-Freeform 896"/>
            <p:cNvSpPr/>
            <p:nvPr/>
          </p:nvSpPr>
          <p:spPr bwMode="auto">
            <a:xfrm>
              <a:off x="4929188" y="4244975"/>
              <a:ext cx="120650" cy="31750"/>
            </a:xfrm>
            <a:custGeom>
              <a:avLst/>
              <a:gdLst>
                <a:gd name="T0" fmla="*/ 68 w 69"/>
                <a:gd name="T1" fmla="*/ 17 h 18"/>
                <a:gd name="T2" fmla="*/ 0 w 69"/>
                <a:gd name="T3" fmla="*/ 0 h 18"/>
                <a:gd name="T4" fmla="*/ 0 w 69"/>
                <a:gd name="T5" fmla="*/ 1 h 18"/>
                <a:gd name="T6" fmla="*/ 68 w 69"/>
                <a:gd name="T7" fmla="*/ 18 h 18"/>
                <a:gd name="T8" fmla="*/ 68 w 69"/>
                <a:gd name="T9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8">
                  <a:moveTo>
                    <a:pt x="68" y="17"/>
                  </a:moveTo>
                  <a:cubicBezTo>
                    <a:pt x="45" y="12"/>
                    <a:pt x="23" y="6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23" y="7"/>
                    <a:pt x="45" y="12"/>
                    <a:pt x="68" y="18"/>
                  </a:cubicBezTo>
                  <a:cubicBezTo>
                    <a:pt x="69" y="18"/>
                    <a:pt x="69" y="17"/>
                    <a:pt x="68" y="1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7" name="îṥļîḑé-Freeform 897"/>
            <p:cNvSpPr/>
            <p:nvPr/>
          </p:nvSpPr>
          <p:spPr bwMode="auto">
            <a:xfrm>
              <a:off x="4913313" y="4225925"/>
              <a:ext cx="398463" cy="90488"/>
            </a:xfrm>
            <a:custGeom>
              <a:avLst/>
              <a:gdLst>
                <a:gd name="T0" fmla="*/ 227 w 228"/>
                <a:gd name="T1" fmla="*/ 51 h 52"/>
                <a:gd name="T2" fmla="*/ 1 w 228"/>
                <a:gd name="T3" fmla="*/ 0 h 52"/>
                <a:gd name="T4" fmla="*/ 1 w 228"/>
                <a:gd name="T5" fmla="*/ 1 h 52"/>
                <a:gd name="T6" fmla="*/ 227 w 228"/>
                <a:gd name="T7" fmla="*/ 52 h 52"/>
                <a:gd name="T8" fmla="*/ 227 w 228"/>
                <a:gd name="T9" fmla="*/ 5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8" h="52">
                  <a:moveTo>
                    <a:pt x="227" y="51"/>
                  </a:moveTo>
                  <a:cubicBezTo>
                    <a:pt x="152" y="34"/>
                    <a:pt x="76" y="17"/>
                    <a:pt x="1" y="0"/>
                  </a:cubicBezTo>
                  <a:cubicBezTo>
                    <a:pt x="0" y="0"/>
                    <a:pt x="0" y="0"/>
                    <a:pt x="1" y="1"/>
                  </a:cubicBezTo>
                  <a:cubicBezTo>
                    <a:pt x="76" y="18"/>
                    <a:pt x="152" y="35"/>
                    <a:pt x="227" y="52"/>
                  </a:cubicBezTo>
                  <a:cubicBezTo>
                    <a:pt x="228" y="52"/>
                    <a:pt x="228" y="51"/>
                    <a:pt x="227" y="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" name="îṥļîḑé-Freeform 898"/>
            <p:cNvSpPr/>
            <p:nvPr/>
          </p:nvSpPr>
          <p:spPr bwMode="auto">
            <a:xfrm>
              <a:off x="5013325" y="4211638"/>
              <a:ext cx="298450" cy="65088"/>
            </a:xfrm>
            <a:custGeom>
              <a:avLst/>
              <a:gdLst>
                <a:gd name="T0" fmla="*/ 170 w 171"/>
                <a:gd name="T1" fmla="*/ 36 h 37"/>
                <a:gd name="T2" fmla="*/ 0 w 171"/>
                <a:gd name="T3" fmla="*/ 0 h 37"/>
                <a:gd name="T4" fmla="*/ 0 w 171"/>
                <a:gd name="T5" fmla="*/ 0 h 37"/>
                <a:gd name="T6" fmla="*/ 170 w 171"/>
                <a:gd name="T7" fmla="*/ 37 h 37"/>
                <a:gd name="T8" fmla="*/ 170 w 171"/>
                <a:gd name="T9" fmla="*/ 3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" h="37">
                  <a:moveTo>
                    <a:pt x="170" y="36"/>
                  </a:moveTo>
                  <a:cubicBezTo>
                    <a:pt x="113" y="28"/>
                    <a:pt x="56" y="16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" y="17"/>
                    <a:pt x="113" y="28"/>
                    <a:pt x="170" y="37"/>
                  </a:cubicBezTo>
                  <a:cubicBezTo>
                    <a:pt x="171" y="37"/>
                    <a:pt x="171" y="36"/>
                    <a:pt x="170" y="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9" name="îṥļîḑé-Freeform 899"/>
            <p:cNvSpPr/>
            <p:nvPr/>
          </p:nvSpPr>
          <p:spPr bwMode="auto">
            <a:xfrm>
              <a:off x="5111750" y="4205288"/>
              <a:ext cx="369888" cy="82550"/>
            </a:xfrm>
            <a:custGeom>
              <a:avLst/>
              <a:gdLst>
                <a:gd name="T0" fmla="*/ 211 w 212"/>
                <a:gd name="T1" fmla="*/ 46 h 47"/>
                <a:gd name="T2" fmla="*/ 1 w 212"/>
                <a:gd name="T3" fmla="*/ 1 h 47"/>
                <a:gd name="T4" fmla="*/ 1 w 212"/>
                <a:gd name="T5" fmla="*/ 1 h 47"/>
                <a:gd name="T6" fmla="*/ 211 w 212"/>
                <a:gd name="T7" fmla="*/ 47 h 47"/>
                <a:gd name="T8" fmla="*/ 211 w 212"/>
                <a:gd name="T9" fmla="*/ 4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2" h="47">
                  <a:moveTo>
                    <a:pt x="211" y="46"/>
                  </a:moveTo>
                  <a:cubicBezTo>
                    <a:pt x="141" y="32"/>
                    <a:pt x="71" y="17"/>
                    <a:pt x="1" y="1"/>
                  </a:cubicBezTo>
                  <a:cubicBezTo>
                    <a:pt x="0" y="0"/>
                    <a:pt x="0" y="1"/>
                    <a:pt x="1" y="1"/>
                  </a:cubicBezTo>
                  <a:cubicBezTo>
                    <a:pt x="71" y="18"/>
                    <a:pt x="141" y="33"/>
                    <a:pt x="211" y="47"/>
                  </a:cubicBezTo>
                  <a:cubicBezTo>
                    <a:pt x="212" y="47"/>
                    <a:pt x="211" y="46"/>
                    <a:pt x="211" y="4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0" name="îṥļîḑé-Freeform 900"/>
            <p:cNvSpPr/>
            <p:nvPr/>
          </p:nvSpPr>
          <p:spPr bwMode="auto">
            <a:xfrm>
              <a:off x="5270500" y="4210050"/>
              <a:ext cx="249238" cy="52388"/>
            </a:xfrm>
            <a:custGeom>
              <a:avLst/>
              <a:gdLst>
                <a:gd name="T0" fmla="*/ 143 w 143"/>
                <a:gd name="T1" fmla="*/ 29 h 30"/>
                <a:gd name="T2" fmla="*/ 1 w 143"/>
                <a:gd name="T3" fmla="*/ 1 h 30"/>
                <a:gd name="T4" fmla="*/ 1 w 143"/>
                <a:gd name="T5" fmla="*/ 1 h 30"/>
                <a:gd name="T6" fmla="*/ 143 w 143"/>
                <a:gd name="T7" fmla="*/ 30 h 30"/>
                <a:gd name="T8" fmla="*/ 143 w 143"/>
                <a:gd name="T9" fmla="*/ 2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30">
                  <a:moveTo>
                    <a:pt x="143" y="29"/>
                  </a:moveTo>
                  <a:cubicBezTo>
                    <a:pt x="96" y="18"/>
                    <a:pt x="48" y="9"/>
                    <a:pt x="1" y="1"/>
                  </a:cubicBezTo>
                  <a:cubicBezTo>
                    <a:pt x="0" y="0"/>
                    <a:pt x="0" y="1"/>
                    <a:pt x="1" y="1"/>
                  </a:cubicBezTo>
                  <a:cubicBezTo>
                    <a:pt x="48" y="10"/>
                    <a:pt x="96" y="19"/>
                    <a:pt x="143" y="30"/>
                  </a:cubicBezTo>
                  <a:cubicBezTo>
                    <a:pt x="143" y="30"/>
                    <a:pt x="143" y="29"/>
                    <a:pt x="143" y="2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1" name="îṥļîḑé-Freeform 901"/>
            <p:cNvSpPr/>
            <p:nvPr/>
          </p:nvSpPr>
          <p:spPr bwMode="auto">
            <a:xfrm>
              <a:off x="5321300" y="4202113"/>
              <a:ext cx="431800" cy="71438"/>
            </a:xfrm>
            <a:custGeom>
              <a:avLst/>
              <a:gdLst>
                <a:gd name="T0" fmla="*/ 247 w 247"/>
                <a:gd name="T1" fmla="*/ 39 h 41"/>
                <a:gd name="T2" fmla="*/ 0 w 247"/>
                <a:gd name="T3" fmla="*/ 0 h 41"/>
                <a:gd name="T4" fmla="*/ 0 w 247"/>
                <a:gd name="T5" fmla="*/ 1 h 41"/>
                <a:gd name="T6" fmla="*/ 247 w 247"/>
                <a:gd name="T7" fmla="*/ 40 h 41"/>
                <a:gd name="T8" fmla="*/ 247 w 247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41">
                  <a:moveTo>
                    <a:pt x="247" y="39"/>
                  </a:moveTo>
                  <a:cubicBezTo>
                    <a:pt x="165" y="25"/>
                    <a:pt x="82" y="14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82" y="15"/>
                    <a:pt x="165" y="26"/>
                    <a:pt x="247" y="40"/>
                  </a:cubicBezTo>
                  <a:cubicBezTo>
                    <a:pt x="247" y="41"/>
                    <a:pt x="247" y="39"/>
                    <a:pt x="247" y="3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2" name="îṥļîḑé-Freeform 902"/>
            <p:cNvSpPr/>
            <p:nvPr/>
          </p:nvSpPr>
          <p:spPr bwMode="auto">
            <a:xfrm>
              <a:off x="5410200" y="4186238"/>
              <a:ext cx="447675" cy="76200"/>
            </a:xfrm>
            <a:custGeom>
              <a:avLst/>
              <a:gdLst>
                <a:gd name="T0" fmla="*/ 255 w 256"/>
                <a:gd name="T1" fmla="*/ 43 h 44"/>
                <a:gd name="T2" fmla="*/ 0 w 256"/>
                <a:gd name="T3" fmla="*/ 0 h 44"/>
                <a:gd name="T4" fmla="*/ 0 w 256"/>
                <a:gd name="T5" fmla="*/ 1 h 44"/>
                <a:gd name="T6" fmla="*/ 255 w 256"/>
                <a:gd name="T7" fmla="*/ 44 h 44"/>
                <a:gd name="T8" fmla="*/ 255 w 256"/>
                <a:gd name="T9" fmla="*/ 4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" h="44">
                  <a:moveTo>
                    <a:pt x="255" y="43"/>
                  </a:moveTo>
                  <a:cubicBezTo>
                    <a:pt x="170" y="31"/>
                    <a:pt x="85" y="17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85" y="18"/>
                    <a:pt x="170" y="33"/>
                    <a:pt x="255" y="44"/>
                  </a:cubicBezTo>
                  <a:cubicBezTo>
                    <a:pt x="256" y="44"/>
                    <a:pt x="256" y="43"/>
                    <a:pt x="255" y="4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3" name="îṥļîḑé-Freeform 903"/>
            <p:cNvSpPr/>
            <p:nvPr/>
          </p:nvSpPr>
          <p:spPr bwMode="auto">
            <a:xfrm>
              <a:off x="5562600" y="4191000"/>
              <a:ext cx="390525" cy="55563"/>
            </a:xfrm>
            <a:custGeom>
              <a:avLst/>
              <a:gdLst>
                <a:gd name="T0" fmla="*/ 222 w 223"/>
                <a:gd name="T1" fmla="*/ 31 h 32"/>
                <a:gd name="T2" fmla="*/ 1 w 223"/>
                <a:gd name="T3" fmla="*/ 0 h 32"/>
                <a:gd name="T4" fmla="*/ 1 w 223"/>
                <a:gd name="T5" fmla="*/ 1 h 32"/>
                <a:gd name="T6" fmla="*/ 222 w 223"/>
                <a:gd name="T7" fmla="*/ 32 h 32"/>
                <a:gd name="T8" fmla="*/ 222 w 223"/>
                <a:gd name="T9" fmla="*/ 3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3" h="32">
                  <a:moveTo>
                    <a:pt x="222" y="31"/>
                  </a:moveTo>
                  <a:cubicBezTo>
                    <a:pt x="148" y="22"/>
                    <a:pt x="74" y="14"/>
                    <a:pt x="1" y="0"/>
                  </a:cubicBezTo>
                  <a:cubicBezTo>
                    <a:pt x="0" y="0"/>
                    <a:pt x="0" y="1"/>
                    <a:pt x="1" y="1"/>
                  </a:cubicBezTo>
                  <a:cubicBezTo>
                    <a:pt x="74" y="15"/>
                    <a:pt x="148" y="24"/>
                    <a:pt x="222" y="32"/>
                  </a:cubicBezTo>
                  <a:cubicBezTo>
                    <a:pt x="223" y="32"/>
                    <a:pt x="223" y="31"/>
                    <a:pt x="222" y="3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" name="íṡľíḍè-Freeform 904"/>
            <p:cNvSpPr/>
            <p:nvPr/>
          </p:nvSpPr>
          <p:spPr bwMode="auto">
            <a:xfrm>
              <a:off x="6683375" y="4221163"/>
              <a:ext cx="773113" cy="39688"/>
            </a:xfrm>
            <a:custGeom>
              <a:avLst/>
              <a:gdLst>
                <a:gd name="T0" fmla="*/ 440 w 442"/>
                <a:gd name="T1" fmla="*/ 19 h 23"/>
                <a:gd name="T2" fmla="*/ 220 w 442"/>
                <a:gd name="T3" fmla="*/ 10 h 23"/>
                <a:gd name="T4" fmla="*/ 1 w 442"/>
                <a:gd name="T5" fmla="*/ 0 h 23"/>
                <a:gd name="T6" fmla="*/ 1 w 442"/>
                <a:gd name="T7" fmla="*/ 1 h 23"/>
                <a:gd name="T8" fmla="*/ 221 w 442"/>
                <a:gd name="T9" fmla="*/ 13 h 23"/>
                <a:gd name="T10" fmla="*/ 441 w 442"/>
                <a:gd name="T11" fmla="*/ 22 h 23"/>
                <a:gd name="T12" fmla="*/ 440 w 442"/>
                <a:gd name="T13" fmla="*/ 1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2" h="23">
                  <a:moveTo>
                    <a:pt x="440" y="19"/>
                  </a:moveTo>
                  <a:cubicBezTo>
                    <a:pt x="367" y="15"/>
                    <a:pt x="294" y="14"/>
                    <a:pt x="220" y="10"/>
                  </a:cubicBezTo>
                  <a:cubicBezTo>
                    <a:pt x="147" y="6"/>
                    <a:pt x="74" y="2"/>
                    <a:pt x="1" y="0"/>
                  </a:cubicBezTo>
                  <a:cubicBezTo>
                    <a:pt x="0" y="0"/>
                    <a:pt x="0" y="1"/>
                    <a:pt x="1" y="1"/>
                  </a:cubicBezTo>
                  <a:cubicBezTo>
                    <a:pt x="74" y="5"/>
                    <a:pt x="148" y="9"/>
                    <a:pt x="221" y="13"/>
                  </a:cubicBezTo>
                  <a:cubicBezTo>
                    <a:pt x="294" y="17"/>
                    <a:pt x="368" y="23"/>
                    <a:pt x="441" y="22"/>
                  </a:cubicBezTo>
                  <a:cubicBezTo>
                    <a:pt x="442" y="21"/>
                    <a:pt x="441" y="19"/>
                    <a:pt x="440" y="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5" name="íṡľíḍè-Freeform 905"/>
            <p:cNvSpPr/>
            <p:nvPr/>
          </p:nvSpPr>
          <p:spPr bwMode="auto">
            <a:xfrm>
              <a:off x="6659563" y="4240213"/>
              <a:ext cx="777875" cy="73025"/>
            </a:xfrm>
            <a:custGeom>
              <a:avLst/>
              <a:gdLst>
                <a:gd name="T0" fmla="*/ 443 w 445"/>
                <a:gd name="T1" fmla="*/ 39 h 42"/>
                <a:gd name="T2" fmla="*/ 1 w 445"/>
                <a:gd name="T3" fmla="*/ 0 h 42"/>
                <a:gd name="T4" fmla="*/ 1 w 445"/>
                <a:gd name="T5" fmla="*/ 1 h 42"/>
                <a:gd name="T6" fmla="*/ 222 w 445"/>
                <a:gd name="T7" fmla="*/ 20 h 42"/>
                <a:gd name="T8" fmla="*/ 443 w 445"/>
                <a:gd name="T9" fmla="*/ 42 h 42"/>
                <a:gd name="T10" fmla="*/ 443 w 445"/>
                <a:gd name="T11" fmla="*/ 39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5" h="42">
                  <a:moveTo>
                    <a:pt x="443" y="39"/>
                  </a:moveTo>
                  <a:cubicBezTo>
                    <a:pt x="297" y="17"/>
                    <a:pt x="148" y="10"/>
                    <a:pt x="1" y="0"/>
                  </a:cubicBezTo>
                  <a:cubicBezTo>
                    <a:pt x="0" y="0"/>
                    <a:pt x="0" y="1"/>
                    <a:pt x="1" y="1"/>
                  </a:cubicBezTo>
                  <a:cubicBezTo>
                    <a:pt x="75" y="8"/>
                    <a:pt x="148" y="14"/>
                    <a:pt x="222" y="20"/>
                  </a:cubicBezTo>
                  <a:cubicBezTo>
                    <a:pt x="296" y="27"/>
                    <a:pt x="370" y="36"/>
                    <a:pt x="443" y="42"/>
                  </a:cubicBezTo>
                  <a:cubicBezTo>
                    <a:pt x="445" y="42"/>
                    <a:pt x="444" y="39"/>
                    <a:pt x="443" y="3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6" name="íṡľíḍè-Freeform 906"/>
            <p:cNvSpPr/>
            <p:nvPr/>
          </p:nvSpPr>
          <p:spPr bwMode="auto">
            <a:xfrm>
              <a:off x="7327900" y="4454525"/>
              <a:ext cx="134938" cy="12700"/>
            </a:xfrm>
            <a:custGeom>
              <a:avLst/>
              <a:gdLst>
                <a:gd name="T0" fmla="*/ 75 w 77"/>
                <a:gd name="T1" fmla="*/ 4 h 7"/>
                <a:gd name="T2" fmla="*/ 1 w 77"/>
                <a:gd name="T3" fmla="*/ 1 h 7"/>
                <a:gd name="T4" fmla="*/ 2 w 77"/>
                <a:gd name="T5" fmla="*/ 4 h 7"/>
                <a:gd name="T6" fmla="*/ 75 w 77"/>
                <a:gd name="T7" fmla="*/ 7 h 7"/>
                <a:gd name="T8" fmla="*/ 75 w 77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7">
                  <a:moveTo>
                    <a:pt x="75" y="4"/>
                  </a:moveTo>
                  <a:cubicBezTo>
                    <a:pt x="51" y="0"/>
                    <a:pt x="26" y="1"/>
                    <a:pt x="1" y="1"/>
                  </a:cubicBezTo>
                  <a:cubicBezTo>
                    <a:pt x="0" y="1"/>
                    <a:pt x="0" y="4"/>
                    <a:pt x="2" y="4"/>
                  </a:cubicBezTo>
                  <a:cubicBezTo>
                    <a:pt x="26" y="4"/>
                    <a:pt x="51" y="5"/>
                    <a:pt x="75" y="7"/>
                  </a:cubicBezTo>
                  <a:cubicBezTo>
                    <a:pt x="77" y="7"/>
                    <a:pt x="76" y="5"/>
                    <a:pt x="75" y="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7" name="íṡľíḍè-Freeform 907"/>
            <p:cNvSpPr/>
            <p:nvPr/>
          </p:nvSpPr>
          <p:spPr bwMode="auto">
            <a:xfrm>
              <a:off x="7308850" y="4483100"/>
              <a:ext cx="128588" cy="14288"/>
            </a:xfrm>
            <a:custGeom>
              <a:avLst/>
              <a:gdLst>
                <a:gd name="T0" fmla="*/ 72 w 74"/>
                <a:gd name="T1" fmla="*/ 5 h 8"/>
                <a:gd name="T2" fmla="*/ 1 w 74"/>
                <a:gd name="T3" fmla="*/ 0 h 8"/>
                <a:gd name="T4" fmla="*/ 1 w 74"/>
                <a:gd name="T5" fmla="*/ 2 h 8"/>
                <a:gd name="T6" fmla="*/ 72 w 74"/>
                <a:gd name="T7" fmla="*/ 8 h 8"/>
                <a:gd name="T8" fmla="*/ 72 w 74"/>
                <a:gd name="T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8">
                  <a:moveTo>
                    <a:pt x="72" y="5"/>
                  </a:moveTo>
                  <a:cubicBezTo>
                    <a:pt x="49" y="2"/>
                    <a:pt x="25" y="0"/>
                    <a:pt x="1" y="0"/>
                  </a:cubicBezTo>
                  <a:cubicBezTo>
                    <a:pt x="0" y="0"/>
                    <a:pt x="1" y="2"/>
                    <a:pt x="1" y="2"/>
                  </a:cubicBezTo>
                  <a:cubicBezTo>
                    <a:pt x="25" y="2"/>
                    <a:pt x="49" y="6"/>
                    <a:pt x="72" y="8"/>
                  </a:cubicBezTo>
                  <a:cubicBezTo>
                    <a:pt x="74" y="8"/>
                    <a:pt x="73" y="6"/>
                    <a:pt x="72" y="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8" name="íṡľíḍè-Freeform 908"/>
            <p:cNvSpPr/>
            <p:nvPr/>
          </p:nvSpPr>
          <p:spPr bwMode="auto">
            <a:xfrm>
              <a:off x="7313613" y="4618038"/>
              <a:ext cx="119063" cy="12700"/>
            </a:xfrm>
            <a:custGeom>
              <a:avLst/>
              <a:gdLst>
                <a:gd name="T0" fmla="*/ 66 w 68"/>
                <a:gd name="T1" fmla="*/ 5 h 8"/>
                <a:gd name="T2" fmla="*/ 1 w 68"/>
                <a:gd name="T3" fmla="*/ 0 h 8"/>
                <a:gd name="T4" fmla="*/ 1 w 68"/>
                <a:gd name="T5" fmla="*/ 1 h 8"/>
                <a:gd name="T6" fmla="*/ 66 w 68"/>
                <a:gd name="T7" fmla="*/ 7 h 8"/>
                <a:gd name="T8" fmla="*/ 66 w 68"/>
                <a:gd name="T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8">
                  <a:moveTo>
                    <a:pt x="66" y="5"/>
                  </a:moveTo>
                  <a:cubicBezTo>
                    <a:pt x="44" y="2"/>
                    <a:pt x="23" y="0"/>
                    <a:pt x="1" y="0"/>
                  </a:cubicBezTo>
                  <a:cubicBezTo>
                    <a:pt x="0" y="0"/>
                    <a:pt x="1" y="1"/>
                    <a:pt x="1" y="1"/>
                  </a:cubicBezTo>
                  <a:cubicBezTo>
                    <a:pt x="23" y="1"/>
                    <a:pt x="45" y="5"/>
                    <a:pt x="66" y="7"/>
                  </a:cubicBezTo>
                  <a:cubicBezTo>
                    <a:pt x="68" y="8"/>
                    <a:pt x="68" y="5"/>
                    <a:pt x="66" y="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9" name="íṡľíḍè-Freeform 909"/>
            <p:cNvSpPr/>
            <p:nvPr/>
          </p:nvSpPr>
          <p:spPr bwMode="auto">
            <a:xfrm>
              <a:off x="7302500" y="4645025"/>
              <a:ext cx="120650" cy="26988"/>
            </a:xfrm>
            <a:custGeom>
              <a:avLst/>
              <a:gdLst>
                <a:gd name="T0" fmla="*/ 67 w 69"/>
                <a:gd name="T1" fmla="*/ 11 h 15"/>
                <a:gd name="T2" fmla="*/ 1 w 69"/>
                <a:gd name="T3" fmla="*/ 0 h 15"/>
                <a:gd name="T4" fmla="*/ 1 w 69"/>
                <a:gd name="T5" fmla="*/ 2 h 15"/>
                <a:gd name="T6" fmla="*/ 66 w 69"/>
                <a:gd name="T7" fmla="*/ 14 h 15"/>
                <a:gd name="T8" fmla="*/ 67 w 69"/>
                <a:gd name="T9" fmla="*/ 1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5">
                  <a:moveTo>
                    <a:pt x="67" y="11"/>
                  </a:moveTo>
                  <a:cubicBezTo>
                    <a:pt x="45" y="8"/>
                    <a:pt x="23" y="3"/>
                    <a:pt x="1" y="0"/>
                  </a:cubicBezTo>
                  <a:cubicBezTo>
                    <a:pt x="0" y="0"/>
                    <a:pt x="0" y="2"/>
                    <a:pt x="1" y="2"/>
                  </a:cubicBezTo>
                  <a:cubicBezTo>
                    <a:pt x="23" y="6"/>
                    <a:pt x="45" y="11"/>
                    <a:pt x="66" y="14"/>
                  </a:cubicBezTo>
                  <a:cubicBezTo>
                    <a:pt x="69" y="15"/>
                    <a:pt x="68" y="11"/>
                    <a:pt x="67" y="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0" name="íṡľíḍè-Freeform 910"/>
            <p:cNvSpPr/>
            <p:nvPr/>
          </p:nvSpPr>
          <p:spPr bwMode="auto">
            <a:xfrm>
              <a:off x="7910513" y="4191000"/>
              <a:ext cx="287338" cy="90488"/>
            </a:xfrm>
            <a:custGeom>
              <a:avLst/>
              <a:gdLst>
                <a:gd name="T0" fmla="*/ 165 w 165"/>
                <a:gd name="T1" fmla="*/ 0 h 52"/>
                <a:gd name="T2" fmla="*/ 0 w 165"/>
                <a:gd name="T3" fmla="*/ 51 h 52"/>
                <a:gd name="T4" fmla="*/ 0 w 165"/>
                <a:gd name="T5" fmla="*/ 52 h 52"/>
                <a:gd name="T6" fmla="*/ 165 w 165"/>
                <a:gd name="T7" fmla="*/ 1 h 52"/>
                <a:gd name="T8" fmla="*/ 165 w 165"/>
                <a:gd name="T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5" h="52">
                  <a:moveTo>
                    <a:pt x="165" y="0"/>
                  </a:moveTo>
                  <a:cubicBezTo>
                    <a:pt x="110" y="17"/>
                    <a:pt x="55" y="35"/>
                    <a:pt x="0" y="51"/>
                  </a:cubicBezTo>
                  <a:cubicBezTo>
                    <a:pt x="0" y="51"/>
                    <a:pt x="0" y="52"/>
                    <a:pt x="0" y="52"/>
                  </a:cubicBezTo>
                  <a:cubicBezTo>
                    <a:pt x="55" y="35"/>
                    <a:pt x="110" y="18"/>
                    <a:pt x="165" y="1"/>
                  </a:cubicBezTo>
                  <a:cubicBezTo>
                    <a:pt x="165" y="1"/>
                    <a:pt x="165" y="0"/>
                    <a:pt x="16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1" name="ïṧḷïḓê-Freeform 911"/>
            <p:cNvSpPr/>
            <p:nvPr/>
          </p:nvSpPr>
          <p:spPr bwMode="auto">
            <a:xfrm>
              <a:off x="7880350" y="4175125"/>
              <a:ext cx="447675" cy="136525"/>
            </a:xfrm>
            <a:custGeom>
              <a:avLst/>
              <a:gdLst>
                <a:gd name="T0" fmla="*/ 255 w 256"/>
                <a:gd name="T1" fmla="*/ 1 h 78"/>
                <a:gd name="T2" fmla="*/ 0 w 256"/>
                <a:gd name="T3" fmla="*/ 77 h 78"/>
                <a:gd name="T4" fmla="*/ 0 w 256"/>
                <a:gd name="T5" fmla="*/ 78 h 78"/>
                <a:gd name="T6" fmla="*/ 256 w 256"/>
                <a:gd name="T7" fmla="*/ 1 h 78"/>
                <a:gd name="T8" fmla="*/ 255 w 256"/>
                <a:gd name="T9" fmla="*/ 1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" h="78">
                  <a:moveTo>
                    <a:pt x="255" y="1"/>
                  </a:moveTo>
                  <a:cubicBezTo>
                    <a:pt x="171" y="29"/>
                    <a:pt x="86" y="55"/>
                    <a:pt x="0" y="77"/>
                  </a:cubicBezTo>
                  <a:cubicBezTo>
                    <a:pt x="0" y="77"/>
                    <a:pt x="0" y="78"/>
                    <a:pt x="0" y="78"/>
                  </a:cubicBezTo>
                  <a:cubicBezTo>
                    <a:pt x="86" y="56"/>
                    <a:pt x="172" y="31"/>
                    <a:pt x="256" y="1"/>
                  </a:cubicBezTo>
                  <a:cubicBezTo>
                    <a:pt x="256" y="1"/>
                    <a:pt x="256" y="0"/>
                    <a:pt x="25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2" name="ïṧḷïḓê-Freeform 912"/>
            <p:cNvSpPr/>
            <p:nvPr/>
          </p:nvSpPr>
          <p:spPr bwMode="auto">
            <a:xfrm>
              <a:off x="8069263" y="4205288"/>
              <a:ext cx="193675" cy="76200"/>
            </a:xfrm>
            <a:custGeom>
              <a:avLst/>
              <a:gdLst>
                <a:gd name="T0" fmla="*/ 110 w 111"/>
                <a:gd name="T1" fmla="*/ 1 h 44"/>
                <a:gd name="T2" fmla="*/ 0 w 111"/>
                <a:gd name="T3" fmla="*/ 43 h 44"/>
                <a:gd name="T4" fmla="*/ 0 w 111"/>
                <a:gd name="T5" fmla="*/ 44 h 44"/>
                <a:gd name="T6" fmla="*/ 111 w 111"/>
                <a:gd name="T7" fmla="*/ 1 h 44"/>
                <a:gd name="T8" fmla="*/ 110 w 111"/>
                <a:gd name="T9" fmla="*/ 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44">
                  <a:moveTo>
                    <a:pt x="110" y="1"/>
                  </a:moveTo>
                  <a:cubicBezTo>
                    <a:pt x="74" y="15"/>
                    <a:pt x="37" y="29"/>
                    <a:pt x="0" y="43"/>
                  </a:cubicBezTo>
                  <a:cubicBezTo>
                    <a:pt x="0" y="43"/>
                    <a:pt x="0" y="44"/>
                    <a:pt x="0" y="44"/>
                  </a:cubicBezTo>
                  <a:cubicBezTo>
                    <a:pt x="37" y="30"/>
                    <a:pt x="74" y="16"/>
                    <a:pt x="111" y="1"/>
                  </a:cubicBezTo>
                  <a:cubicBezTo>
                    <a:pt x="111" y="1"/>
                    <a:pt x="111" y="0"/>
                    <a:pt x="1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3" name="ïṧḷïḓê-Freeform 913"/>
            <p:cNvSpPr/>
            <p:nvPr/>
          </p:nvSpPr>
          <p:spPr bwMode="auto">
            <a:xfrm>
              <a:off x="8132763" y="4175125"/>
              <a:ext cx="279400" cy="101600"/>
            </a:xfrm>
            <a:custGeom>
              <a:avLst/>
              <a:gdLst>
                <a:gd name="T0" fmla="*/ 160 w 160"/>
                <a:gd name="T1" fmla="*/ 1 h 58"/>
                <a:gd name="T2" fmla="*/ 1 w 160"/>
                <a:gd name="T3" fmla="*/ 57 h 58"/>
                <a:gd name="T4" fmla="*/ 1 w 160"/>
                <a:gd name="T5" fmla="*/ 58 h 58"/>
                <a:gd name="T6" fmla="*/ 160 w 160"/>
                <a:gd name="T7" fmla="*/ 1 h 58"/>
                <a:gd name="T8" fmla="*/ 160 w 160"/>
                <a:gd name="T9" fmla="*/ 1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" h="58">
                  <a:moveTo>
                    <a:pt x="160" y="1"/>
                  </a:moveTo>
                  <a:cubicBezTo>
                    <a:pt x="107" y="20"/>
                    <a:pt x="54" y="40"/>
                    <a:pt x="1" y="57"/>
                  </a:cubicBezTo>
                  <a:cubicBezTo>
                    <a:pt x="0" y="57"/>
                    <a:pt x="1" y="58"/>
                    <a:pt x="1" y="58"/>
                  </a:cubicBezTo>
                  <a:cubicBezTo>
                    <a:pt x="55" y="41"/>
                    <a:pt x="107" y="21"/>
                    <a:pt x="160" y="1"/>
                  </a:cubicBezTo>
                  <a:cubicBezTo>
                    <a:pt x="160" y="1"/>
                    <a:pt x="160" y="0"/>
                    <a:pt x="16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4" name="ïṧḷïḓê-Freeform 914"/>
            <p:cNvSpPr/>
            <p:nvPr/>
          </p:nvSpPr>
          <p:spPr bwMode="auto">
            <a:xfrm>
              <a:off x="8115300" y="4310063"/>
              <a:ext cx="19050" cy="12700"/>
            </a:xfrm>
            <a:custGeom>
              <a:avLst/>
              <a:gdLst>
                <a:gd name="T0" fmla="*/ 5 w 11"/>
                <a:gd name="T1" fmla="*/ 0 h 7"/>
                <a:gd name="T2" fmla="*/ 6 w 11"/>
                <a:gd name="T3" fmla="*/ 7 h 7"/>
                <a:gd name="T4" fmla="*/ 5 w 11"/>
                <a:gd name="T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7">
                  <a:moveTo>
                    <a:pt x="5" y="0"/>
                  </a:moveTo>
                  <a:cubicBezTo>
                    <a:pt x="0" y="0"/>
                    <a:pt x="2" y="7"/>
                    <a:pt x="6" y="7"/>
                  </a:cubicBezTo>
                  <a:cubicBezTo>
                    <a:pt x="11" y="7"/>
                    <a:pt x="9" y="0"/>
                    <a:pt x="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5" name="ïṧḷïḓê-Freeform 915"/>
            <p:cNvSpPr/>
            <p:nvPr/>
          </p:nvSpPr>
          <p:spPr bwMode="auto">
            <a:xfrm>
              <a:off x="8142288" y="4189413"/>
              <a:ext cx="276225" cy="122238"/>
            </a:xfrm>
            <a:custGeom>
              <a:avLst/>
              <a:gdLst>
                <a:gd name="T0" fmla="*/ 156 w 158"/>
                <a:gd name="T1" fmla="*/ 1 h 70"/>
                <a:gd name="T2" fmla="*/ 0 w 158"/>
                <a:gd name="T3" fmla="*/ 69 h 70"/>
                <a:gd name="T4" fmla="*/ 1 w 158"/>
                <a:gd name="T5" fmla="*/ 70 h 70"/>
                <a:gd name="T6" fmla="*/ 157 w 158"/>
                <a:gd name="T7" fmla="*/ 2 h 70"/>
                <a:gd name="T8" fmla="*/ 156 w 158"/>
                <a:gd name="T9" fmla="*/ 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" h="70">
                  <a:moveTo>
                    <a:pt x="156" y="1"/>
                  </a:moveTo>
                  <a:cubicBezTo>
                    <a:pt x="103" y="20"/>
                    <a:pt x="51" y="44"/>
                    <a:pt x="0" y="69"/>
                  </a:cubicBezTo>
                  <a:cubicBezTo>
                    <a:pt x="0" y="69"/>
                    <a:pt x="0" y="70"/>
                    <a:pt x="1" y="70"/>
                  </a:cubicBezTo>
                  <a:cubicBezTo>
                    <a:pt x="52" y="45"/>
                    <a:pt x="104" y="22"/>
                    <a:pt x="157" y="2"/>
                  </a:cubicBezTo>
                  <a:cubicBezTo>
                    <a:pt x="158" y="2"/>
                    <a:pt x="157" y="0"/>
                    <a:pt x="15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6" name="ïṧḷïḓê-Freeform 916"/>
            <p:cNvSpPr/>
            <p:nvPr/>
          </p:nvSpPr>
          <p:spPr bwMode="auto">
            <a:xfrm>
              <a:off x="8242300" y="4186238"/>
              <a:ext cx="250825" cy="106363"/>
            </a:xfrm>
            <a:custGeom>
              <a:avLst/>
              <a:gdLst>
                <a:gd name="T0" fmla="*/ 142 w 143"/>
                <a:gd name="T1" fmla="*/ 0 h 61"/>
                <a:gd name="T2" fmla="*/ 0 w 143"/>
                <a:gd name="T3" fmla="*/ 60 h 61"/>
                <a:gd name="T4" fmla="*/ 1 w 143"/>
                <a:gd name="T5" fmla="*/ 61 h 61"/>
                <a:gd name="T6" fmla="*/ 142 w 143"/>
                <a:gd name="T7" fmla="*/ 1 h 61"/>
                <a:gd name="T8" fmla="*/ 142 w 143"/>
                <a:gd name="T9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61">
                  <a:moveTo>
                    <a:pt x="142" y="0"/>
                  </a:moveTo>
                  <a:cubicBezTo>
                    <a:pt x="93" y="17"/>
                    <a:pt x="46" y="37"/>
                    <a:pt x="0" y="60"/>
                  </a:cubicBezTo>
                  <a:cubicBezTo>
                    <a:pt x="0" y="60"/>
                    <a:pt x="0" y="61"/>
                    <a:pt x="1" y="61"/>
                  </a:cubicBezTo>
                  <a:cubicBezTo>
                    <a:pt x="47" y="38"/>
                    <a:pt x="94" y="19"/>
                    <a:pt x="142" y="1"/>
                  </a:cubicBezTo>
                  <a:cubicBezTo>
                    <a:pt x="143" y="1"/>
                    <a:pt x="142" y="0"/>
                    <a:pt x="14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7" name="ïṧḷïḓê-Freeform 917"/>
            <p:cNvSpPr/>
            <p:nvPr/>
          </p:nvSpPr>
          <p:spPr bwMode="auto">
            <a:xfrm>
              <a:off x="8281988" y="4162425"/>
              <a:ext cx="319088" cy="125413"/>
            </a:xfrm>
            <a:custGeom>
              <a:avLst/>
              <a:gdLst>
                <a:gd name="T0" fmla="*/ 181 w 182"/>
                <a:gd name="T1" fmla="*/ 0 h 72"/>
                <a:gd name="T2" fmla="*/ 0 w 182"/>
                <a:gd name="T3" fmla="*/ 71 h 72"/>
                <a:gd name="T4" fmla="*/ 0 w 182"/>
                <a:gd name="T5" fmla="*/ 72 h 72"/>
                <a:gd name="T6" fmla="*/ 182 w 182"/>
                <a:gd name="T7" fmla="*/ 1 h 72"/>
                <a:gd name="T8" fmla="*/ 181 w 182"/>
                <a:gd name="T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2" h="72">
                  <a:moveTo>
                    <a:pt x="181" y="0"/>
                  </a:moveTo>
                  <a:cubicBezTo>
                    <a:pt x="121" y="25"/>
                    <a:pt x="61" y="48"/>
                    <a:pt x="0" y="71"/>
                  </a:cubicBezTo>
                  <a:cubicBezTo>
                    <a:pt x="0" y="71"/>
                    <a:pt x="0" y="72"/>
                    <a:pt x="0" y="72"/>
                  </a:cubicBezTo>
                  <a:cubicBezTo>
                    <a:pt x="61" y="49"/>
                    <a:pt x="122" y="27"/>
                    <a:pt x="182" y="1"/>
                  </a:cubicBezTo>
                  <a:cubicBezTo>
                    <a:pt x="182" y="1"/>
                    <a:pt x="182" y="0"/>
                    <a:pt x="18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8" name="îṣļîḑé-Freeform 918"/>
            <p:cNvSpPr/>
            <p:nvPr/>
          </p:nvSpPr>
          <p:spPr bwMode="auto">
            <a:xfrm>
              <a:off x="5081588" y="4503738"/>
              <a:ext cx="3175" cy="0"/>
            </a:xfrm>
            <a:custGeom>
              <a:avLst/>
              <a:gdLst>
                <a:gd name="T0" fmla="*/ 1 w 2"/>
                <a:gd name="T1" fmla="*/ 1 w 2"/>
                <a:gd name="T2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9" name="îṣļîḑé-Freeform 919"/>
            <p:cNvSpPr/>
            <p:nvPr/>
          </p:nvSpPr>
          <p:spPr bwMode="auto">
            <a:xfrm>
              <a:off x="3478213" y="2898775"/>
              <a:ext cx="595313" cy="935038"/>
            </a:xfrm>
            <a:custGeom>
              <a:avLst/>
              <a:gdLst>
                <a:gd name="T0" fmla="*/ 260 w 340"/>
                <a:gd name="T1" fmla="*/ 164 h 535"/>
                <a:gd name="T2" fmla="*/ 307 w 340"/>
                <a:gd name="T3" fmla="*/ 137 h 535"/>
                <a:gd name="T4" fmla="*/ 261 w 340"/>
                <a:gd name="T5" fmla="*/ 104 h 535"/>
                <a:gd name="T6" fmla="*/ 262 w 340"/>
                <a:gd name="T7" fmla="*/ 61 h 535"/>
                <a:gd name="T8" fmla="*/ 319 w 340"/>
                <a:gd name="T9" fmla="*/ 47 h 535"/>
                <a:gd name="T10" fmla="*/ 242 w 340"/>
                <a:gd name="T11" fmla="*/ 26 h 535"/>
                <a:gd name="T12" fmla="*/ 187 w 340"/>
                <a:gd name="T13" fmla="*/ 9 h 535"/>
                <a:gd name="T14" fmla="*/ 123 w 340"/>
                <a:gd name="T15" fmla="*/ 0 h 535"/>
                <a:gd name="T16" fmla="*/ 43 w 340"/>
                <a:gd name="T17" fmla="*/ 45 h 535"/>
                <a:gd name="T18" fmla="*/ 27 w 340"/>
                <a:gd name="T19" fmla="*/ 54 h 535"/>
                <a:gd name="T20" fmla="*/ 24 w 340"/>
                <a:gd name="T21" fmla="*/ 291 h 535"/>
                <a:gd name="T22" fmla="*/ 3 w 340"/>
                <a:gd name="T23" fmla="*/ 521 h 535"/>
                <a:gd name="T24" fmla="*/ 71 w 340"/>
                <a:gd name="T25" fmla="*/ 512 h 535"/>
                <a:gd name="T26" fmla="*/ 73 w 340"/>
                <a:gd name="T27" fmla="*/ 508 h 535"/>
                <a:gd name="T28" fmla="*/ 101 w 340"/>
                <a:gd name="T29" fmla="*/ 328 h 535"/>
                <a:gd name="T30" fmla="*/ 124 w 340"/>
                <a:gd name="T31" fmla="*/ 429 h 535"/>
                <a:gd name="T32" fmla="*/ 123 w 340"/>
                <a:gd name="T33" fmla="*/ 155 h 535"/>
                <a:gd name="T34" fmla="*/ 144 w 340"/>
                <a:gd name="T35" fmla="*/ 7 h 535"/>
                <a:gd name="T36" fmla="*/ 178 w 340"/>
                <a:gd name="T37" fmla="*/ 149 h 535"/>
                <a:gd name="T38" fmla="*/ 177 w 340"/>
                <a:gd name="T39" fmla="*/ 165 h 535"/>
                <a:gd name="T40" fmla="*/ 178 w 340"/>
                <a:gd name="T41" fmla="*/ 207 h 535"/>
                <a:gd name="T42" fmla="*/ 171 w 340"/>
                <a:gd name="T43" fmla="*/ 229 h 535"/>
                <a:gd name="T44" fmla="*/ 177 w 340"/>
                <a:gd name="T45" fmla="*/ 255 h 535"/>
                <a:gd name="T46" fmla="*/ 171 w 340"/>
                <a:gd name="T47" fmla="*/ 309 h 535"/>
                <a:gd name="T48" fmla="*/ 176 w 340"/>
                <a:gd name="T49" fmla="*/ 324 h 535"/>
                <a:gd name="T50" fmla="*/ 195 w 340"/>
                <a:gd name="T51" fmla="*/ 415 h 535"/>
                <a:gd name="T52" fmla="*/ 256 w 340"/>
                <a:gd name="T53" fmla="*/ 329 h 535"/>
                <a:gd name="T54" fmla="*/ 70 w 340"/>
                <a:gd name="T55" fmla="*/ 39 h 535"/>
                <a:gd name="T56" fmla="*/ 83 w 340"/>
                <a:gd name="T57" fmla="*/ 165 h 535"/>
                <a:gd name="T58" fmla="*/ 44 w 340"/>
                <a:gd name="T59" fmla="*/ 48 h 535"/>
                <a:gd name="T60" fmla="*/ 66 w 340"/>
                <a:gd name="T61" fmla="*/ 335 h 535"/>
                <a:gd name="T62" fmla="*/ 26 w 340"/>
                <a:gd name="T63" fmla="*/ 299 h 535"/>
                <a:gd name="T64" fmla="*/ 50 w 340"/>
                <a:gd name="T65" fmla="*/ 491 h 535"/>
                <a:gd name="T66" fmla="*/ 69 w 340"/>
                <a:gd name="T67" fmla="*/ 284 h 535"/>
                <a:gd name="T68" fmla="*/ 87 w 340"/>
                <a:gd name="T69" fmla="*/ 329 h 535"/>
                <a:gd name="T70" fmla="*/ 120 w 340"/>
                <a:gd name="T71" fmla="*/ 318 h 535"/>
                <a:gd name="T72" fmla="*/ 120 w 340"/>
                <a:gd name="T73" fmla="*/ 318 h 535"/>
                <a:gd name="T74" fmla="*/ 261 w 340"/>
                <a:gd name="T75" fmla="*/ 35 h 535"/>
                <a:gd name="T76" fmla="*/ 180 w 340"/>
                <a:gd name="T77" fmla="*/ 285 h 535"/>
                <a:gd name="T78" fmla="*/ 188 w 340"/>
                <a:gd name="T79" fmla="*/ 167 h 535"/>
                <a:gd name="T80" fmla="*/ 181 w 340"/>
                <a:gd name="T81" fmla="*/ 186 h 535"/>
                <a:gd name="T82" fmla="*/ 180 w 340"/>
                <a:gd name="T83" fmla="*/ 208 h 535"/>
                <a:gd name="T84" fmla="*/ 180 w 340"/>
                <a:gd name="T85" fmla="*/ 209 h 535"/>
                <a:gd name="T86" fmla="*/ 180 w 340"/>
                <a:gd name="T87" fmla="*/ 286 h 535"/>
                <a:gd name="T88" fmla="*/ 180 w 340"/>
                <a:gd name="T89" fmla="*/ 310 h 535"/>
                <a:gd name="T90" fmla="*/ 242 w 340"/>
                <a:gd name="T91" fmla="*/ 30 h 535"/>
                <a:gd name="T92" fmla="*/ 242 w 340"/>
                <a:gd name="T93" fmla="*/ 102 h 535"/>
                <a:gd name="T94" fmla="*/ 189 w 340"/>
                <a:gd name="T95" fmla="*/ 17 h 535"/>
                <a:gd name="T96" fmla="*/ 195 w 340"/>
                <a:gd name="T97" fmla="*/ 309 h 535"/>
                <a:gd name="T98" fmla="*/ 194 w 340"/>
                <a:gd name="T99" fmla="*/ 260 h 535"/>
                <a:gd name="T100" fmla="*/ 242 w 340"/>
                <a:gd name="T101" fmla="*/ 241 h 535"/>
                <a:gd name="T102" fmla="*/ 242 w 340"/>
                <a:gd name="T103" fmla="*/ 239 h 535"/>
                <a:gd name="T104" fmla="*/ 225 w 340"/>
                <a:gd name="T105" fmla="*/ 195 h 535"/>
                <a:gd name="T106" fmla="*/ 193 w 340"/>
                <a:gd name="T107" fmla="*/ 168 h 535"/>
                <a:gd name="T108" fmla="*/ 251 w 340"/>
                <a:gd name="T109" fmla="*/ 293 h 535"/>
                <a:gd name="T110" fmla="*/ 244 w 340"/>
                <a:gd name="T111" fmla="*/ 269 h 535"/>
                <a:gd name="T112" fmla="*/ 244 w 340"/>
                <a:gd name="T113" fmla="*/ 239 h 535"/>
                <a:gd name="T114" fmla="*/ 244 w 340"/>
                <a:gd name="T115" fmla="*/ 177 h 535"/>
                <a:gd name="T116" fmla="*/ 255 w 340"/>
                <a:gd name="T117" fmla="*/ 242 h 535"/>
                <a:gd name="T118" fmla="*/ 244 w 340"/>
                <a:gd name="T119" fmla="*/ 160 h 535"/>
                <a:gd name="T120" fmla="*/ 244 w 340"/>
                <a:gd name="T121" fmla="*/ 102 h 535"/>
                <a:gd name="T122" fmla="*/ 248 w 340"/>
                <a:gd name="T123" fmla="*/ 80 h 535"/>
                <a:gd name="T124" fmla="*/ 244 w 340"/>
                <a:gd name="T125" fmla="*/ 74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40" h="535">
                  <a:moveTo>
                    <a:pt x="339" y="331"/>
                  </a:moveTo>
                  <a:cubicBezTo>
                    <a:pt x="313" y="328"/>
                    <a:pt x="287" y="325"/>
                    <a:pt x="261" y="324"/>
                  </a:cubicBezTo>
                  <a:cubicBezTo>
                    <a:pt x="260" y="272"/>
                    <a:pt x="260" y="221"/>
                    <a:pt x="260" y="169"/>
                  </a:cubicBezTo>
                  <a:cubicBezTo>
                    <a:pt x="284" y="174"/>
                    <a:pt x="309" y="179"/>
                    <a:pt x="333" y="183"/>
                  </a:cubicBezTo>
                  <a:cubicBezTo>
                    <a:pt x="335" y="184"/>
                    <a:pt x="334" y="181"/>
                    <a:pt x="333" y="181"/>
                  </a:cubicBezTo>
                  <a:cubicBezTo>
                    <a:pt x="309" y="175"/>
                    <a:pt x="285" y="169"/>
                    <a:pt x="260" y="164"/>
                  </a:cubicBezTo>
                  <a:cubicBezTo>
                    <a:pt x="260" y="158"/>
                    <a:pt x="260" y="152"/>
                    <a:pt x="261" y="147"/>
                  </a:cubicBezTo>
                  <a:cubicBezTo>
                    <a:pt x="280" y="151"/>
                    <a:pt x="299" y="155"/>
                    <a:pt x="319" y="157"/>
                  </a:cubicBezTo>
                  <a:cubicBezTo>
                    <a:pt x="320" y="157"/>
                    <a:pt x="319" y="156"/>
                    <a:pt x="319" y="156"/>
                  </a:cubicBezTo>
                  <a:cubicBezTo>
                    <a:pt x="299" y="153"/>
                    <a:pt x="280" y="149"/>
                    <a:pt x="261" y="145"/>
                  </a:cubicBezTo>
                  <a:cubicBezTo>
                    <a:pt x="261" y="138"/>
                    <a:pt x="261" y="131"/>
                    <a:pt x="261" y="124"/>
                  </a:cubicBezTo>
                  <a:cubicBezTo>
                    <a:pt x="276" y="131"/>
                    <a:pt x="291" y="135"/>
                    <a:pt x="307" y="137"/>
                  </a:cubicBezTo>
                  <a:cubicBezTo>
                    <a:pt x="308" y="137"/>
                    <a:pt x="308" y="136"/>
                    <a:pt x="307" y="136"/>
                  </a:cubicBezTo>
                  <a:cubicBezTo>
                    <a:pt x="291" y="133"/>
                    <a:pt x="276" y="129"/>
                    <a:pt x="261" y="122"/>
                  </a:cubicBezTo>
                  <a:cubicBezTo>
                    <a:pt x="261" y="117"/>
                    <a:pt x="261" y="112"/>
                    <a:pt x="261" y="106"/>
                  </a:cubicBezTo>
                  <a:cubicBezTo>
                    <a:pt x="277" y="110"/>
                    <a:pt x="292" y="114"/>
                    <a:pt x="307" y="117"/>
                  </a:cubicBezTo>
                  <a:cubicBezTo>
                    <a:pt x="308" y="118"/>
                    <a:pt x="308" y="116"/>
                    <a:pt x="307" y="116"/>
                  </a:cubicBezTo>
                  <a:cubicBezTo>
                    <a:pt x="292" y="112"/>
                    <a:pt x="277" y="108"/>
                    <a:pt x="261" y="104"/>
                  </a:cubicBezTo>
                  <a:cubicBezTo>
                    <a:pt x="261" y="97"/>
                    <a:pt x="261" y="90"/>
                    <a:pt x="261" y="83"/>
                  </a:cubicBezTo>
                  <a:cubicBezTo>
                    <a:pt x="269" y="84"/>
                    <a:pt x="277" y="85"/>
                    <a:pt x="285" y="86"/>
                  </a:cubicBezTo>
                  <a:cubicBezTo>
                    <a:pt x="286" y="87"/>
                    <a:pt x="286" y="85"/>
                    <a:pt x="285" y="85"/>
                  </a:cubicBezTo>
                  <a:cubicBezTo>
                    <a:pt x="277" y="83"/>
                    <a:pt x="270" y="82"/>
                    <a:pt x="262" y="81"/>
                  </a:cubicBezTo>
                  <a:cubicBezTo>
                    <a:pt x="262" y="81"/>
                    <a:pt x="262" y="81"/>
                    <a:pt x="262" y="81"/>
                  </a:cubicBezTo>
                  <a:cubicBezTo>
                    <a:pt x="262" y="74"/>
                    <a:pt x="262" y="68"/>
                    <a:pt x="262" y="61"/>
                  </a:cubicBezTo>
                  <a:cubicBezTo>
                    <a:pt x="272" y="65"/>
                    <a:pt x="283" y="69"/>
                    <a:pt x="293" y="72"/>
                  </a:cubicBezTo>
                  <a:cubicBezTo>
                    <a:pt x="294" y="72"/>
                    <a:pt x="294" y="71"/>
                    <a:pt x="293" y="71"/>
                  </a:cubicBezTo>
                  <a:cubicBezTo>
                    <a:pt x="283" y="67"/>
                    <a:pt x="272" y="63"/>
                    <a:pt x="262" y="59"/>
                  </a:cubicBezTo>
                  <a:cubicBezTo>
                    <a:pt x="262" y="51"/>
                    <a:pt x="262" y="43"/>
                    <a:pt x="262" y="35"/>
                  </a:cubicBezTo>
                  <a:cubicBezTo>
                    <a:pt x="281" y="40"/>
                    <a:pt x="300" y="45"/>
                    <a:pt x="319" y="50"/>
                  </a:cubicBezTo>
                  <a:cubicBezTo>
                    <a:pt x="320" y="50"/>
                    <a:pt x="320" y="48"/>
                    <a:pt x="319" y="47"/>
                  </a:cubicBezTo>
                  <a:cubicBezTo>
                    <a:pt x="300" y="42"/>
                    <a:pt x="281" y="37"/>
                    <a:pt x="262" y="32"/>
                  </a:cubicBezTo>
                  <a:cubicBezTo>
                    <a:pt x="262" y="31"/>
                    <a:pt x="262" y="30"/>
                    <a:pt x="262" y="29"/>
                  </a:cubicBezTo>
                  <a:cubicBezTo>
                    <a:pt x="262" y="28"/>
                    <a:pt x="262" y="28"/>
                    <a:pt x="262" y="29"/>
                  </a:cubicBezTo>
                  <a:cubicBezTo>
                    <a:pt x="262" y="30"/>
                    <a:pt x="261" y="31"/>
                    <a:pt x="261" y="32"/>
                  </a:cubicBezTo>
                  <a:cubicBezTo>
                    <a:pt x="255" y="31"/>
                    <a:pt x="249" y="29"/>
                    <a:pt x="242" y="27"/>
                  </a:cubicBezTo>
                  <a:cubicBezTo>
                    <a:pt x="242" y="27"/>
                    <a:pt x="242" y="26"/>
                    <a:pt x="242" y="26"/>
                  </a:cubicBezTo>
                  <a:cubicBezTo>
                    <a:pt x="242" y="26"/>
                    <a:pt x="242" y="26"/>
                    <a:pt x="242" y="26"/>
                  </a:cubicBezTo>
                  <a:cubicBezTo>
                    <a:pt x="242" y="26"/>
                    <a:pt x="242" y="27"/>
                    <a:pt x="242" y="27"/>
                  </a:cubicBezTo>
                  <a:cubicBezTo>
                    <a:pt x="235" y="26"/>
                    <a:pt x="228" y="24"/>
                    <a:pt x="221" y="22"/>
                  </a:cubicBezTo>
                  <a:cubicBezTo>
                    <a:pt x="210" y="19"/>
                    <a:pt x="200" y="17"/>
                    <a:pt x="189" y="14"/>
                  </a:cubicBezTo>
                  <a:cubicBezTo>
                    <a:pt x="189" y="12"/>
                    <a:pt x="189" y="11"/>
                    <a:pt x="189" y="9"/>
                  </a:cubicBezTo>
                  <a:cubicBezTo>
                    <a:pt x="189" y="8"/>
                    <a:pt x="187" y="8"/>
                    <a:pt x="187" y="9"/>
                  </a:cubicBezTo>
                  <a:cubicBezTo>
                    <a:pt x="187" y="10"/>
                    <a:pt x="187" y="12"/>
                    <a:pt x="188" y="14"/>
                  </a:cubicBezTo>
                  <a:cubicBezTo>
                    <a:pt x="175" y="10"/>
                    <a:pt x="162" y="7"/>
                    <a:pt x="149" y="4"/>
                  </a:cubicBezTo>
                  <a:cubicBezTo>
                    <a:pt x="149" y="4"/>
                    <a:pt x="149" y="4"/>
                    <a:pt x="149" y="4"/>
                  </a:cubicBezTo>
                  <a:cubicBezTo>
                    <a:pt x="150" y="4"/>
                    <a:pt x="149" y="2"/>
                    <a:pt x="148" y="2"/>
                  </a:cubicBezTo>
                  <a:cubicBezTo>
                    <a:pt x="147" y="3"/>
                    <a:pt x="146" y="3"/>
                    <a:pt x="145" y="4"/>
                  </a:cubicBezTo>
                  <a:cubicBezTo>
                    <a:pt x="137" y="2"/>
                    <a:pt x="130" y="1"/>
                    <a:pt x="123" y="0"/>
                  </a:cubicBezTo>
                  <a:cubicBezTo>
                    <a:pt x="122" y="0"/>
                    <a:pt x="122" y="1"/>
                    <a:pt x="123" y="1"/>
                  </a:cubicBezTo>
                  <a:cubicBezTo>
                    <a:pt x="129" y="3"/>
                    <a:pt x="134" y="4"/>
                    <a:pt x="140" y="6"/>
                  </a:cubicBezTo>
                  <a:cubicBezTo>
                    <a:pt x="108" y="19"/>
                    <a:pt x="76" y="32"/>
                    <a:pt x="44" y="45"/>
                  </a:cubicBezTo>
                  <a:cubicBezTo>
                    <a:pt x="44" y="43"/>
                    <a:pt x="44" y="42"/>
                    <a:pt x="44" y="40"/>
                  </a:cubicBezTo>
                  <a:cubicBezTo>
                    <a:pt x="44" y="40"/>
                    <a:pt x="43" y="40"/>
                    <a:pt x="43" y="40"/>
                  </a:cubicBezTo>
                  <a:cubicBezTo>
                    <a:pt x="43" y="42"/>
                    <a:pt x="43" y="43"/>
                    <a:pt x="43" y="45"/>
                  </a:cubicBezTo>
                  <a:cubicBezTo>
                    <a:pt x="30" y="50"/>
                    <a:pt x="17" y="55"/>
                    <a:pt x="4" y="60"/>
                  </a:cubicBezTo>
                  <a:cubicBezTo>
                    <a:pt x="4" y="60"/>
                    <a:pt x="4" y="60"/>
                    <a:pt x="4" y="60"/>
                  </a:cubicBezTo>
                  <a:cubicBezTo>
                    <a:pt x="17" y="57"/>
                    <a:pt x="30" y="53"/>
                    <a:pt x="43" y="48"/>
                  </a:cubicBezTo>
                  <a:cubicBezTo>
                    <a:pt x="41" y="92"/>
                    <a:pt x="40" y="135"/>
                    <a:pt x="40" y="178"/>
                  </a:cubicBezTo>
                  <a:cubicBezTo>
                    <a:pt x="34" y="180"/>
                    <a:pt x="29" y="181"/>
                    <a:pt x="24" y="183"/>
                  </a:cubicBezTo>
                  <a:cubicBezTo>
                    <a:pt x="24" y="140"/>
                    <a:pt x="25" y="97"/>
                    <a:pt x="27" y="54"/>
                  </a:cubicBezTo>
                  <a:cubicBezTo>
                    <a:pt x="27" y="54"/>
                    <a:pt x="26" y="54"/>
                    <a:pt x="26" y="54"/>
                  </a:cubicBezTo>
                  <a:cubicBezTo>
                    <a:pt x="22" y="97"/>
                    <a:pt x="21" y="140"/>
                    <a:pt x="22" y="184"/>
                  </a:cubicBezTo>
                  <a:cubicBezTo>
                    <a:pt x="15" y="186"/>
                    <a:pt x="8" y="188"/>
                    <a:pt x="1" y="190"/>
                  </a:cubicBezTo>
                  <a:cubicBezTo>
                    <a:pt x="0" y="190"/>
                    <a:pt x="1" y="191"/>
                    <a:pt x="1" y="191"/>
                  </a:cubicBezTo>
                  <a:cubicBezTo>
                    <a:pt x="8" y="190"/>
                    <a:pt x="15" y="188"/>
                    <a:pt x="22" y="186"/>
                  </a:cubicBezTo>
                  <a:cubicBezTo>
                    <a:pt x="22" y="221"/>
                    <a:pt x="23" y="256"/>
                    <a:pt x="24" y="291"/>
                  </a:cubicBezTo>
                  <a:cubicBezTo>
                    <a:pt x="24" y="310"/>
                    <a:pt x="25" y="329"/>
                    <a:pt x="25" y="348"/>
                  </a:cubicBezTo>
                  <a:cubicBezTo>
                    <a:pt x="17" y="351"/>
                    <a:pt x="9" y="354"/>
                    <a:pt x="1" y="357"/>
                  </a:cubicBezTo>
                  <a:cubicBezTo>
                    <a:pt x="0" y="357"/>
                    <a:pt x="1" y="358"/>
                    <a:pt x="1" y="358"/>
                  </a:cubicBezTo>
                  <a:cubicBezTo>
                    <a:pt x="9" y="356"/>
                    <a:pt x="17" y="354"/>
                    <a:pt x="25" y="352"/>
                  </a:cubicBezTo>
                  <a:cubicBezTo>
                    <a:pt x="27" y="407"/>
                    <a:pt x="28" y="461"/>
                    <a:pt x="28" y="516"/>
                  </a:cubicBezTo>
                  <a:cubicBezTo>
                    <a:pt x="20" y="518"/>
                    <a:pt x="12" y="519"/>
                    <a:pt x="3" y="521"/>
                  </a:cubicBezTo>
                  <a:cubicBezTo>
                    <a:pt x="2" y="521"/>
                    <a:pt x="3" y="524"/>
                    <a:pt x="4" y="523"/>
                  </a:cubicBezTo>
                  <a:cubicBezTo>
                    <a:pt x="12" y="522"/>
                    <a:pt x="20" y="521"/>
                    <a:pt x="28" y="519"/>
                  </a:cubicBezTo>
                  <a:cubicBezTo>
                    <a:pt x="29" y="524"/>
                    <a:pt x="29" y="529"/>
                    <a:pt x="29" y="533"/>
                  </a:cubicBezTo>
                  <a:cubicBezTo>
                    <a:pt x="29" y="534"/>
                    <a:pt x="30" y="535"/>
                    <a:pt x="30" y="534"/>
                  </a:cubicBezTo>
                  <a:cubicBezTo>
                    <a:pt x="30" y="529"/>
                    <a:pt x="30" y="524"/>
                    <a:pt x="31" y="519"/>
                  </a:cubicBezTo>
                  <a:cubicBezTo>
                    <a:pt x="44" y="516"/>
                    <a:pt x="57" y="514"/>
                    <a:pt x="71" y="512"/>
                  </a:cubicBezTo>
                  <a:cubicBezTo>
                    <a:pt x="71" y="515"/>
                    <a:pt x="71" y="518"/>
                    <a:pt x="71" y="522"/>
                  </a:cubicBezTo>
                  <a:cubicBezTo>
                    <a:pt x="71" y="523"/>
                    <a:pt x="73" y="523"/>
                    <a:pt x="73" y="522"/>
                  </a:cubicBezTo>
                  <a:cubicBezTo>
                    <a:pt x="73" y="519"/>
                    <a:pt x="73" y="515"/>
                    <a:pt x="73" y="511"/>
                  </a:cubicBezTo>
                  <a:cubicBezTo>
                    <a:pt x="81" y="510"/>
                    <a:pt x="90" y="508"/>
                    <a:pt x="98" y="506"/>
                  </a:cubicBezTo>
                  <a:cubicBezTo>
                    <a:pt x="99" y="506"/>
                    <a:pt x="98" y="504"/>
                    <a:pt x="97" y="504"/>
                  </a:cubicBezTo>
                  <a:cubicBezTo>
                    <a:pt x="89" y="505"/>
                    <a:pt x="81" y="507"/>
                    <a:pt x="73" y="508"/>
                  </a:cubicBezTo>
                  <a:cubicBezTo>
                    <a:pt x="73" y="452"/>
                    <a:pt x="71" y="395"/>
                    <a:pt x="70" y="339"/>
                  </a:cubicBezTo>
                  <a:cubicBezTo>
                    <a:pt x="75" y="337"/>
                    <a:pt x="79" y="336"/>
                    <a:pt x="83" y="334"/>
                  </a:cubicBezTo>
                  <a:cubicBezTo>
                    <a:pt x="83" y="363"/>
                    <a:pt x="84" y="392"/>
                    <a:pt x="86" y="420"/>
                  </a:cubicBezTo>
                  <a:cubicBezTo>
                    <a:pt x="86" y="421"/>
                    <a:pt x="87" y="421"/>
                    <a:pt x="87" y="420"/>
                  </a:cubicBezTo>
                  <a:cubicBezTo>
                    <a:pt x="87" y="391"/>
                    <a:pt x="87" y="362"/>
                    <a:pt x="87" y="333"/>
                  </a:cubicBezTo>
                  <a:cubicBezTo>
                    <a:pt x="92" y="332"/>
                    <a:pt x="96" y="330"/>
                    <a:pt x="101" y="328"/>
                  </a:cubicBezTo>
                  <a:cubicBezTo>
                    <a:pt x="101" y="357"/>
                    <a:pt x="101" y="386"/>
                    <a:pt x="103" y="414"/>
                  </a:cubicBezTo>
                  <a:cubicBezTo>
                    <a:pt x="103" y="415"/>
                    <a:pt x="104" y="415"/>
                    <a:pt x="104" y="415"/>
                  </a:cubicBezTo>
                  <a:cubicBezTo>
                    <a:pt x="105" y="385"/>
                    <a:pt x="105" y="356"/>
                    <a:pt x="105" y="327"/>
                  </a:cubicBezTo>
                  <a:cubicBezTo>
                    <a:pt x="110" y="325"/>
                    <a:pt x="115" y="324"/>
                    <a:pt x="120" y="322"/>
                  </a:cubicBezTo>
                  <a:cubicBezTo>
                    <a:pt x="120" y="357"/>
                    <a:pt x="120" y="393"/>
                    <a:pt x="122" y="428"/>
                  </a:cubicBezTo>
                  <a:cubicBezTo>
                    <a:pt x="122" y="429"/>
                    <a:pt x="124" y="430"/>
                    <a:pt x="124" y="429"/>
                  </a:cubicBezTo>
                  <a:cubicBezTo>
                    <a:pt x="126" y="393"/>
                    <a:pt x="125" y="356"/>
                    <a:pt x="125" y="320"/>
                  </a:cubicBezTo>
                  <a:cubicBezTo>
                    <a:pt x="131" y="318"/>
                    <a:pt x="137" y="316"/>
                    <a:pt x="143" y="313"/>
                  </a:cubicBezTo>
                  <a:cubicBezTo>
                    <a:pt x="145" y="313"/>
                    <a:pt x="144" y="311"/>
                    <a:pt x="142" y="311"/>
                  </a:cubicBezTo>
                  <a:cubicBezTo>
                    <a:pt x="137" y="313"/>
                    <a:pt x="131" y="315"/>
                    <a:pt x="125" y="317"/>
                  </a:cubicBezTo>
                  <a:cubicBezTo>
                    <a:pt x="124" y="287"/>
                    <a:pt x="123" y="258"/>
                    <a:pt x="123" y="228"/>
                  </a:cubicBezTo>
                  <a:cubicBezTo>
                    <a:pt x="123" y="204"/>
                    <a:pt x="123" y="179"/>
                    <a:pt x="123" y="155"/>
                  </a:cubicBezTo>
                  <a:cubicBezTo>
                    <a:pt x="128" y="153"/>
                    <a:pt x="133" y="151"/>
                    <a:pt x="138" y="149"/>
                  </a:cubicBezTo>
                  <a:cubicBezTo>
                    <a:pt x="139" y="148"/>
                    <a:pt x="138" y="146"/>
                    <a:pt x="137" y="147"/>
                  </a:cubicBezTo>
                  <a:cubicBezTo>
                    <a:pt x="132" y="148"/>
                    <a:pt x="127" y="150"/>
                    <a:pt x="123" y="152"/>
                  </a:cubicBezTo>
                  <a:cubicBezTo>
                    <a:pt x="123" y="107"/>
                    <a:pt x="123" y="62"/>
                    <a:pt x="124" y="18"/>
                  </a:cubicBezTo>
                  <a:cubicBezTo>
                    <a:pt x="124" y="17"/>
                    <a:pt x="124" y="17"/>
                    <a:pt x="123" y="17"/>
                  </a:cubicBezTo>
                  <a:cubicBezTo>
                    <a:pt x="130" y="14"/>
                    <a:pt x="137" y="10"/>
                    <a:pt x="144" y="7"/>
                  </a:cubicBezTo>
                  <a:cubicBezTo>
                    <a:pt x="159" y="10"/>
                    <a:pt x="173" y="14"/>
                    <a:pt x="188" y="17"/>
                  </a:cubicBezTo>
                  <a:cubicBezTo>
                    <a:pt x="188" y="61"/>
                    <a:pt x="188" y="106"/>
                    <a:pt x="188" y="150"/>
                  </a:cubicBezTo>
                  <a:cubicBezTo>
                    <a:pt x="186" y="150"/>
                    <a:pt x="184" y="150"/>
                    <a:pt x="182" y="149"/>
                  </a:cubicBezTo>
                  <a:cubicBezTo>
                    <a:pt x="183" y="105"/>
                    <a:pt x="185" y="61"/>
                    <a:pt x="186" y="17"/>
                  </a:cubicBezTo>
                  <a:cubicBezTo>
                    <a:pt x="186" y="17"/>
                    <a:pt x="185" y="17"/>
                    <a:pt x="185" y="17"/>
                  </a:cubicBezTo>
                  <a:cubicBezTo>
                    <a:pt x="180" y="61"/>
                    <a:pt x="179" y="105"/>
                    <a:pt x="178" y="149"/>
                  </a:cubicBezTo>
                  <a:cubicBezTo>
                    <a:pt x="165" y="147"/>
                    <a:pt x="151" y="145"/>
                    <a:pt x="137" y="144"/>
                  </a:cubicBezTo>
                  <a:cubicBezTo>
                    <a:pt x="136" y="144"/>
                    <a:pt x="137" y="145"/>
                    <a:pt x="137" y="146"/>
                  </a:cubicBezTo>
                  <a:cubicBezTo>
                    <a:pt x="151" y="148"/>
                    <a:pt x="165" y="151"/>
                    <a:pt x="178" y="154"/>
                  </a:cubicBezTo>
                  <a:cubicBezTo>
                    <a:pt x="178" y="157"/>
                    <a:pt x="178" y="161"/>
                    <a:pt x="178" y="165"/>
                  </a:cubicBezTo>
                  <a:cubicBezTo>
                    <a:pt x="178" y="165"/>
                    <a:pt x="177" y="165"/>
                    <a:pt x="177" y="164"/>
                  </a:cubicBezTo>
                  <a:cubicBezTo>
                    <a:pt x="176" y="164"/>
                    <a:pt x="176" y="165"/>
                    <a:pt x="177" y="165"/>
                  </a:cubicBezTo>
                  <a:cubicBezTo>
                    <a:pt x="177" y="165"/>
                    <a:pt x="178" y="165"/>
                    <a:pt x="178" y="166"/>
                  </a:cubicBezTo>
                  <a:cubicBezTo>
                    <a:pt x="178" y="172"/>
                    <a:pt x="178" y="179"/>
                    <a:pt x="178" y="186"/>
                  </a:cubicBezTo>
                  <a:cubicBezTo>
                    <a:pt x="175" y="185"/>
                    <a:pt x="172" y="184"/>
                    <a:pt x="168" y="184"/>
                  </a:cubicBezTo>
                  <a:cubicBezTo>
                    <a:pt x="167" y="184"/>
                    <a:pt x="167" y="185"/>
                    <a:pt x="168" y="185"/>
                  </a:cubicBezTo>
                  <a:cubicBezTo>
                    <a:pt x="172" y="186"/>
                    <a:pt x="175" y="187"/>
                    <a:pt x="178" y="187"/>
                  </a:cubicBezTo>
                  <a:cubicBezTo>
                    <a:pt x="178" y="194"/>
                    <a:pt x="178" y="200"/>
                    <a:pt x="178" y="207"/>
                  </a:cubicBezTo>
                  <a:cubicBezTo>
                    <a:pt x="178" y="207"/>
                    <a:pt x="178" y="207"/>
                    <a:pt x="178" y="208"/>
                  </a:cubicBezTo>
                  <a:cubicBezTo>
                    <a:pt x="177" y="207"/>
                    <a:pt x="175" y="207"/>
                    <a:pt x="174" y="207"/>
                  </a:cubicBezTo>
                  <a:cubicBezTo>
                    <a:pt x="173" y="207"/>
                    <a:pt x="173" y="208"/>
                    <a:pt x="174" y="208"/>
                  </a:cubicBezTo>
                  <a:cubicBezTo>
                    <a:pt x="175" y="208"/>
                    <a:pt x="177" y="208"/>
                    <a:pt x="178" y="209"/>
                  </a:cubicBezTo>
                  <a:cubicBezTo>
                    <a:pt x="178" y="216"/>
                    <a:pt x="178" y="223"/>
                    <a:pt x="177" y="230"/>
                  </a:cubicBezTo>
                  <a:cubicBezTo>
                    <a:pt x="175" y="230"/>
                    <a:pt x="173" y="229"/>
                    <a:pt x="171" y="229"/>
                  </a:cubicBezTo>
                  <a:cubicBezTo>
                    <a:pt x="170" y="229"/>
                    <a:pt x="171" y="231"/>
                    <a:pt x="171" y="231"/>
                  </a:cubicBezTo>
                  <a:cubicBezTo>
                    <a:pt x="173" y="231"/>
                    <a:pt x="175" y="231"/>
                    <a:pt x="177" y="231"/>
                  </a:cubicBezTo>
                  <a:cubicBezTo>
                    <a:pt x="177" y="239"/>
                    <a:pt x="177" y="246"/>
                    <a:pt x="177" y="254"/>
                  </a:cubicBezTo>
                  <a:cubicBezTo>
                    <a:pt x="175" y="253"/>
                    <a:pt x="173" y="253"/>
                    <a:pt x="171" y="252"/>
                  </a:cubicBezTo>
                  <a:cubicBezTo>
                    <a:pt x="170" y="252"/>
                    <a:pt x="171" y="253"/>
                    <a:pt x="171" y="253"/>
                  </a:cubicBezTo>
                  <a:cubicBezTo>
                    <a:pt x="173" y="254"/>
                    <a:pt x="175" y="255"/>
                    <a:pt x="177" y="255"/>
                  </a:cubicBezTo>
                  <a:cubicBezTo>
                    <a:pt x="177" y="265"/>
                    <a:pt x="177" y="275"/>
                    <a:pt x="177" y="284"/>
                  </a:cubicBezTo>
                  <a:cubicBezTo>
                    <a:pt x="173" y="284"/>
                    <a:pt x="169" y="283"/>
                    <a:pt x="165" y="283"/>
                  </a:cubicBezTo>
                  <a:cubicBezTo>
                    <a:pt x="164" y="283"/>
                    <a:pt x="165" y="285"/>
                    <a:pt x="166" y="285"/>
                  </a:cubicBezTo>
                  <a:cubicBezTo>
                    <a:pt x="169" y="285"/>
                    <a:pt x="173" y="286"/>
                    <a:pt x="177" y="286"/>
                  </a:cubicBezTo>
                  <a:cubicBezTo>
                    <a:pt x="176" y="294"/>
                    <a:pt x="176" y="301"/>
                    <a:pt x="176" y="309"/>
                  </a:cubicBezTo>
                  <a:cubicBezTo>
                    <a:pt x="175" y="309"/>
                    <a:pt x="173" y="309"/>
                    <a:pt x="171" y="309"/>
                  </a:cubicBezTo>
                  <a:cubicBezTo>
                    <a:pt x="171" y="309"/>
                    <a:pt x="171" y="310"/>
                    <a:pt x="171" y="310"/>
                  </a:cubicBezTo>
                  <a:cubicBezTo>
                    <a:pt x="173" y="310"/>
                    <a:pt x="175" y="310"/>
                    <a:pt x="176" y="310"/>
                  </a:cubicBezTo>
                  <a:cubicBezTo>
                    <a:pt x="176" y="313"/>
                    <a:pt x="176" y="317"/>
                    <a:pt x="176" y="320"/>
                  </a:cubicBezTo>
                  <a:cubicBezTo>
                    <a:pt x="159" y="320"/>
                    <a:pt x="142" y="320"/>
                    <a:pt x="126" y="320"/>
                  </a:cubicBezTo>
                  <a:cubicBezTo>
                    <a:pt x="125" y="320"/>
                    <a:pt x="125" y="322"/>
                    <a:pt x="126" y="322"/>
                  </a:cubicBezTo>
                  <a:cubicBezTo>
                    <a:pt x="143" y="322"/>
                    <a:pt x="159" y="323"/>
                    <a:pt x="176" y="324"/>
                  </a:cubicBezTo>
                  <a:cubicBezTo>
                    <a:pt x="176" y="347"/>
                    <a:pt x="176" y="371"/>
                    <a:pt x="176" y="394"/>
                  </a:cubicBezTo>
                  <a:cubicBezTo>
                    <a:pt x="176" y="395"/>
                    <a:pt x="178" y="396"/>
                    <a:pt x="178" y="395"/>
                  </a:cubicBezTo>
                  <a:cubicBezTo>
                    <a:pt x="179" y="371"/>
                    <a:pt x="180" y="348"/>
                    <a:pt x="180" y="324"/>
                  </a:cubicBezTo>
                  <a:cubicBezTo>
                    <a:pt x="183" y="324"/>
                    <a:pt x="186" y="324"/>
                    <a:pt x="190" y="325"/>
                  </a:cubicBezTo>
                  <a:cubicBezTo>
                    <a:pt x="190" y="355"/>
                    <a:pt x="191" y="384"/>
                    <a:pt x="193" y="414"/>
                  </a:cubicBezTo>
                  <a:cubicBezTo>
                    <a:pt x="193" y="415"/>
                    <a:pt x="195" y="416"/>
                    <a:pt x="195" y="415"/>
                  </a:cubicBezTo>
                  <a:cubicBezTo>
                    <a:pt x="195" y="385"/>
                    <a:pt x="195" y="355"/>
                    <a:pt x="195" y="325"/>
                  </a:cubicBezTo>
                  <a:cubicBezTo>
                    <a:pt x="210" y="326"/>
                    <a:pt x="226" y="327"/>
                    <a:pt x="241" y="328"/>
                  </a:cubicBezTo>
                  <a:cubicBezTo>
                    <a:pt x="241" y="350"/>
                    <a:pt x="241" y="372"/>
                    <a:pt x="241" y="394"/>
                  </a:cubicBezTo>
                  <a:cubicBezTo>
                    <a:pt x="241" y="395"/>
                    <a:pt x="243" y="396"/>
                    <a:pt x="243" y="395"/>
                  </a:cubicBezTo>
                  <a:cubicBezTo>
                    <a:pt x="244" y="373"/>
                    <a:pt x="244" y="350"/>
                    <a:pt x="244" y="328"/>
                  </a:cubicBezTo>
                  <a:cubicBezTo>
                    <a:pt x="248" y="328"/>
                    <a:pt x="252" y="329"/>
                    <a:pt x="256" y="329"/>
                  </a:cubicBezTo>
                  <a:cubicBezTo>
                    <a:pt x="257" y="354"/>
                    <a:pt x="259" y="378"/>
                    <a:pt x="261" y="403"/>
                  </a:cubicBezTo>
                  <a:cubicBezTo>
                    <a:pt x="261" y="404"/>
                    <a:pt x="263" y="404"/>
                    <a:pt x="263" y="403"/>
                  </a:cubicBezTo>
                  <a:cubicBezTo>
                    <a:pt x="262" y="379"/>
                    <a:pt x="261" y="354"/>
                    <a:pt x="261" y="329"/>
                  </a:cubicBezTo>
                  <a:cubicBezTo>
                    <a:pt x="287" y="331"/>
                    <a:pt x="313" y="332"/>
                    <a:pt x="339" y="333"/>
                  </a:cubicBezTo>
                  <a:cubicBezTo>
                    <a:pt x="340" y="333"/>
                    <a:pt x="340" y="331"/>
                    <a:pt x="339" y="331"/>
                  </a:cubicBezTo>
                  <a:close/>
                  <a:moveTo>
                    <a:pt x="70" y="39"/>
                  </a:moveTo>
                  <a:cubicBezTo>
                    <a:pt x="80" y="35"/>
                    <a:pt x="90" y="31"/>
                    <a:pt x="100" y="27"/>
                  </a:cubicBezTo>
                  <a:cubicBezTo>
                    <a:pt x="100" y="71"/>
                    <a:pt x="101" y="115"/>
                    <a:pt x="101" y="159"/>
                  </a:cubicBezTo>
                  <a:cubicBezTo>
                    <a:pt x="96" y="161"/>
                    <a:pt x="91" y="162"/>
                    <a:pt x="86" y="164"/>
                  </a:cubicBezTo>
                  <a:cubicBezTo>
                    <a:pt x="86" y="122"/>
                    <a:pt x="86" y="79"/>
                    <a:pt x="83" y="37"/>
                  </a:cubicBezTo>
                  <a:cubicBezTo>
                    <a:pt x="83" y="37"/>
                    <a:pt x="83" y="37"/>
                    <a:pt x="83" y="37"/>
                  </a:cubicBezTo>
                  <a:cubicBezTo>
                    <a:pt x="82" y="80"/>
                    <a:pt x="83" y="122"/>
                    <a:pt x="83" y="165"/>
                  </a:cubicBezTo>
                  <a:cubicBezTo>
                    <a:pt x="79" y="166"/>
                    <a:pt x="74" y="168"/>
                    <a:pt x="69" y="169"/>
                  </a:cubicBezTo>
                  <a:cubicBezTo>
                    <a:pt x="69" y="126"/>
                    <a:pt x="69" y="83"/>
                    <a:pt x="70" y="39"/>
                  </a:cubicBezTo>
                  <a:close/>
                  <a:moveTo>
                    <a:pt x="68" y="40"/>
                  </a:moveTo>
                  <a:cubicBezTo>
                    <a:pt x="68" y="83"/>
                    <a:pt x="67" y="127"/>
                    <a:pt x="66" y="170"/>
                  </a:cubicBezTo>
                  <a:cubicBezTo>
                    <a:pt x="59" y="173"/>
                    <a:pt x="52" y="175"/>
                    <a:pt x="44" y="177"/>
                  </a:cubicBezTo>
                  <a:cubicBezTo>
                    <a:pt x="44" y="134"/>
                    <a:pt x="44" y="91"/>
                    <a:pt x="44" y="48"/>
                  </a:cubicBezTo>
                  <a:cubicBezTo>
                    <a:pt x="52" y="45"/>
                    <a:pt x="60" y="43"/>
                    <a:pt x="68" y="40"/>
                  </a:cubicBezTo>
                  <a:close/>
                  <a:moveTo>
                    <a:pt x="66" y="335"/>
                  </a:moveTo>
                  <a:cubicBezTo>
                    <a:pt x="59" y="337"/>
                    <a:pt x="53" y="339"/>
                    <a:pt x="46" y="342"/>
                  </a:cubicBezTo>
                  <a:cubicBezTo>
                    <a:pt x="45" y="288"/>
                    <a:pt x="45" y="234"/>
                    <a:pt x="45" y="180"/>
                  </a:cubicBezTo>
                  <a:cubicBezTo>
                    <a:pt x="52" y="178"/>
                    <a:pt x="59" y="176"/>
                    <a:pt x="66" y="174"/>
                  </a:cubicBezTo>
                  <a:cubicBezTo>
                    <a:pt x="66" y="228"/>
                    <a:pt x="66" y="281"/>
                    <a:pt x="66" y="335"/>
                  </a:cubicBezTo>
                  <a:close/>
                  <a:moveTo>
                    <a:pt x="26" y="299"/>
                  </a:moveTo>
                  <a:cubicBezTo>
                    <a:pt x="25" y="261"/>
                    <a:pt x="24" y="224"/>
                    <a:pt x="24" y="186"/>
                  </a:cubicBezTo>
                  <a:cubicBezTo>
                    <a:pt x="29" y="184"/>
                    <a:pt x="34" y="183"/>
                    <a:pt x="40" y="182"/>
                  </a:cubicBezTo>
                  <a:cubicBezTo>
                    <a:pt x="39" y="236"/>
                    <a:pt x="40" y="289"/>
                    <a:pt x="41" y="343"/>
                  </a:cubicBezTo>
                  <a:cubicBezTo>
                    <a:pt x="37" y="345"/>
                    <a:pt x="32" y="346"/>
                    <a:pt x="28" y="348"/>
                  </a:cubicBezTo>
                  <a:cubicBezTo>
                    <a:pt x="27" y="331"/>
                    <a:pt x="26" y="315"/>
                    <a:pt x="26" y="299"/>
                  </a:cubicBezTo>
                  <a:close/>
                  <a:moveTo>
                    <a:pt x="71" y="508"/>
                  </a:moveTo>
                  <a:cubicBezTo>
                    <a:pt x="57" y="511"/>
                    <a:pt x="44" y="513"/>
                    <a:pt x="31" y="516"/>
                  </a:cubicBezTo>
                  <a:cubicBezTo>
                    <a:pt x="32" y="461"/>
                    <a:pt x="30" y="406"/>
                    <a:pt x="28" y="351"/>
                  </a:cubicBezTo>
                  <a:cubicBezTo>
                    <a:pt x="32" y="350"/>
                    <a:pt x="37" y="349"/>
                    <a:pt x="41" y="347"/>
                  </a:cubicBezTo>
                  <a:cubicBezTo>
                    <a:pt x="43" y="395"/>
                    <a:pt x="45" y="443"/>
                    <a:pt x="49" y="491"/>
                  </a:cubicBezTo>
                  <a:cubicBezTo>
                    <a:pt x="49" y="492"/>
                    <a:pt x="50" y="492"/>
                    <a:pt x="50" y="491"/>
                  </a:cubicBezTo>
                  <a:cubicBezTo>
                    <a:pt x="48" y="443"/>
                    <a:pt x="47" y="394"/>
                    <a:pt x="46" y="346"/>
                  </a:cubicBezTo>
                  <a:cubicBezTo>
                    <a:pt x="53" y="344"/>
                    <a:pt x="60" y="342"/>
                    <a:pt x="66" y="340"/>
                  </a:cubicBezTo>
                  <a:cubicBezTo>
                    <a:pt x="67" y="396"/>
                    <a:pt x="68" y="452"/>
                    <a:pt x="71" y="508"/>
                  </a:cubicBezTo>
                  <a:close/>
                  <a:moveTo>
                    <a:pt x="83" y="330"/>
                  </a:moveTo>
                  <a:cubicBezTo>
                    <a:pt x="79" y="331"/>
                    <a:pt x="75" y="332"/>
                    <a:pt x="70" y="334"/>
                  </a:cubicBezTo>
                  <a:cubicBezTo>
                    <a:pt x="70" y="317"/>
                    <a:pt x="70" y="301"/>
                    <a:pt x="69" y="284"/>
                  </a:cubicBezTo>
                  <a:cubicBezTo>
                    <a:pt x="69" y="247"/>
                    <a:pt x="69" y="210"/>
                    <a:pt x="69" y="174"/>
                  </a:cubicBezTo>
                  <a:cubicBezTo>
                    <a:pt x="74" y="172"/>
                    <a:pt x="79" y="171"/>
                    <a:pt x="84" y="169"/>
                  </a:cubicBezTo>
                  <a:cubicBezTo>
                    <a:pt x="84" y="189"/>
                    <a:pt x="84" y="209"/>
                    <a:pt x="84" y="228"/>
                  </a:cubicBezTo>
                  <a:cubicBezTo>
                    <a:pt x="84" y="262"/>
                    <a:pt x="83" y="296"/>
                    <a:pt x="83" y="330"/>
                  </a:cubicBezTo>
                  <a:close/>
                  <a:moveTo>
                    <a:pt x="101" y="324"/>
                  </a:moveTo>
                  <a:cubicBezTo>
                    <a:pt x="96" y="326"/>
                    <a:pt x="91" y="327"/>
                    <a:pt x="87" y="329"/>
                  </a:cubicBezTo>
                  <a:cubicBezTo>
                    <a:pt x="86" y="295"/>
                    <a:pt x="86" y="262"/>
                    <a:pt x="85" y="229"/>
                  </a:cubicBezTo>
                  <a:cubicBezTo>
                    <a:pt x="85" y="209"/>
                    <a:pt x="86" y="188"/>
                    <a:pt x="86" y="168"/>
                  </a:cubicBezTo>
                  <a:cubicBezTo>
                    <a:pt x="91" y="167"/>
                    <a:pt x="96" y="165"/>
                    <a:pt x="101" y="163"/>
                  </a:cubicBezTo>
                  <a:cubicBezTo>
                    <a:pt x="102" y="180"/>
                    <a:pt x="102" y="197"/>
                    <a:pt x="102" y="214"/>
                  </a:cubicBezTo>
                  <a:cubicBezTo>
                    <a:pt x="102" y="251"/>
                    <a:pt x="101" y="288"/>
                    <a:pt x="101" y="324"/>
                  </a:cubicBezTo>
                  <a:close/>
                  <a:moveTo>
                    <a:pt x="120" y="318"/>
                  </a:moveTo>
                  <a:cubicBezTo>
                    <a:pt x="115" y="320"/>
                    <a:pt x="110" y="321"/>
                    <a:pt x="105" y="323"/>
                  </a:cubicBezTo>
                  <a:cubicBezTo>
                    <a:pt x="105" y="290"/>
                    <a:pt x="104" y="256"/>
                    <a:pt x="104" y="223"/>
                  </a:cubicBezTo>
                  <a:cubicBezTo>
                    <a:pt x="104" y="203"/>
                    <a:pt x="104" y="182"/>
                    <a:pt x="103" y="162"/>
                  </a:cubicBezTo>
                  <a:cubicBezTo>
                    <a:pt x="109" y="160"/>
                    <a:pt x="115" y="158"/>
                    <a:pt x="121" y="156"/>
                  </a:cubicBezTo>
                  <a:cubicBezTo>
                    <a:pt x="121" y="177"/>
                    <a:pt x="121" y="199"/>
                    <a:pt x="121" y="220"/>
                  </a:cubicBezTo>
                  <a:cubicBezTo>
                    <a:pt x="121" y="253"/>
                    <a:pt x="120" y="285"/>
                    <a:pt x="120" y="318"/>
                  </a:cubicBezTo>
                  <a:close/>
                  <a:moveTo>
                    <a:pt x="121" y="152"/>
                  </a:moveTo>
                  <a:cubicBezTo>
                    <a:pt x="115" y="154"/>
                    <a:pt x="109" y="156"/>
                    <a:pt x="103" y="158"/>
                  </a:cubicBezTo>
                  <a:cubicBezTo>
                    <a:pt x="103" y="114"/>
                    <a:pt x="103" y="70"/>
                    <a:pt x="101" y="27"/>
                  </a:cubicBezTo>
                  <a:cubicBezTo>
                    <a:pt x="108" y="24"/>
                    <a:pt x="115" y="20"/>
                    <a:pt x="122" y="17"/>
                  </a:cubicBezTo>
                  <a:cubicBezTo>
                    <a:pt x="121" y="62"/>
                    <a:pt x="121" y="107"/>
                    <a:pt x="121" y="152"/>
                  </a:cubicBezTo>
                  <a:close/>
                  <a:moveTo>
                    <a:pt x="261" y="35"/>
                  </a:moveTo>
                  <a:cubicBezTo>
                    <a:pt x="261" y="43"/>
                    <a:pt x="261" y="51"/>
                    <a:pt x="261" y="59"/>
                  </a:cubicBezTo>
                  <a:cubicBezTo>
                    <a:pt x="255" y="56"/>
                    <a:pt x="249" y="54"/>
                    <a:pt x="243" y="51"/>
                  </a:cubicBezTo>
                  <a:cubicBezTo>
                    <a:pt x="243" y="44"/>
                    <a:pt x="243" y="37"/>
                    <a:pt x="242" y="30"/>
                  </a:cubicBezTo>
                  <a:cubicBezTo>
                    <a:pt x="249" y="32"/>
                    <a:pt x="255" y="34"/>
                    <a:pt x="261" y="35"/>
                  </a:cubicBezTo>
                  <a:close/>
                  <a:moveTo>
                    <a:pt x="189" y="285"/>
                  </a:moveTo>
                  <a:cubicBezTo>
                    <a:pt x="186" y="285"/>
                    <a:pt x="183" y="285"/>
                    <a:pt x="180" y="285"/>
                  </a:cubicBezTo>
                  <a:cubicBezTo>
                    <a:pt x="180" y="275"/>
                    <a:pt x="180" y="266"/>
                    <a:pt x="180" y="256"/>
                  </a:cubicBezTo>
                  <a:cubicBezTo>
                    <a:pt x="183" y="257"/>
                    <a:pt x="186" y="258"/>
                    <a:pt x="189" y="259"/>
                  </a:cubicBezTo>
                  <a:cubicBezTo>
                    <a:pt x="189" y="268"/>
                    <a:pt x="189" y="277"/>
                    <a:pt x="189" y="285"/>
                  </a:cubicBezTo>
                  <a:close/>
                  <a:moveTo>
                    <a:pt x="181" y="154"/>
                  </a:moveTo>
                  <a:cubicBezTo>
                    <a:pt x="184" y="155"/>
                    <a:pt x="186" y="155"/>
                    <a:pt x="188" y="156"/>
                  </a:cubicBezTo>
                  <a:cubicBezTo>
                    <a:pt x="188" y="159"/>
                    <a:pt x="188" y="163"/>
                    <a:pt x="188" y="167"/>
                  </a:cubicBezTo>
                  <a:cubicBezTo>
                    <a:pt x="186" y="166"/>
                    <a:pt x="184" y="166"/>
                    <a:pt x="181" y="165"/>
                  </a:cubicBezTo>
                  <a:cubicBezTo>
                    <a:pt x="181" y="162"/>
                    <a:pt x="181" y="158"/>
                    <a:pt x="181" y="154"/>
                  </a:cubicBezTo>
                  <a:close/>
                  <a:moveTo>
                    <a:pt x="181" y="166"/>
                  </a:moveTo>
                  <a:cubicBezTo>
                    <a:pt x="184" y="167"/>
                    <a:pt x="186" y="167"/>
                    <a:pt x="188" y="168"/>
                  </a:cubicBezTo>
                  <a:cubicBezTo>
                    <a:pt x="188" y="175"/>
                    <a:pt x="188" y="181"/>
                    <a:pt x="188" y="188"/>
                  </a:cubicBezTo>
                  <a:cubicBezTo>
                    <a:pt x="186" y="187"/>
                    <a:pt x="183" y="187"/>
                    <a:pt x="181" y="186"/>
                  </a:cubicBezTo>
                  <a:cubicBezTo>
                    <a:pt x="181" y="180"/>
                    <a:pt x="181" y="173"/>
                    <a:pt x="181" y="166"/>
                  </a:cubicBezTo>
                  <a:close/>
                  <a:moveTo>
                    <a:pt x="180" y="207"/>
                  </a:moveTo>
                  <a:cubicBezTo>
                    <a:pt x="180" y="201"/>
                    <a:pt x="180" y="194"/>
                    <a:pt x="181" y="188"/>
                  </a:cubicBezTo>
                  <a:cubicBezTo>
                    <a:pt x="183" y="188"/>
                    <a:pt x="186" y="189"/>
                    <a:pt x="188" y="190"/>
                  </a:cubicBezTo>
                  <a:cubicBezTo>
                    <a:pt x="188" y="196"/>
                    <a:pt x="188" y="203"/>
                    <a:pt x="188" y="210"/>
                  </a:cubicBezTo>
                  <a:cubicBezTo>
                    <a:pt x="186" y="209"/>
                    <a:pt x="183" y="209"/>
                    <a:pt x="180" y="208"/>
                  </a:cubicBezTo>
                  <a:cubicBezTo>
                    <a:pt x="180" y="208"/>
                    <a:pt x="180" y="208"/>
                    <a:pt x="180" y="207"/>
                  </a:cubicBezTo>
                  <a:close/>
                  <a:moveTo>
                    <a:pt x="180" y="209"/>
                  </a:moveTo>
                  <a:cubicBezTo>
                    <a:pt x="183" y="210"/>
                    <a:pt x="186" y="210"/>
                    <a:pt x="188" y="211"/>
                  </a:cubicBezTo>
                  <a:cubicBezTo>
                    <a:pt x="188" y="217"/>
                    <a:pt x="189" y="224"/>
                    <a:pt x="189" y="230"/>
                  </a:cubicBezTo>
                  <a:cubicBezTo>
                    <a:pt x="186" y="230"/>
                    <a:pt x="183" y="230"/>
                    <a:pt x="180" y="230"/>
                  </a:cubicBezTo>
                  <a:cubicBezTo>
                    <a:pt x="180" y="223"/>
                    <a:pt x="180" y="216"/>
                    <a:pt x="180" y="209"/>
                  </a:cubicBezTo>
                  <a:close/>
                  <a:moveTo>
                    <a:pt x="189" y="232"/>
                  </a:moveTo>
                  <a:cubicBezTo>
                    <a:pt x="189" y="240"/>
                    <a:pt x="189" y="249"/>
                    <a:pt x="189" y="257"/>
                  </a:cubicBezTo>
                  <a:cubicBezTo>
                    <a:pt x="186" y="257"/>
                    <a:pt x="183" y="256"/>
                    <a:pt x="180" y="255"/>
                  </a:cubicBezTo>
                  <a:cubicBezTo>
                    <a:pt x="180" y="247"/>
                    <a:pt x="180" y="239"/>
                    <a:pt x="180" y="231"/>
                  </a:cubicBezTo>
                  <a:cubicBezTo>
                    <a:pt x="183" y="231"/>
                    <a:pt x="186" y="232"/>
                    <a:pt x="189" y="232"/>
                  </a:cubicBezTo>
                  <a:close/>
                  <a:moveTo>
                    <a:pt x="180" y="286"/>
                  </a:moveTo>
                  <a:cubicBezTo>
                    <a:pt x="183" y="287"/>
                    <a:pt x="186" y="287"/>
                    <a:pt x="189" y="287"/>
                  </a:cubicBezTo>
                  <a:cubicBezTo>
                    <a:pt x="189" y="294"/>
                    <a:pt x="189" y="301"/>
                    <a:pt x="189" y="309"/>
                  </a:cubicBezTo>
                  <a:cubicBezTo>
                    <a:pt x="186" y="309"/>
                    <a:pt x="183" y="309"/>
                    <a:pt x="180" y="309"/>
                  </a:cubicBezTo>
                  <a:cubicBezTo>
                    <a:pt x="180" y="301"/>
                    <a:pt x="180" y="294"/>
                    <a:pt x="180" y="286"/>
                  </a:cubicBezTo>
                  <a:close/>
                  <a:moveTo>
                    <a:pt x="180" y="320"/>
                  </a:moveTo>
                  <a:cubicBezTo>
                    <a:pt x="180" y="317"/>
                    <a:pt x="180" y="313"/>
                    <a:pt x="180" y="310"/>
                  </a:cubicBezTo>
                  <a:cubicBezTo>
                    <a:pt x="183" y="310"/>
                    <a:pt x="186" y="310"/>
                    <a:pt x="189" y="310"/>
                  </a:cubicBezTo>
                  <a:cubicBezTo>
                    <a:pt x="190" y="314"/>
                    <a:pt x="190" y="317"/>
                    <a:pt x="190" y="320"/>
                  </a:cubicBezTo>
                  <a:cubicBezTo>
                    <a:pt x="186" y="320"/>
                    <a:pt x="183" y="320"/>
                    <a:pt x="180" y="320"/>
                  </a:cubicBezTo>
                  <a:close/>
                  <a:moveTo>
                    <a:pt x="189" y="17"/>
                  </a:moveTo>
                  <a:cubicBezTo>
                    <a:pt x="200" y="20"/>
                    <a:pt x="210" y="22"/>
                    <a:pt x="221" y="25"/>
                  </a:cubicBezTo>
                  <a:cubicBezTo>
                    <a:pt x="228" y="27"/>
                    <a:pt x="235" y="28"/>
                    <a:pt x="242" y="30"/>
                  </a:cubicBezTo>
                  <a:cubicBezTo>
                    <a:pt x="242" y="37"/>
                    <a:pt x="242" y="44"/>
                    <a:pt x="242" y="51"/>
                  </a:cubicBezTo>
                  <a:cubicBezTo>
                    <a:pt x="242" y="51"/>
                    <a:pt x="241" y="52"/>
                    <a:pt x="242" y="52"/>
                  </a:cubicBezTo>
                  <a:cubicBezTo>
                    <a:pt x="242" y="68"/>
                    <a:pt x="242" y="84"/>
                    <a:pt x="242" y="100"/>
                  </a:cubicBezTo>
                  <a:cubicBezTo>
                    <a:pt x="240" y="100"/>
                    <a:pt x="238" y="99"/>
                    <a:pt x="236" y="99"/>
                  </a:cubicBezTo>
                  <a:cubicBezTo>
                    <a:pt x="235" y="99"/>
                    <a:pt x="235" y="100"/>
                    <a:pt x="236" y="100"/>
                  </a:cubicBezTo>
                  <a:cubicBezTo>
                    <a:pt x="238" y="101"/>
                    <a:pt x="240" y="101"/>
                    <a:pt x="242" y="102"/>
                  </a:cubicBezTo>
                  <a:cubicBezTo>
                    <a:pt x="242" y="106"/>
                    <a:pt x="242" y="109"/>
                    <a:pt x="242" y="113"/>
                  </a:cubicBezTo>
                  <a:cubicBezTo>
                    <a:pt x="241" y="113"/>
                    <a:pt x="241" y="114"/>
                    <a:pt x="242" y="115"/>
                  </a:cubicBezTo>
                  <a:cubicBezTo>
                    <a:pt x="242" y="115"/>
                    <a:pt x="242" y="115"/>
                    <a:pt x="242" y="115"/>
                  </a:cubicBezTo>
                  <a:cubicBezTo>
                    <a:pt x="242" y="130"/>
                    <a:pt x="242" y="145"/>
                    <a:pt x="242" y="160"/>
                  </a:cubicBezTo>
                  <a:cubicBezTo>
                    <a:pt x="226" y="156"/>
                    <a:pt x="209" y="153"/>
                    <a:pt x="192" y="151"/>
                  </a:cubicBezTo>
                  <a:cubicBezTo>
                    <a:pt x="191" y="106"/>
                    <a:pt x="190" y="62"/>
                    <a:pt x="189" y="17"/>
                  </a:cubicBezTo>
                  <a:close/>
                  <a:moveTo>
                    <a:pt x="241" y="322"/>
                  </a:moveTo>
                  <a:cubicBezTo>
                    <a:pt x="226" y="321"/>
                    <a:pt x="210" y="321"/>
                    <a:pt x="195" y="320"/>
                  </a:cubicBezTo>
                  <a:cubicBezTo>
                    <a:pt x="195" y="317"/>
                    <a:pt x="195" y="314"/>
                    <a:pt x="195" y="310"/>
                  </a:cubicBezTo>
                  <a:cubicBezTo>
                    <a:pt x="208" y="310"/>
                    <a:pt x="221" y="310"/>
                    <a:pt x="234" y="310"/>
                  </a:cubicBezTo>
                  <a:cubicBezTo>
                    <a:pt x="235" y="310"/>
                    <a:pt x="234" y="309"/>
                    <a:pt x="233" y="309"/>
                  </a:cubicBezTo>
                  <a:cubicBezTo>
                    <a:pt x="221" y="309"/>
                    <a:pt x="208" y="308"/>
                    <a:pt x="195" y="309"/>
                  </a:cubicBezTo>
                  <a:cubicBezTo>
                    <a:pt x="195" y="302"/>
                    <a:pt x="195" y="295"/>
                    <a:pt x="195" y="288"/>
                  </a:cubicBezTo>
                  <a:cubicBezTo>
                    <a:pt x="210" y="289"/>
                    <a:pt x="226" y="291"/>
                    <a:pt x="241" y="292"/>
                  </a:cubicBezTo>
                  <a:cubicBezTo>
                    <a:pt x="241" y="302"/>
                    <a:pt x="241" y="312"/>
                    <a:pt x="241" y="322"/>
                  </a:cubicBezTo>
                  <a:close/>
                  <a:moveTo>
                    <a:pt x="241" y="291"/>
                  </a:moveTo>
                  <a:cubicBezTo>
                    <a:pt x="226" y="289"/>
                    <a:pt x="210" y="287"/>
                    <a:pt x="195" y="286"/>
                  </a:cubicBezTo>
                  <a:cubicBezTo>
                    <a:pt x="195" y="277"/>
                    <a:pt x="195" y="269"/>
                    <a:pt x="194" y="260"/>
                  </a:cubicBezTo>
                  <a:cubicBezTo>
                    <a:pt x="210" y="264"/>
                    <a:pt x="226" y="268"/>
                    <a:pt x="241" y="270"/>
                  </a:cubicBezTo>
                  <a:cubicBezTo>
                    <a:pt x="241" y="277"/>
                    <a:pt x="241" y="284"/>
                    <a:pt x="241" y="291"/>
                  </a:cubicBezTo>
                  <a:close/>
                  <a:moveTo>
                    <a:pt x="241" y="268"/>
                  </a:moveTo>
                  <a:cubicBezTo>
                    <a:pt x="226" y="266"/>
                    <a:pt x="210" y="263"/>
                    <a:pt x="194" y="259"/>
                  </a:cubicBezTo>
                  <a:cubicBezTo>
                    <a:pt x="194" y="250"/>
                    <a:pt x="194" y="241"/>
                    <a:pt x="194" y="232"/>
                  </a:cubicBezTo>
                  <a:cubicBezTo>
                    <a:pt x="210" y="234"/>
                    <a:pt x="226" y="237"/>
                    <a:pt x="242" y="241"/>
                  </a:cubicBezTo>
                  <a:cubicBezTo>
                    <a:pt x="242" y="250"/>
                    <a:pt x="242" y="259"/>
                    <a:pt x="241" y="268"/>
                  </a:cubicBezTo>
                  <a:close/>
                  <a:moveTo>
                    <a:pt x="242" y="239"/>
                  </a:moveTo>
                  <a:cubicBezTo>
                    <a:pt x="226" y="234"/>
                    <a:pt x="210" y="232"/>
                    <a:pt x="194" y="230"/>
                  </a:cubicBezTo>
                  <a:cubicBezTo>
                    <a:pt x="194" y="224"/>
                    <a:pt x="194" y="218"/>
                    <a:pt x="194" y="212"/>
                  </a:cubicBezTo>
                  <a:cubicBezTo>
                    <a:pt x="210" y="215"/>
                    <a:pt x="226" y="218"/>
                    <a:pt x="242" y="221"/>
                  </a:cubicBezTo>
                  <a:cubicBezTo>
                    <a:pt x="242" y="227"/>
                    <a:pt x="242" y="233"/>
                    <a:pt x="242" y="239"/>
                  </a:cubicBezTo>
                  <a:close/>
                  <a:moveTo>
                    <a:pt x="242" y="207"/>
                  </a:moveTo>
                  <a:cubicBezTo>
                    <a:pt x="242" y="211"/>
                    <a:pt x="242" y="216"/>
                    <a:pt x="242" y="220"/>
                  </a:cubicBezTo>
                  <a:cubicBezTo>
                    <a:pt x="226" y="216"/>
                    <a:pt x="210" y="213"/>
                    <a:pt x="194" y="210"/>
                  </a:cubicBezTo>
                  <a:cubicBezTo>
                    <a:pt x="193" y="204"/>
                    <a:pt x="193" y="197"/>
                    <a:pt x="193" y="191"/>
                  </a:cubicBezTo>
                  <a:cubicBezTo>
                    <a:pt x="204" y="193"/>
                    <a:pt x="214" y="195"/>
                    <a:pt x="225" y="197"/>
                  </a:cubicBezTo>
                  <a:cubicBezTo>
                    <a:pt x="226" y="197"/>
                    <a:pt x="226" y="195"/>
                    <a:pt x="225" y="195"/>
                  </a:cubicBezTo>
                  <a:cubicBezTo>
                    <a:pt x="214" y="194"/>
                    <a:pt x="204" y="191"/>
                    <a:pt x="193" y="189"/>
                  </a:cubicBezTo>
                  <a:cubicBezTo>
                    <a:pt x="193" y="182"/>
                    <a:pt x="193" y="176"/>
                    <a:pt x="193" y="169"/>
                  </a:cubicBezTo>
                  <a:cubicBezTo>
                    <a:pt x="209" y="172"/>
                    <a:pt x="226" y="174"/>
                    <a:pt x="242" y="176"/>
                  </a:cubicBezTo>
                  <a:cubicBezTo>
                    <a:pt x="242" y="187"/>
                    <a:pt x="242" y="197"/>
                    <a:pt x="242" y="207"/>
                  </a:cubicBezTo>
                  <a:close/>
                  <a:moveTo>
                    <a:pt x="242" y="175"/>
                  </a:moveTo>
                  <a:cubicBezTo>
                    <a:pt x="226" y="173"/>
                    <a:pt x="209" y="171"/>
                    <a:pt x="193" y="168"/>
                  </a:cubicBezTo>
                  <a:cubicBezTo>
                    <a:pt x="193" y="164"/>
                    <a:pt x="193" y="160"/>
                    <a:pt x="193" y="156"/>
                  </a:cubicBezTo>
                  <a:cubicBezTo>
                    <a:pt x="209" y="160"/>
                    <a:pt x="226" y="163"/>
                    <a:pt x="242" y="166"/>
                  </a:cubicBezTo>
                  <a:cubicBezTo>
                    <a:pt x="242" y="169"/>
                    <a:pt x="242" y="172"/>
                    <a:pt x="242" y="175"/>
                  </a:cubicBezTo>
                  <a:close/>
                  <a:moveTo>
                    <a:pt x="244" y="322"/>
                  </a:moveTo>
                  <a:cubicBezTo>
                    <a:pt x="244" y="312"/>
                    <a:pt x="244" y="303"/>
                    <a:pt x="244" y="293"/>
                  </a:cubicBezTo>
                  <a:cubicBezTo>
                    <a:pt x="246" y="293"/>
                    <a:pt x="248" y="293"/>
                    <a:pt x="251" y="293"/>
                  </a:cubicBezTo>
                  <a:cubicBezTo>
                    <a:pt x="252" y="293"/>
                    <a:pt x="251" y="292"/>
                    <a:pt x="250" y="292"/>
                  </a:cubicBezTo>
                  <a:cubicBezTo>
                    <a:pt x="248" y="291"/>
                    <a:pt x="246" y="291"/>
                    <a:pt x="244" y="291"/>
                  </a:cubicBezTo>
                  <a:cubicBezTo>
                    <a:pt x="244" y="284"/>
                    <a:pt x="244" y="277"/>
                    <a:pt x="244" y="270"/>
                  </a:cubicBezTo>
                  <a:cubicBezTo>
                    <a:pt x="245" y="270"/>
                    <a:pt x="247" y="270"/>
                    <a:pt x="248" y="271"/>
                  </a:cubicBezTo>
                  <a:cubicBezTo>
                    <a:pt x="249" y="271"/>
                    <a:pt x="249" y="269"/>
                    <a:pt x="248" y="269"/>
                  </a:cubicBezTo>
                  <a:cubicBezTo>
                    <a:pt x="247" y="269"/>
                    <a:pt x="245" y="269"/>
                    <a:pt x="244" y="269"/>
                  </a:cubicBezTo>
                  <a:cubicBezTo>
                    <a:pt x="244" y="259"/>
                    <a:pt x="244" y="250"/>
                    <a:pt x="244" y="241"/>
                  </a:cubicBezTo>
                  <a:cubicBezTo>
                    <a:pt x="248" y="242"/>
                    <a:pt x="252" y="243"/>
                    <a:pt x="255" y="244"/>
                  </a:cubicBezTo>
                  <a:cubicBezTo>
                    <a:pt x="255" y="270"/>
                    <a:pt x="255" y="297"/>
                    <a:pt x="256" y="323"/>
                  </a:cubicBezTo>
                  <a:cubicBezTo>
                    <a:pt x="252" y="323"/>
                    <a:pt x="248" y="323"/>
                    <a:pt x="244" y="322"/>
                  </a:cubicBezTo>
                  <a:close/>
                  <a:moveTo>
                    <a:pt x="255" y="242"/>
                  </a:moveTo>
                  <a:cubicBezTo>
                    <a:pt x="252" y="241"/>
                    <a:pt x="248" y="240"/>
                    <a:pt x="244" y="239"/>
                  </a:cubicBezTo>
                  <a:cubicBezTo>
                    <a:pt x="244" y="233"/>
                    <a:pt x="244" y="227"/>
                    <a:pt x="244" y="222"/>
                  </a:cubicBezTo>
                  <a:cubicBezTo>
                    <a:pt x="245" y="222"/>
                    <a:pt x="247" y="222"/>
                    <a:pt x="248" y="222"/>
                  </a:cubicBezTo>
                  <a:cubicBezTo>
                    <a:pt x="249" y="222"/>
                    <a:pt x="249" y="221"/>
                    <a:pt x="248" y="221"/>
                  </a:cubicBezTo>
                  <a:cubicBezTo>
                    <a:pt x="247" y="221"/>
                    <a:pt x="245" y="220"/>
                    <a:pt x="244" y="220"/>
                  </a:cubicBezTo>
                  <a:cubicBezTo>
                    <a:pt x="244" y="219"/>
                    <a:pt x="244" y="217"/>
                    <a:pt x="244" y="215"/>
                  </a:cubicBezTo>
                  <a:cubicBezTo>
                    <a:pt x="244" y="203"/>
                    <a:pt x="244" y="190"/>
                    <a:pt x="244" y="177"/>
                  </a:cubicBezTo>
                  <a:cubicBezTo>
                    <a:pt x="245" y="177"/>
                    <a:pt x="245" y="177"/>
                    <a:pt x="245" y="177"/>
                  </a:cubicBezTo>
                  <a:cubicBezTo>
                    <a:pt x="246" y="177"/>
                    <a:pt x="246" y="176"/>
                    <a:pt x="245" y="176"/>
                  </a:cubicBezTo>
                  <a:cubicBezTo>
                    <a:pt x="244" y="176"/>
                    <a:pt x="244" y="176"/>
                    <a:pt x="244" y="176"/>
                  </a:cubicBezTo>
                  <a:cubicBezTo>
                    <a:pt x="244" y="172"/>
                    <a:pt x="244" y="169"/>
                    <a:pt x="244" y="166"/>
                  </a:cubicBezTo>
                  <a:cubicBezTo>
                    <a:pt x="249" y="167"/>
                    <a:pt x="253" y="168"/>
                    <a:pt x="257" y="169"/>
                  </a:cubicBezTo>
                  <a:cubicBezTo>
                    <a:pt x="256" y="193"/>
                    <a:pt x="255" y="218"/>
                    <a:pt x="255" y="242"/>
                  </a:cubicBezTo>
                  <a:close/>
                  <a:moveTo>
                    <a:pt x="258" y="144"/>
                  </a:moveTo>
                  <a:cubicBezTo>
                    <a:pt x="253" y="144"/>
                    <a:pt x="249" y="143"/>
                    <a:pt x="245" y="142"/>
                  </a:cubicBezTo>
                  <a:cubicBezTo>
                    <a:pt x="244" y="142"/>
                    <a:pt x="244" y="142"/>
                    <a:pt x="245" y="143"/>
                  </a:cubicBezTo>
                  <a:cubicBezTo>
                    <a:pt x="249" y="144"/>
                    <a:pt x="253" y="145"/>
                    <a:pt x="258" y="146"/>
                  </a:cubicBezTo>
                  <a:cubicBezTo>
                    <a:pt x="257" y="152"/>
                    <a:pt x="257" y="157"/>
                    <a:pt x="257" y="163"/>
                  </a:cubicBezTo>
                  <a:cubicBezTo>
                    <a:pt x="253" y="162"/>
                    <a:pt x="249" y="161"/>
                    <a:pt x="244" y="160"/>
                  </a:cubicBezTo>
                  <a:cubicBezTo>
                    <a:pt x="244" y="146"/>
                    <a:pt x="244" y="131"/>
                    <a:pt x="244" y="116"/>
                  </a:cubicBezTo>
                  <a:cubicBezTo>
                    <a:pt x="249" y="119"/>
                    <a:pt x="254" y="121"/>
                    <a:pt x="258" y="123"/>
                  </a:cubicBezTo>
                  <a:cubicBezTo>
                    <a:pt x="258" y="130"/>
                    <a:pt x="258" y="137"/>
                    <a:pt x="258" y="144"/>
                  </a:cubicBezTo>
                  <a:close/>
                  <a:moveTo>
                    <a:pt x="258" y="121"/>
                  </a:moveTo>
                  <a:cubicBezTo>
                    <a:pt x="254" y="119"/>
                    <a:pt x="249" y="117"/>
                    <a:pt x="244" y="114"/>
                  </a:cubicBezTo>
                  <a:cubicBezTo>
                    <a:pt x="244" y="110"/>
                    <a:pt x="244" y="106"/>
                    <a:pt x="244" y="102"/>
                  </a:cubicBezTo>
                  <a:cubicBezTo>
                    <a:pt x="249" y="103"/>
                    <a:pt x="254" y="105"/>
                    <a:pt x="259" y="106"/>
                  </a:cubicBezTo>
                  <a:cubicBezTo>
                    <a:pt x="259" y="111"/>
                    <a:pt x="259" y="116"/>
                    <a:pt x="258" y="121"/>
                  </a:cubicBezTo>
                  <a:close/>
                  <a:moveTo>
                    <a:pt x="259" y="104"/>
                  </a:moveTo>
                  <a:cubicBezTo>
                    <a:pt x="254" y="103"/>
                    <a:pt x="249" y="102"/>
                    <a:pt x="244" y="101"/>
                  </a:cubicBezTo>
                  <a:cubicBezTo>
                    <a:pt x="244" y="93"/>
                    <a:pt x="244" y="86"/>
                    <a:pt x="244" y="78"/>
                  </a:cubicBezTo>
                  <a:cubicBezTo>
                    <a:pt x="245" y="79"/>
                    <a:pt x="247" y="80"/>
                    <a:pt x="248" y="80"/>
                  </a:cubicBezTo>
                  <a:cubicBezTo>
                    <a:pt x="252" y="81"/>
                    <a:pt x="256" y="82"/>
                    <a:pt x="260" y="83"/>
                  </a:cubicBezTo>
                  <a:cubicBezTo>
                    <a:pt x="260" y="90"/>
                    <a:pt x="259" y="97"/>
                    <a:pt x="259" y="104"/>
                  </a:cubicBezTo>
                  <a:close/>
                  <a:moveTo>
                    <a:pt x="251" y="79"/>
                  </a:moveTo>
                  <a:cubicBezTo>
                    <a:pt x="249" y="79"/>
                    <a:pt x="241" y="77"/>
                    <a:pt x="245" y="75"/>
                  </a:cubicBezTo>
                  <a:cubicBezTo>
                    <a:pt x="246" y="74"/>
                    <a:pt x="245" y="73"/>
                    <a:pt x="245" y="74"/>
                  </a:cubicBezTo>
                  <a:cubicBezTo>
                    <a:pt x="244" y="74"/>
                    <a:pt x="244" y="74"/>
                    <a:pt x="244" y="74"/>
                  </a:cubicBezTo>
                  <a:cubicBezTo>
                    <a:pt x="244" y="67"/>
                    <a:pt x="243" y="60"/>
                    <a:pt x="243" y="53"/>
                  </a:cubicBezTo>
                  <a:cubicBezTo>
                    <a:pt x="249" y="55"/>
                    <a:pt x="255" y="58"/>
                    <a:pt x="261" y="60"/>
                  </a:cubicBezTo>
                  <a:cubicBezTo>
                    <a:pt x="260" y="67"/>
                    <a:pt x="260" y="74"/>
                    <a:pt x="260" y="81"/>
                  </a:cubicBezTo>
                  <a:cubicBezTo>
                    <a:pt x="257" y="80"/>
                    <a:pt x="254" y="80"/>
                    <a:pt x="251" y="7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0" name="îṣļîḑé-Freeform 920"/>
            <p:cNvSpPr/>
            <p:nvPr/>
          </p:nvSpPr>
          <p:spPr bwMode="auto">
            <a:xfrm>
              <a:off x="3457575" y="3833813"/>
              <a:ext cx="185738" cy="19050"/>
            </a:xfrm>
            <a:custGeom>
              <a:avLst/>
              <a:gdLst>
                <a:gd name="T0" fmla="*/ 104 w 106"/>
                <a:gd name="T1" fmla="*/ 0 h 11"/>
                <a:gd name="T2" fmla="*/ 2 w 106"/>
                <a:gd name="T3" fmla="*/ 9 h 11"/>
                <a:gd name="T4" fmla="*/ 2 w 106"/>
                <a:gd name="T5" fmla="*/ 11 h 11"/>
                <a:gd name="T6" fmla="*/ 104 w 106"/>
                <a:gd name="T7" fmla="*/ 3 h 11"/>
                <a:gd name="T8" fmla="*/ 104 w 106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">
                  <a:moveTo>
                    <a:pt x="104" y="0"/>
                  </a:moveTo>
                  <a:cubicBezTo>
                    <a:pt x="70" y="2"/>
                    <a:pt x="36" y="6"/>
                    <a:pt x="2" y="9"/>
                  </a:cubicBezTo>
                  <a:cubicBezTo>
                    <a:pt x="0" y="9"/>
                    <a:pt x="1" y="11"/>
                    <a:pt x="2" y="11"/>
                  </a:cubicBezTo>
                  <a:cubicBezTo>
                    <a:pt x="36" y="8"/>
                    <a:pt x="70" y="6"/>
                    <a:pt x="104" y="3"/>
                  </a:cubicBezTo>
                  <a:cubicBezTo>
                    <a:pt x="106" y="2"/>
                    <a:pt x="105" y="0"/>
                    <a:pt x="10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1" name="îṣļîḑé-Freeform 921"/>
            <p:cNvSpPr/>
            <p:nvPr/>
          </p:nvSpPr>
          <p:spPr bwMode="auto">
            <a:xfrm>
              <a:off x="3619500" y="3695700"/>
              <a:ext cx="865188" cy="577850"/>
            </a:xfrm>
            <a:custGeom>
              <a:avLst/>
              <a:gdLst>
                <a:gd name="T0" fmla="*/ 185 w 495"/>
                <a:gd name="T1" fmla="*/ 5 h 331"/>
                <a:gd name="T2" fmla="*/ 105 w 495"/>
                <a:gd name="T3" fmla="*/ 23 h 331"/>
                <a:gd name="T4" fmla="*/ 23 w 495"/>
                <a:gd name="T5" fmla="*/ 35 h 331"/>
                <a:gd name="T6" fmla="*/ 21 w 495"/>
                <a:gd name="T7" fmla="*/ 127 h 331"/>
                <a:gd name="T8" fmla="*/ 41 w 495"/>
                <a:gd name="T9" fmla="*/ 257 h 331"/>
                <a:gd name="T10" fmla="*/ 124 w 495"/>
                <a:gd name="T11" fmla="*/ 307 h 331"/>
                <a:gd name="T12" fmla="*/ 205 w 495"/>
                <a:gd name="T13" fmla="*/ 291 h 331"/>
                <a:gd name="T14" fmla="*/ 230 w 495"/>
                <a:gd name="T15" fmla="*/ 212 h 331"/>
                <a:gd name="T16" fmla="*/ 196 w 495"/>
                <a:gd name="T17" fmla="*/ 294 h 331"/>
                <a:gd name="T18" fmla="*/ 359 w 495"/>
                <a:gd name="T19" fmla="*/ 310 h 331"/>
                <a:gd name="T20" fmla="*/ 437 w 495"/>
                <a:gd name="T21" fmla="*/ 278 h 331"/>
                <a:gd name="T22" fmla="*/ 459 w 495"/>
                <a:gd name="T23" fmla="*/ 200 h 331"/>
                <a:gd name="T24" fmla="*/ 461 w 495"/>
                <a:gd name="T25" fmla="*/ 80 h 331"/>
                <a:gd name="T26" fmla="*/ 438 w 495"/>
                <a:gd name="T27" fmla="*/ 35 h 331"/>
                <a:gd name="T28" fmla="*/ 494 w 495"/>
                <a:gd name="T29" fmla="*/ 23 h 331"/>
                <a:gd name="T30" fmla="*/ 32 w 495"/>
                <a:gd name="T31" fmla="*/ 124 h 331"/>
                <a:gd name="T32" fmla="*/ 457 w 495"/>
                <a:gd name="T33" fmla="*/ 131 h 331"/>
                <a:gd name="T34" fmla="*/ 328 w 495"/>
                <a:gd name="T35" fmla="*/ 83 h 331"/>
                <a:gd name="T36" fmla="*/ 310 w 495"/>
                <a:gd name="T37" fmla="*/ 206 h 331"/>
                <a:gd name="T38" fmla="*/ 265 w 495"/>
                <a:gd name="T39" fmla="*/ 78 h 331"/>
                <a:gd name="T40" fmla="*/ 285 w 495"/>
                <a:gd name="T41" fmla="*/ 78 h 331"/>
                <a:gd name="T42" fmla="*/ 185 w 495"/>
                <a:gd name="T43" fmla="*/ 20 h 331"/>
                <a:gd name="T44" fmla="*/ 262 w 495"/>
                <a:gd name="T45" fmla="*/ 78 h 331"/>
                <a:gd name="T46" fmla="*/ 243 w 495"/>
                <a:gd name="T47" fmla="*/ 82 h 331"/>
                <a:gd name="T48" fmla="*/ 184 w 495"/>
                <a:gd name="T49" fmla="*/ 17 h 331"/>
                <a:gd name="T50" fmla="*/ 222 w 495"/>
                <a:gd name="T51" fmla="*/ 82 h 331"/>
                <a:gd name="T52" fmla="*/ 185 w 495"/>
                <a:gd name="T53" fmla="*/ 22 h 331"/>
                <a:gd name="T54" fmla="*/ 123 w 495"/>
                <a:gd name="T55" fmla="*/ 21 h 331"/>
                <a:gd name="T56" fmla="*/ 163 w 495"/>
                <a:gd name="T57" fmla="*/ 82 h 331"/>
                <a:gd name="T58" fmla="*/ 136 w 495"/>
                <a:gd name="T59" fmla="*/ 197 h 331"/>
                <a:gd name="T60" fmla="*/ 120 w 495"/>
                <a:gd name="T61" fmla="*/ 84 h 331"/>
                <a:gd name="T62" fmla="*/ 102 w 495"/>
                <a:gd name="T63" fmla="*/ 81 h 331"/>
                <a:gd name="T64" fmla="*/ 100 w 495"/>
                <a:gd name="T65" fmla="*/ 85 h 331"/>
                <a:gd name="T66" fmla="*/ 71 w 495"/>
                <a:gd name="T67" fmla="*/ 124 h 331"/>
                <a:gd name="T68" fmla="*/ 49 w 495"/>
                <a:gd name="T69" fmla="*/ 87 h 331"/>
                <a:gd name="T70" fmla="*/ 47 w 495"/>
                <a:gd name="T71" fmla="*/ 87 h 331"/>
                <a:gd name="T72" fmla="*/ 41 w 495"/>
                <a:gd name="T73" fmla="*/ 183 h 331"/>
                <a:gd name="T74" fmla="*/ 71 w 495"/>
                <a:gd name="T75" fmla="*/ 128 h 331"/>
                <a:gd name="T76" fmla="*/ 86 w 495"/>
                <a:gd name="T77" fmla="*/ 188 h 331"/>
                <a:gd name="T78" fmla="*/ 124 w 495"/>
                <a:gd name="T79" fmla="*/ 208 h 331"/>
                <a:gd name="T80" fmla="*/ 137 w 495"/>
                <a:gd name="T81" fmla="*/ 201 h 331"/>
                <a:gd name="T82" fmla="*/ 154 w 495"/>
                <a:gd name="T83" fmla="*/ 205 h 331"/>
                <a:gd name="T84" fmla="*/ 163 w 495"/>
                <a:gd name="T85" fmla="*/ 202 h 331"/>
                <a:gd name="T86" fmla="*/ 200 w 495"/>
                <a:gd name="T87" fmla="*/ 209 h 331"/>
                <a:gd name="T88" fmla="*/ 323 w 495"/>
                <a:gd name="T89" fmla="*/ 285 h 331"/>
                <a:gd name="T90" fmla="*/ 288 w 495"/>
                <a:gd name="T91" fmla="*/ 211 h 331"/>
                <a:gd name="T92" fmla="*/ 323 w 495"/>
                <a:gd name="T93" fmla="*/ 205 h 331"/>
                <a:gd name="T94" fmla="*/ 333 w 495"/>
                <a:gd name="T95" fmla="*/ 205 h 331"/>
                <a:gd name="T96" fmla="*/ 330 w 495"/>
                <a:gd name="T97" fmla="*/ 36 h 331"/>
                <a:gd name="T98" fmla="*/ 354 w 495"/>
                <a:gd name="T99" fmla="*/ 214 h 331"/>
                <a:gd name="T100" fmla="*/ 355 w 495"/>
                <a:gd name="T101" fmla="*/ 37 h 331"/>
                <a:gd name="T102" fmla="*/ 374 w 495"/>
                <a:gd name="T103" fmla="*/ 203 h 331"/>
                <a:gd name="T104" fmla="*/ 373 w 495"/>
                <a:gd name="T105" fmla="*/ 83 h 331"/>
                <a:gd name="T106" fmla="*/ 374 w 495"/>
                <a:gd name="T107" fmla="*/ 133 h 331"/>
                <a:gd name="T108" fmla="*/ 417 w 495"/>
                <a:gd name="T109" fmla="*/ 82 h 331"/>
                <a:gd name="T110" fmla="*/ 420 w 495"/>
                <a:gd name="T111" fmla="*/ 82 h 331"/>
                <a:gd name="T112" fmla="*/ 398 w 495"/>
                <a:gd name="T113" fmla="*/ 34 h 331"/>
                <a:gd name="T114" fmla="*/ 306 w 495"/>
                <a:gd name="T115" fmla="*/ 26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95" h="331">
                  <a:moveTo>
                    <a:pt x="494" y="23"/>
                  </a:moveTo>
                  <a:cubicBezTo>
                    <a:pt x="463" y="23"/>
                    <a:pt x="432" y="23"/>
                    <a:pt x="401" y="23"/>
                  </a:cubicBezTo>
                  <a:cubicBezTo>
                    <a:pt x="400" y="23"/>
                    <a:pt x="400" y="23"/>
                    <a:pt x="400" y="23"/>
                  </a:cubicBezTo>
                  <a:cubicBezTo>
                    <a:pt x="380" y="23"/>
                    <a:pt x="360" y="22"/>
                    <a:pt x="340" y="21"/>
                  </a:cubicBezTo>
                  <a:cubicBezTo>
                    <a:pt x="290" y="19"/>
                    <a:pt x="242" y="12"/>
                    <a:pt x="192" y="5"/>
                  </a:cubicBezTo>
                  <a:cubicBezTo>
                    <a:pt x="197" y="4"/>
                    <a:pt x="201" y="3"/>
                    <a:pt x="205" y="2"/>
                  </a:cubicBezTo>
                  <a:cubicBezTo>
                    <a:pt x="206" y="1"/>
                    <a:pt x="205" y="0"/>
                    <a:pt x="204" y="0"/>
                  </a:cubicBezTo>
                  <a:cubicBezTo>
                    <a:pt x="199" y="2"/>
                    <a:pt x="193" y="3"/>
                    <a:pt x="187" y="5"/>
                  </a:cubicBezTo>
                  <a:cubicBezTo>
                    <a:pt x="185" y="4"/>
                    <a:pt x="182" y="4"/>
                    <a:pt x="179" y="3"/>
                  </a:cubicBezTo>
                  <a:cubicBezTo>
                    <a:pt x="179" y="3"/>
                    <a:pt x="179" y="4"/>
                    <a:pt x="179" y="4"/>
                  </a:cubicBezTo>
                  <a:cubicBezTo>
                    <a:pt x="181" y="4"/>
                    <a:pt x="183" y="5"/>
                    <a:pt x="185" y="5"/>
                  </a:cubicBezTo>
                  <a:cubicBezTo>
                    <a:pt x="164" y="10"/>
                    <a:pt x="144" y="15"/>
                    <a:pt x="123" y="18"/>
                  </a:cubicBezTo>
                  <a:cubicBezTo>
                    <a:pt x="123" y="17"/>
                    <a:pt x="123" y="16"/>
                    <a:pt x="123" y="15"/>
                  </a:cubicBezTo>
                  <a:cubicBezTo>
                    <a:pt x="123" y="15"/>
                    <a:pt x="122" y="15"/>
                    <a:pt x="122" y="15"/>
                  </a:cubicBezTo>
                  <a:cubicBezTo>
                    <a:pt x="122" y="16"/>
                    <a:pt x="122" y="17"/>
                    <a:pt x="122" y="18"/>
                  </a:cubicBezTo>
                  <a:cubicBezTo>
                    <a:pt x="117" y="19"/>
                    <a:pt x="111" y="20"/>
                    <a:pt x="105" y="20"/>
                  </a:cubicBezTo>
                  <a:cubicBezTo>
                    <a:pt x="106" y="20"/>
                    <a:pt x="106" y="19"/>
                    <a:pt x="106" y="18"/>
                  </a:cubicBezTo>
                  <a:cubicBezTo>
                    <a:pt x="106" y="18"/>
                    <a:pt x="105" y="17"/>
                    <a:pt x="105" y="18"/>
                  </a:cubicBezTo>
                  <a:cubicBezTo>
                    <a:pt x="105" y="19"/>
                    <a:pt x="105" y="20"/>
                    <a:pt x="105" y="21"/>
                  </a:cubicBezTo>
                  <a:cubicBezTo>
                    <a:pt x="71" y="25"/>
                    <a:pt x="38" y="27"/>
                    <a:pt x="3" y="26"/>
                  </a:cubicBezTo>
                  <a:cubicBezTo>
                    <a:pt x="2" y="26"/>
                    <a:pt x="3" y="27"/>
                    <a:pt x="3" y="27"/>
                  </a:cubicBezTo>
                  <a:cubicBezTo>
                    <a:pt x="37" y="29"/>
                    <a:pt x="71" y="27"/>
                    <a:pt x="105" y="23"/>
                  </a:cubicBezTo>
                  <a:cubicBezTo>
                    <a:pt x="105" y="24"/>
                    <a:pt x="105" y="24"/>
                    <a:pt x="105" y="24"/>
                  </a:cubicBezTo>
                  <a:cubicBezTo>
                    <a:pt x="87" y="26"/>
                    <a:pt x="69" y="29"/>
                    <a:pt x="52" y="31"/>
                  </a:cubicBezTo>
                  <a:cubicBezTo>
                    <a:pt x="52" y="30"/>
                    <a:pt x="52" y="30"/>
                    <a:pt x="52" y="29"/>
                  </a:cubicBezTo>
                  <a:cubicBezTo>
                    <a:pt x="52" y="29"/>
                    <a:pt x="51" y="29"/>
                    <a:pt x="51" y="29"/>
                  </a:cubicBezTo>
                  <a:cubicBezTo>
                    <a:pt x="51" y="30"/>
                    <a:pt x="51" y="30"/>
                    <a:pt x="51" y="31"/>
                  </a:cubicBezTo>
                  <a:cubicBezTo>
                    <a:pt x="45" y="32"/>
                    <a:pt x="39" y="33"/>
                    <a:pt x="33" y="33"/>
                  </a:cubicBezTo>
                  <a:cubicBezTo>
                    <a:pt x="33" y="33"/>
                    <a:pt x="33" y="33"/>
                    <a:pt x="32" y="32"/>
                  </a:cubicBezTo>
                  <a:cubicBezTo>
                    <a:pt x="32" y="31"/>
                    <a:pt x="31" y="31"/>
                    <a:pt x="31" y="32"/>
                  </a:cubicBezTo>
                  <a:cubicBezTo>
                    <a:pt x="31" y="32"/>
                    <a:pt x="31" y="33"/>
                    <a:pt x="31" y="34"/>
                  </a:cubicBezTo>
                  <a:cubicBezTo>
                    <a:pt x="28" y="34"/>
                    <a:pt x="26" y="34"/>
                    <a:pt x="23" y="35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16" y="36"/>
                    <a:pt x="10" y="36"/>
                    <a:pt x="3" y="37"/>
                  </a:cubicBezTo>
                  <a:cubicBezTo>
                    <a:pt x="2" y="37"/>
                    <a:pt x="3" y="38"/>
                    <a:pt x="3" y="38"/>
                  </a:cubicBezTo>
                  <a:cubicBezTo>
                    <a:pt x="10" y="38"/>
                    <a:pt x="16" y="38"/>
                    <a:pt x="23" y="37"/>
                  </a:cubicBezTo>
                  <a:cubicBezTo>
                    <a:pt x="23" y="53"/>
                    <a:pt x="22" y="69"/>
                    <a:pt x="22" y="85"/>
                  </a:cubicBezTo>
                  <a:cubicBezTo>
                    <a:pt x="18" y="85"/>
                    <a:pt x="13" y="85"/>
                    <a:pt x="9" y="86"/>
                  </a:cubicBezTo>
                  <a:cubicBezTo>
                    <a:pt x="8" y="86"/>
                    <a:pt x="9" y="86"/>
                    <a:pt x="9" y="86"/>
                  </a:cubicBezTo>
                  <a:cubicBezTo>
                    <a:pt x="13" y="86"/>
                    <a:pt x="18" y="87"/>
                    <a:pt x="22" y="87"/>
                  </a:cubicBezTo>
                  <a:cubicBezTo>
                    <a:pt x="22" y="99"/>
                    <a:pt x="22" y="112"/>
                    <a:pt x="21" y="124"/>
                  </a:cubicBezTo>
                  <a:cubicBezTo>
                    <a:pt x="16" y="124"/>
                    <a:pt x="11" y="124"/>
                    <a:pt x="6" y="124"/>
                  </a:cubicBezTo>
                  <a:cubicBezTo>
                    <a:pt x="4" y="124"/>
                    <a:pt x="5" y="127"/>
                    <a:pt x="6" y="127"/>
                  </a:cubicBezTo>
                  <a:cubicBezTo>
                    <a:pt x="11" y="127"/>
                    <a:pt x="16" y="127"/>
                    <a:pt x="21" y="127"/>
                  </a:cubicBezTo>
                  <a:cubicBezTo>
                    <a:pt x="21" y="143"/>
                    <a:pt x="20" y="160"/>
                    <a:pt x="20" y="176"/>
                  </a:cubicBezTo>
                  <a:cubicBezTo>
                    <a:pt x="13" y="175"/>
                    <a:pt x="7" y="174"/>
                    <a:pt x="0" y="173"/>
                  </a:cubicBezTo>
                  <a:cubicBezTo>
                    <a:pt x="0" y="173"/>
                    <a:pt x="0" y="174"/>
                    <a:pt x="0" y="175"/>
                  </a:cubicBezTo>
                  <a:cubicBezTo>
                    <a:pt x="13" y="178"/>
                    <a:pt x="27" y="180"/>
                    <a:pt x="40" y="183"/>
                  </a:cubicBezTo>
                  <a:cubicBezTo>
                    <a:pt x="38" y="206"/>
                    <a:pt x="38" y="230"/>
                    <a:pt x="39" y="253"/>
                  </a:cubicBezTo>
                  <a:cubicBezTo>
                    <a:pt x="28" y="251"/>
                    <a:pt x="17" y="250"/>
                    <a:pt x="6" y="250"/>
                  </a:cubicBezTo>
                  <a:cubicBezTo>
                    <a:pt x="5" y="250"/>
                    <a:pt x="6" y="251"/>
                    <a:pt x="6" y="251"/>
                  </a:cubicBezTo>
                  <a:cubicBezTo>
                    <a:pt x="17" y="253"/>
                    <a:pt x="28" y="255"/>
                    <a:pt x="39" y="257"/>
                  </a:cubicBezTo>
                  <a:cubicBezTo>
                    <a:pt x="39" y="259"/>
                    <a:pt x="39" y="262"/>
                    <a:pt x="40" y="264"/>
                  </a:cubicBezTo>
                  <a:cubicBezTo>
                    <a:pt x="40" y="265"/>
                    <a:pt x="41" y="266"/>
                    <a:pt x="41" y="265"/>
                  </a:cubicBezTo>
                  <a:cubicBezTo>
                    <a:pt x="41" y="262"/>
                    <a:pt x="41" y="260"/>
                    <a:pt x="41" y="257"/>
                  </a:cubicBezTo>
                  <a:cubicBezTo>
                    <a:pt x="51" y="259"/>
                    <a:pt x="61" y="260"/>
                    <a:pt x="71" y="262"/>
                  </a:cubicBezTo>
                  <a:cubicBezTo>
                    <a:pt x="71" y="264"/>
                    <a:pt x="71" y="267"/>
                    <a:pt x="71" y="270"/>
                  </a:cubicBezTo>
                  <a:cubicBezTo>
                    <a:pt x="71" y="271"/>
                    <a:pt x="72" y="271"/>
                    <a:pt x="72" y="270"/>
                  </a:cubicBezTo>
                  <a:cubicBezTo>
                    <a:pt x="72" y="268"/>
                    <a:pt x="72" y="265"/>
                    <a:pt x="72" y="262"/>
                  </a:cubicBezTo>
                  <a:cubicBezTo>
                    <a:pt x="80" y="263"/>
                    <a:pt x="89" y="264"/>
                    <a:pt x="97" y="266"/>
                  </a:cubicBezTo>
                  <a:cubicBezTo>
                    <a:pt x="97" y="277"/>
                    <a:pt x="98" y="288"/>
                    <a:pt x="99" y="299"/>
                  </a:cubicBezTo>
                  <a:cubicBezTo>
                    <a:pt x="99" y="300"/>
                    <a:pt x="101" y="300"/>
                    <a:pt x="100" y="299"/>
                  </a:cubicBezTo>
                  <a:cubicBezTo>
                    <a:pt x="100" y="288"/>
                    <a:pt x="99" y="277"/>
                    <a:pt x="99" y="266"/>
                  </a:cubicBezTo>
                  <a:cubicBezTo>
                    <a:pt x="100" y="266"/>
                    <a:pt x="101" y="267"/>
                    <a:pt x="103" y="267"/>
                  </a:cubicBezTo>
                  <a:cubicBezTo>
                    <a:pt x="110" y="268"/>
                    <a:pt x="117" y="270"/>
                    <a:pt x="124" y="271"/>
                  </a:cubicBezTo>
                  <a:cubicBezTo>
                    <a:pt x="124" y="283"/>
                    <a:pt x="124" y="295"/>
                    <a:pt x="124" y="307"/>
                  </a:cubicBezTo>
                  <a:cubicBezTo>
                    <a:pt x="124" y="308"/>
                    <a:pt x="126" y="309"/>
                    <a:pt x="126" y="307"/>
                  </a:cubicBezTo>
                  <a:cubicBezTo>
                    <a:pt x="126" y="296"/>
                    <a:pt x="126" y="284"/>
                    <a:pt x="126" y="272"/>
                  </a:cubicBezTo>
                  <a:cubicBezTo>
                    <a:pt x="135" y="274"/>
                    <a:pt x="144" y="276"/>
                    <a:pt x="152" y="278"/>
                  </a:cubicBezTo>
                  <a:cubicBezTo>
                    <a:pt x="152" y="290"/>
                    <a:pt x="153" y="301"/>
                    <a:pt x="153" y="313"/>
                  </a:cubicBezTo>
                  <a:cubicBezTo>
                    <a:pt x="153" y="314"/>
                    <a:pt x="154" y="314"/>
                    <a:pt x="154" y="313"/>
                  </a:cubicBezTo>
                  <a:cubicBezTo>
                    <a:pt x="155" y="302"/>
                    <a:pt x="155" y="290"/>
                    <a:pt x="155" y="279"/>
                  </a:cubicBezTo>
                  <a:cubicBezTo>
                    <a:pt x="162" y="280"/>
                    <a:pt x="169" y="282"/>
                    <a:pt x="176" y="284"/>
                  </a:cubicBezTo>
                  <a:cubicBezTo>
                    <a:pt x="176" y="299"/>
                    <a:pt x="177" y="315"/>
                    <a:pt x="178" y="330"/>
                  </a:cubicBezTo>
                  <a:cubicBezTo>
                    <a:pt x="178" y="331"/>
                    <a:pt x="180" y="331"/>
                    <a:pt x="180" y="330"/>
                  </a:cubicBezTo>
                  <a:cubicBezTo>
                    <a:pt x="179" y="315"/>
                    <a:pt x="179" y="300"/>
                    <a:pt x="179" y="285"/>
                  </a:cubicBezTo>
                  <a:cubicBezTo>
                    <a:pt x="187" y="287"/>
                    <a:pt x="196" y="289"/>
                    <a:pt x="205" y="291"/>
                  </a:cubicBezTo>
                  <a:cubicBezTo>
                    <a:pt x="206" y="292"/>
                    <a:pt x="206" y="289"/>
                    <a:pt x="205" y="289"/>
                  </a:cubicBezTo>
                  <a:cubicBezTo>
                    <a:pt x="196" y="286"/>
                    <a:pt x="187" y="283"/>
                    <a:pt x="179" y="281"/>
                  </a:cubicBezTo>
                  <a:cubicBezTo>
                    <a:pt x="178" y="257"/>
                    <a:pt x="179" y="233"/>
                    <a:pt x="179" y="209"/>
                  </a:cubicBezTo>
                  <a:cubicBezTo>
                    <a:pt x="180" y="209"/>
                    <a:pt x="181" y="209"/>
                    <a:pt x="182" y="209"/>
                  </a:cubicBezTo>
                  <a:cubicBezTo>
                    <a:pt x="182" y="209"/>
                    <a:pt x="182" y="209"/>
                    <a:pt x="182" y="209"/>
                  </a:cubicBezTo>
                  <a:cubicBezTo>
                    <a:pt x="180" y="209"/>
                    <a:pt x="181" y="212"/>
                    <a:pt x="182" y="212"/>
                  </a:cubicBezTo>
                  <a:cubicBezTo>
                    <a:pt x="183" y="212"/>
                    <a:pt x="183" y="212"/>
                    <a:pt x="183" y="212"/>
                  </a:cubicBezTo>
                  <a:cubicBezTo>
                    <a:pt x="184" y="214"/>
                    <a:pt x="184" y="217"/>
                    <a:pt x="184" y="219"/>
                  </a:cubicBezTo>
                  <a:cubicBezTo>
                    <a:pt x="184" y="220"/>
                    <a:pt x="186" y="221"/>
                    <a:pt x="186" y="219"/>
                  </a:cubicBezTo>
                  <a:cubicBezTo>
                    <a:pt x="186" y="217"/>
                    <a:pt x="185" y="214"/>
                    <a:pt x="185" y="212"/>
                  </a:cubicBezTo>
                  <a:cubicBezTo>
                    <a:pt x="200" y="212"/>
                    <a:pt x="215" y="212"/>
                    <a:pt x="230" y="212"/>
                  </a:cubicBezTo>
                  <a:cubicBezTo>
                    <a:pt x="231" y="216"/>
                    <a:pt x="232" y="221"/>
                    <a:pt x="232" y="225"/>
                  </a:cubicBezTo>
                  <a:cubicBezTo>
                    <a:pt x="232" y="226"/>
                    <a:pt x="234" y="226"/>
                    <a:pt x="234" y="225"/>
                  </a:cubicBezTo>
                  <a:cubicBezTo>
                    <a:pt x="233" y="221"/>
                    <a:pt x="233" y="216"/>
                    <a:pt x="233" y="212"/>
                  </a:cubicBezTo>
                  <a:cubicBezTo>
                    <a:pt x="238" y="212"/>
                    <a:pt x="243" y="212"/>
                    <a:pt x="248" y="212"/>
                  </a:cubicBezTo>
                  <a:cubicBezTo>
                    <a:pt x="248" y="215"/>
                    <a:pt x="249" y="219"/>
                    <a:pt x="249" y="222"/>
                  </a:cubicBezTo>
                  <a:cubicBezTo>
                    <a:pt x="249" y="223"/>
                    <a:pt x="251" y="224"/>
                    <a:pt x="251" y="222"/>
                  </a:cubicBezTo>
                  <a:cubicBezTo>
                    <a:pt x="251" y="219"/>
                    <a:pt x="251" y="215"/>
                    <a:pt x="250" y="212"/>
                  </a:cubicBezTo>
                  <a:cubicBezTo>
                    <a:pt x="252" y="212"/>
                    <a:pt x="254" y="212"/>
                    <a:pt x="255" y="212"/>
                  </a:cubicBezTo>
                  <a:cubicBezTo>
                    <a:pt x="252" y="238"/>
                    <a:pt x="252" y="264"/>
                    <a:pt x="252" y="290"/>
                  </a:cubicBezTo>
                  <a:cubicBezTo>
                    <a:pt x="234" y="291"/>
                    <a:pt x="215" y="292"/>
                    <a:pt x="196" y="292"/>
                  </a:cubicBezTo>
                  <a:cubicBezTo>
                    <a:pt x="194" y="292"/>
                    <a:pt x="195" y="294"/>
                    <a:pt x="196" y="294"/>
                  </a:cubicBezTo>
                  <a:cubicBezTo>
                    <a:pt x="215" y="294"/>
                    <a:pt x="234" y="294"/>
                    <a:pt x="253" y="293"/>
                  </a:cubicBezTo>
                  <a:cubicBezTo>
                    <a:pt x="253" y="306"/>
                    <a:pt x="254" y="318"/>
                    <a:pt x="255" y="330"/>
                  </a:cubicBezTo>
                  <a:cubicBezTo>
                    <a:pt x="255" y="331"/>
                    <a:pt x="257" y="331"/>
                    <a:pt x="257" y="330"/>
                  </a:cubicBezTo>
                  <a:cubicBezTo>
                    <a:pt x="256" y="318"/>
                    <a:pt x="256" y="306"/>
                    <a:pt x="256" y="293"/>
                  </a:cubicBezTo>
                  <a:cubicBezTo>
                    <a:pt x="278" y="293"/>
                    <a:pt x="300" y="292"/>
                    <a:pt x="323" y="290"/>
                  </a:cubicBezTo>
                  <a:cubicBezTo>
                    <a:pt x="323" y="302"/>
                    <a:pt x="323" y="315"/>
                    <a:pt x="323" y="327"/>
                  </a:cubicBezTo>
                  <a:cubicBezTo>
                    <a:pt x="323" y="328"/>
                    <a:pt x="325" y="328"/>
                    <a:pt x="325" y="327"/>
                  </a:cubicBezTo>
                  <a:cubicBezTo>
                    <a:pt x="325" y="315"/>
                    <a:pt x="325" y="302"/>
                    <a:pt x="325" y="290"/>
                  </a:cubicBezTo>
                  <a:cubicBezTo>
                    <a:pt x="335" y="289"/>
                    <a:pt x="346" y="289"/>
                    <a:pt x="356" y="288"/>
                  </a:cubicBezTo>
                  <a:cubicBezTo>
                    <a:pt x="357" y="295"/>
                    <a:pt x="357" y="302"/>
                    <a:pt x="357" y="310"/>
                  </a:cubicBezTo>
                  <a:cubicBezTo>
                    <a:pt x="357" y="311"/>
                    <a:pt x="359" y="312"/>
                    <a:pt x="359" y="310"/>
                  </a:cubicBezTo>
                  <a:cubicBezTo>
                    <a:pt x="359" y="303"/>
                    <a:pt x="359" y="295"/>
                    <a:pt x="359" y="287"/>
                  </a:cubicBezTo>
                  <a:cubicBezTo>
                    <a:pt x="369" y="287"/>
                    <a:pt x="379" y="286"/>
                    <a:pt x="389" y="285"/>
                  </a:cubicBezTo>
                  <a:cubicBezTo>
                    <a:pt x="389" y="297"/>
                    <a:pt x="390" y="309"/>
                    <a:pt x="391" y="321"/>
                  </a:cubicBezTo>
                  <a:cubicBezTo>
                    <a:pt x="391" y="322"/>
                    <a:pt x="393" y="323"/>
                    <a:pt x="393" y="322"/>
                  </a:cubicBezTo>
                  <a:cubicBezTo>
                    <a:pt x="392" y="309"/>
                    <a:pt x="392" y="297"/>
                    <a:pt x="391" y="285"/>
                  </a:cubicBezTo>
                  <a:cubicBezTo>
                    <a:pt x="402" y="284"/>
                    <a:pt x="412" y="283"/>
                    <a:pt x="422" y="282"/>
                  </a:cubicBezTo>
                  <a:cubicBezTo>
                    <a:pt x="422" y="285"/>
                    <a:pt x="422" y="289"/>
                    <a:pt x="422" y="293"/>
                  </a:cubicBezTo>
                  <a:cubicBezTo>
                    <a:pt x="422" y="294"/>
                    <a:pt x="424" y="295"/>
                    <a:pt x="424" y="293"/>
                  </a:cubicBezTo>
                  <a:cubicBezTo>
                    <a:pt x="424" y="289"/>
                    <a:pt x="424" y="285"/>
                    <a:pt x="424" y="281"/>
                  </a:cubicBezTo>
                  <a:cubicBezTo>
                    <a:pt x="429" y="281"/>
                    <a:pt x="433" y="281"/>
                    <a:pt x="437" y="280"/>
                  </a:cubicBezTo>
                  <a:cubicBezTo>
                    <a:pt x="439" y="280"/>
                    <a:pt x="438" y="278"/>
                    <a:pt x="437" y="278"/>
                  </a:cubicBezTo>
                  <a:cubicBezTo>
                    <a:pt x="433" y="278"/>
                    <a:pt x="429" y="278"/>
                    <a:pt x="425" y="278"/>
                  </a:cubicBezTo>
                  <a:cubicBezTo>
                    <a:pt x="425" y="254"/>
                    <a:pt x="427" y="230"/>
                    <a:pt x="427" y="205"/>
                  </a:cubicBezTo>
                  <a:cubicBezTo>
                    <a:pt x="427" y="204"/>
                    <a:pt x="425" y="203"/>
                    <a:pt x="425" y="205"/>
                  </a:cubicBezTo>
                  <a:cubicBezTo>
                    <a:pt x="425" y="229"/>
                    <a:pt x="423" y="254"/>
                    <a:pt x="422" y="278"/>
                  </a:cubicBezTo>
                  <a:cubicBezTo>
                    <a:pt x="412" y="279"/>
                    <a:pt x="402" y="279"/>
                    <a:pt x="391" y="280"/>
                  </a:cubicBezTo>
                  <a:cubicBezTo>
                    <a:pt x="391" y="255"/>
                    <a:pt x="390" y="231"/>
                    <a:pt x="390" y="207"/>
                  </a:cubicBezTo>
                  <a:cubicBezTo>
                    <a:pt x="411" y="205"/>
                    <a:pt x="432" y="203"/>
                    <a:pt x="453" y="201"/>
                  </a:cubicBezTo>
                  <a:cubicBezTo>
                    <a:pt x="450" y="236"/>
                    <a:pt x="448" y="272"/>
                    <a:pt x="450" y="307"/>
                  </a:cubicBezTo>
                  <a:cubicBezTo>
                    <a:pt x="450" y="308"/>
                    <a:pt x="452" y="309"/>
                    <a:pt x="452" y="307"/>
                  </a:cubicBezTo>
                  <a:cubicBezTo>
                    <a:pt x="450" y="272"/>
                    <a:pt x="452" y="236"/>
                    <a:pt x="455" y="200"/>
                  </a:cubicBezTo>
                  <a:cubicBezTo>
                    <a:pt x="456" y="200"/>
                    <a:pt x="457" y="200"/>
                    <a:pt x="459" y="200"/>
                  </a:cubicBezTo>
                  <a:cubicBezTo>
                    <a:pt x="459" y="202"/>
                    <a:pt x="459" y="203"/>
                    <a:pt x="459" y="205"/>
                  </a:cubicBezTo>
                  <a:cubicBezTo>
                    <a:pt x="459" y="206"/>
                    <a:pt x="461" y="207"/>
                    <a:pt x="461" y="205"/>
                  </a:cubicBezTo>
                  <a:cubicBezTo>
                    <a:pt x="461" y="203"/>
                    <a:pt x="461" y="202"/>
                    <a:pt x="461" y="200"/>
                  </a:cubicBezTo>
                  <a:cubicBezTo>
                    <a:pt x="465" y="199"/>
                    <a:pt x="470" y="199"/>
                    <a:pt x="474" y="198"/>
                  </a:cubicBezTo>
                  <a:cubicBezTo>
                    <a:pt x="476" y="198"/>
                    <a:pt x="475" y="195"/>
                    <a:pt x="474" y="195"/>
                  </a:cubicBezTo>
                  <a:cubicBezTo>
                    <a:pt x="469" y="196"/>
                    <a:pt x="465" y="196"/>
                    <a:pt x="460" y="196"/>
                  </a:cubicBezTo>
                  <a:cubicBezTo>
                    <a:pt x="460" y="174"/>
                    <a:pt x="459" y="153"/>
                    <a:pt x="459" y="131"/>
                  </a:cubicBezTo>
                  <a:cubicBezTo>
                    <a:pt x="464" y="130"/>
                    <a:pt x="469" y="130"/>
                    <a:pt x="474" y="130"/>
                  </a:cubicBezTo>
                  <a:cubicBezTo>
                    <a:pt x="476" y="130"/>
                    <a:pt x="475" y="127"/>
                    <a:pt x="474" y="127"/>
                  </a:cubicBezTo>
                  <a:cubicBezTo>
                    <a:pt x="469" y="128"/>
                    <a:pt x="464" y="128"/>
                    <a:pt x="459" y="128"/>
                  </a:cubicBezTo>
                  <a:cubicBezTo>
                    <a:pt x="459" y="112"/>
                    <a:pt x="460" y="96"/>
                    <a:pt x="461" y="80"/>
                  </a:cubicBezTo>
                  <a:cubicBezTo>
                    <a:pt x="466" y="79"/>
                    <a:pt x="472" y="79"/>
                    <a:pt x="477" y="79"/>
                  </a:cubicBezTo>
                  <a:cubicBezTo>
                    <a:pt x="478" y="78"/>
                    <a:pt x="478" y="76"/>
                    <a:pt x="477" y="76"/>
                  </a:cubicBezTo>
                  <a:cubicBezTo>
                    <a:pt x="472" y="76"/>
                    <a:pt x="466" y="76"/>
                    <a:pt x="461" y="76"/>
                  </a:cubicBezTo>
                  <a:cubicBezTo>
                    <a:pt x="462" y="67"/>
                    <a:pt x="463" y="58"/>
                    <a:pt x="464" y="49"/>
                  </a:cubicBezTo>
                  <a:cubicBezTo>
                    <a:pt x="464" y="48"/>
                    <a:pt x="462" y="48"/>
                    <a:pt x="462" y="49"/>
                  </a:cubicBezTo>
                  <a:cubicBezTo>
                    <a:pt x="461" y="58"/>
                    <a:pt x="460" y="67"/>
                    <a:pt x="459" y="76"/>
                  </a:cubicBezTo>
                  <a:cubicBezTo>
                    <a:pt x="452" y="76"/>
                    <a:pt x="445" y="76"/>
                    <a:pt x="438" y="76"/>
                  </a:cubicBezTo>
                  <a:cubicBezTo>
                    <a:pt x="438" y="64"/>
                    <a:pt x="438" y="52"/>
                    <a:pt x="438" y="40"/>
                  </a:cubicBezTo>
                  <a:cubicBezTo>
                    <a:pt x="451" y="40"/>
                    <a:pt x="464" y="39"/>
                    <a:pt x="477" y="39"/>
                  </a:cubicBezTo>
                  <a:cubicBezTo>
                    <a:pt x="479" y="39"/>
                    <a:pt x="478" y="37"/>
                    <a:pt x="477" y="37"/>
                  </a:cubicBezTo>
                  <a:cubicBezTo>
                    <a:pt x="464" y="36"/>
                    <a:pt x="451" y="36"/>
                    <a:pt x="438" y="35"/>
                  </a:cubicBezTo>
                  <a:cubicBezTo>
                    <a:pt x="438" y="34"/>
                    <a:pt x="438" y="33"/>
                    <a:pt x="438" y="32"/>
                  </a:cubicBezTo>
                  <a:cubicBezTo>
                    <a:pt x="438" y="32"/>
                    <a:pt x="437" y="31"/>
                    <a:pt x="437" y="32"/>
                  </a:cubicBezTo>
                  <a:cubicBezTo>
                    <a:pt x="437" y="33"/>
                    <a:pt x="437" y="34"/>
                    <a:pt x="437" y="35"/>
                  </a:cubicBezTo>
                  <a:cubicBezTo>
                    <a:pt x="431" y="35"/>
                    <a:pt x="426" y="35"/>
                    <a:pt x="421" y="35"/>
                  </a:cubicBezTo>
                  <a:cubicBezTo>
                    <a:pt x="421" y="33"/>
                    <a:pt x="421" y="31"/>
                    <a:pt x="421" y="30"/>
                  </a:cubicBezTo>
                  <a:cubicBezTo>
                    <a:pt x="421" y="28"/>
                    <a:pt x="419" y="27"/>
                    <a:pt x="419" y="29"/>
                  </a:cubicBezTo>
                  <a:cubicBezTo>
                    <a:pt x="419" y="31"/>
                    <a:pt x="419" y="33"/>
                    <a:pt x="419" y="34"/>
                  </a:cubicBezTo>
                  <a:cubicBezTo>
                    <a:pt x="413" y="34"/>
                    <a:pt x="406" y="34"/>
                    <a:pt x="400" y="34"/>
                  </a:cubicBezTo>
                  <a:cubicBezTo>
                    <a:pt x="401" y="31"/>
                    <a:pt x="401" y="29"/>
                    <a:pt x="401" y="27"/>
                  </a:cubicBezTo>
                  <a:cubicBezTo>
                    <a:pt x="432" y="27"/>
                    <a:pt x="463" y="26"/>
                    <a:pt x="494" y="24"/>
                  </a:cubicBezTo>
                  <a:cubicBezTo>
                    <a:pt x="495" y="24"/>
                    <a:pt x="495" y="23"/>
                    <a:pt x="494" y="23"/>
                  </a:cubicBezTo>
                  <a:close/>
                  <a:moveTo>
                    <a:pt x="31" y="37"/>
                  </a:moveTo>
                  <a:cubicBezTo>
                    <a:pt x="32" y="53"/>
                    <a:pt x="32" y="69"/>
                    <a:pt x="32" y="85"/>
                  </a:cubicBezTo>
                  <a:cubicBezTo>
                    <a:pt x="30" y="85"/>
                    <a:pt x="27" y="85"/>
                    <a:pt x="24" y="85"/>
                  </a:cubicBezTo>
                  <a:cubicBezTo>
                    <a:pt x="24" y="69"/>
                    <a:pt x="24" y="53"/>
                    <a:pt x="24" y="37"/>
                  </a:cubicBezTo>
                  <a:cubicBezTo>
                    <a:pt x="26" y="37"/>
                    <a:pt x="29" y="37"/>
                    <a:pt x="31" y="37"/>
                  </a:cubicBezTo>
                  <a:close/>
                  <a:moveTo>
                    <a:pt x="31" y="178"/>
                  </a:moveTo>
                  <a:cubicBezTo>
                    <a:pt x="28" y="177"/>
                    <a:pt x="24" y="177"/>
                    <a:pt x="21" y="176"/>
                  </a:cubicBezTo>
                  <a:cubicBezTo>
                    <a:pt x="22" y="160"/>
                    <a:pt x="23" y="143"/>
                    <a:pt x="23" y="127"/>
                  </a:cubicBezTo>
                  <a:cubicBezTo>
                    <a:pt x="26" y="127"/>
                    <a:pt x="29" y="127"/>
                    <a:pt x="32" y="127"/>
                  </a:cubicBezTo>
                  <a:cubicBezTo>
                    <a:pt x="32" y="144"/>
                    <a:pt x="32" y="161"/>
                    <a:pt x="31" y="178"/>
                  </a:cubicBezTo>
                  <a:close/>
                  <a:moveTo>
                    <a:pt x="32" y="124"/>
                  </a:moveTo>
                  <a:cubicBezTo>
                    <a:pt x="29" y="124"/>
                    <a:pt x="26" y="124"/>
                    <a:pt x="23" y="124"/>
                  </a:cubicBezTo>
                  <a:cubicBezTo>
                    <a:pt x="24" y="112"/>
                    <a:pt x="24" y="99"/>
                    <a:pt x="24" y="87"/>
                  </a:cubicBezTo>
                  <a:cubicBezTo>
                    <a:pt x="27" y="87"/>
                    <a:pt x="30" y="87"/>
                    <a:pt x="32" y="87"/>
                  </a:cubicBezTo>
                  <a:cubicBezTo>
                    <a:pt x="33" y="99"/>
                    <a:pt x="33" y="112"/>
                    <a:pt x="32" y="124"/>
                  </a:cubicBezTo>
                  <a:close/>
                  <a:moveTo>
                    <a:pt x="459" y="80"/>
                  </a:moveTo>
                  <a:cubicBezTo>
                    <a:pt x="458" y="96"/>
                    <a:pt x="457" y="112"/>
                    <a:pt x="457" y="128"/>
                  </a:cubicBezTo>
                  <a:cubicBezTo>
                    <a:pt x="451" y="128"/>
                    <a:pt x="445" y="128"/>
                    <a:pt x="439" y="128"/>
                  </a:cubicBezTo>
                  <a:cubicBezTo>
                    <a:pt x="439" y="113"/>
                    <a:pt x="438" y="97"/>
                    <a:pt x="438" y="81"/>
                  </a:cubicBezTo>
                  <a:cubicBezTo>
                    <a:pt x="445" y="81"/>
                    <a:pt x="452" y="80"/>
                    <a:pt x="459" y="80"/>
                  </a:cubicBezTo>
                  <a:close/>
                  <a:moveTo>
                    <a:pt x="439" y="132"/>
                  </a:moveTo>
                  <a:cubicBezTo>
                    <a:pt x="445" y="132"/>
                    <a:pt x="451" y="131"/>
                    <a:pt x="457" y="131"/>
                  </a:cubicBezTo>
                  <a:cubicBezTo>
                    <a:pt x="457" y="153"/>
                    <a:pt x="457" y="175"/>
                    <a:pt x="458" y="196"/>
                  </a:cubicBezTo>
                  <a:cubicBezTo>
                    <a:pt x="457" y="197"/>
                    <a:pt x="456" y="197"/>
                    <a:pt x="455" y="197"/>
                  </a:cubicBezTo>
                  <a:cubicBezTo>
                    <a:pt x="455" y="196"/>
                    <a:pt x="455" y="195"/>
                    <a:pt x="455" y="194"/>
                  </a:cubicBezTo>
                  <a:cubicBezTo>
                    <a:pt x="455" y="193"/>
                    <a:pt x="453" y="192"/>
                    <a:pt x="453" y="194"/>
                  </a:cubicBezTo>
                  <a:cubicBezTo>
                    <a:pt x="453" y="195"/>
                    <a:pt x="453" y="196"/>
                    <a:pt x="453" y="197"/>
                  </a:cubicBezTo>
                  <a:cubicBezTo>
                    <a:pt x="448" y="197"/>
                    <a:pt x="443" y="198"/>
                    <a:pt x="438" y="198"/>
                  </a:cubicBezTo>
                  <a:cubicBezTo>
                    <a:pt x="439" y="176"/>
                    <a:pt x="439" y="154"/>
                    <a:pt x="439" y="132"/>
                  </a:cubicBezTo>
                  <a:close/>
                  <a:moveTo>
                    <a:pt x="328" y="130"/>
                  </a:moveTo>
                  <a:cubicBezTo>
                    <a:pt x="322" y="130"/>
                    <a:pt x="316" y="130"/>
                    <a:pt x="310" y="130"/>
                  </a:cubicBezTo>
                  <a:cubicBezTo>
                    <a:pt x="309" y="114"/>
                    <a:pt x="309" y="99"/>
                    <a:pt x="308" y="83"/>
                  </a:cubicBezTo>
                  <a:cubicBezTo>
                    <a:pt x="315" y="83"/>
                    <a:pt x="321" y="83"/>
                    <a:pt x="328" y="83"/>
                  </a:cubicBezTo>
                  <a:cubicBezTo>
                    <a:pt x="328" y="99"/>
                    <a:pt x="328" y="114"/>
                    <a:pt x="328" y="130"/>
                  </a:cubicBezTo>
                  <a:close/>
                  <a:moveTo>
                    <a:pt x="308" y="77"/>
                  </a:moveTo>
                  <a:cubicBezTo>
                    <a:pt x="308" y="63"/>
                    <a:pt x="308" y="49"/>
                    <a:pt x="307" y="34"/>
                  </a:cubicBezTo>
                  <a:cubicBezTo>
                    <a:pt x="315" y="35"/>
                    <a:pt x="322" y="35"/>
                    <a:pt x="329" y="36"/>
                  </a:cubicBezTo>
                  <a:cubicBezTo>
                    <a:pt x="329" y="49"/>
                    <a:pt x="328" y="63"/>
                    <a:pt x="328" y="77"/>
                  </a:cubicBezTo>
                  <a:cubicBezTo>
                    <a:pt x="321" y="77"/>
                    <a:pt x="315" y="77"/>
                    <a:pt x="308" y="77"/>
                  </a:cubicBezTo>
                  <a:close/>
                  <a:moveTo>
                    <a:pt x="310" y="206"/>
                  </a:moveTo>
                  <a:cubicBezTo>
                    <a:pt x="303" y="206"/>
                    <a:pt x="297" y="207"/>
                    <a:pt x="290" y="207"/>
                  </a:cubicBezTo>
                  <a:cubicBezTo>
                    <a:pt x="288" y="182"/>
                    <a:pt x="287" y="158"/>
                    <a:pt x="286" y="133"/>
                  </a:cubicBezTo>
                  <a:cubicBezTo>
                    <a:pt x="293" y="133"/>
                    <a:pt x="299" y="133"/>
                    <a:pt x="306" y="133"/>
                  </a:cubicBezTo>
                  <a:cubicBezTo>
                    <a:pt x="306" y="158"/>
                    <a:pt x="308" y="182"/>
                    <a:pt x="310" y="206"/>
                  </a:cubicBezTo>
                  <a:close/>
                  <a:moveTo>
                    <a:pt x="306" y="130"/>
                  </a:moveTo>
                  <a:cubicBezTo>
                    <a:pt x="299" y="130"/>
                    <a:pt x="292" y="129"/>
                    <a:pt x="286" y="129"/>
                  </a:cubicBezTo>
                  <a:cubicBezTo>
                    <a:pt x="285" y="114"/>
                    <a:pt x="285" y="98"/>
                    <a:pt x="285" y="83"/>
                  </a:cubicBezTo>
                  <a:cubicBezTo>
                    <a:pt x="292" y="83"/>
                    <a:pt x="299" y="83"/>
                    <a:pt x="306" y="83"/>
                  </a:cubicBezTo>
                  <a:cubicBezTo>
                    <a:pt x="305" y="99"/>
                    <a:pt x="305" y="114"/>
                    <a:pt x="306" y="130"/>
                  </a:cubicBezTo>
                  <a:close/>
                  <a:moveTo>
                    <a:pt x="283" y="83"/>
                  </a:moveTo>
                  <a:cubicBezTo>
                    <a:pt x="283" y="98"/>
                    <a:pt x="283" y="114"/>
                    <a:pt x="283" y="129"/>
                  </a:cubicBezTo>
                  <a:cubicBezTo>
                    <a:pt x="277" y="129"/>
                    <a:pt x="272" y="129"/>
                    <a:pt x="266" y="129"/>
                  </a:cubicBezTo>
                  <a:cubicBezTo>
                    <a:pt x="266" y="113"/>
                    <a:pt x="266" y="98"/>
                    <a:pt x="265" y="82"/>
                  </a:cubicBezTo>
                  <a:cubicBezTo>
                    <a:pt x="271" y="83"/>
                    <a:pt x="277" y="83"/>
                    <a:pt x="283" y="83"/>
                  </a:cubicBezTo>
                  <a:close/>
                  <a:moveTo>
                    <a:pt x="265" y="78"/>
                  </a:moveTo>
                  <a:cubicBezTo>
                    <a:pt x="265" y="62"/>
                    <a:pt x="265" y="46"/>
                    <a:pt x="265" y="31"/>
                  </a:cubicBezTo>
                  <a:cubicBezTo>
                    <a:pt x="272" y="31"/>
                    <a:pt x="278" y="32"/>
                    <a:pt x="285" y="32"/>
                  </a:cubicBezTo>
                  <a:cubicBezTo>
                    <a:pt x="284" y="47"/>
                    <a:pt x="283" y="63"/>
                    <a:pt x="283" y="78"/>
                  </a:cubicBezTo>
                  <a:cubicBezTo>
                    <a:pt x="277" y="78"/>
                    <a:pt x="271" y="78"/>
                    <a:pt x="265" y="78"/>
                  </a:cubicBezTo>
                  <a:close/>
                  <a:moveTo>
                    <a:pt x="283" y="133"/>
                  </a:moveTo>
                  <a:cubicBezTo>
                    <a:pt x="284" y="158"/>
                    <a:pt x="285" y="182"/>
                    <a:pt x="288" y="207"/>
                  </a:cubicBezTo>
                  <a:cubicBezTo>
                    <a:pt x="282" y="207"/>
                    <a:pt x="276" y="208"/>
                    <a:pt x="270" y="208"/>
                  </a:cubicBezTo>
                  <a:cubicBezTo>
                    <a:pt x="268" y="183"/>
                    <a:pt x="267" y="158"/>
                    <a:pt x="267" y="133"/>
                  </a:cubicBezTo>
                  <a:cubicBezTo>
                    <a:pt x="272" y="133"/>
                    <a:pt x="278" y="133"/>
                    <a:pt x="283" y="133"/>
                  </a:cubicBezTo>
                  <a:close/>
                  <a:moveTo>
                    <a:pt x="306" y="77"/>
                  </a:moveTo>
                  <a:cubicBezTo>
                    <a:pt x="299" y="77"/>
                    <a:pt x="292" y="78"/>
                    <a:pt x="285" y="78"/>
                  </a:cubicBezTo>
                  <a:cubicBezTo>
                    <a:pt x="285" y="63"/>
                    <a:pt x="286" y="48"/>
                    <a:pt x="287" y="33"/>
                  </a:cubicBezTo>
                  <a:cubicBezTo>
                    <a:pt x="293" y="33"/>
                    <a:pt x="300" y="34"/>
                    <a:pt x="306" y="34"/>
                  </a:cubicBezTo>
                  <a:cubicBezTo>
                    <a:pt x="306" y="48"/>
                    <a:pt x="306" y="63"/>
                    <a:pt x="306" y="77"/>
                  </a:cubicBezTo>
                  <a:close/>
                  <a:moveTo>
                    <a:pt x="189" y="6"/>
                  </a:moveTo>
                  <a:cubicBezTo>
                    <a:pt x="221" y="13"/>
                    <a:pt x="253" y="18"/>
                    <a:pt x="286" y="21"/>
                  </a:cubicBezTo>
                  <a:cubicBezTo>
                    <a:pt x="286" y="23"/>
                    <a:pt x="286" y="26"/>
                    <a:pt x="286" y="28"/>
                  </a:cubicBezTo>
                  <a:cubicBezTo>
                    <a:pt x="272" y="27"/>
                    <a:pt x="259" y="27"/>
                    <a:pt x="245" y="26"/>
                  </a:cubicBezTo>
                  <a:cubicBezTo>
                    <a:pt x="245" y="23"/>
                    <a:pt x="245" y="21"/>
                    <a:pt x="245" y="18"/>
                  </a:cubicBezTo>
                  <a:cubicBezTo>
                    <a:pt x="245" y="17"/>
                    <a:pt x="244" y="17"/>
                    <a:pt x="244" y="18"/>
                  </a:cubicBezTo>
                  <a:cubicBezTo>
                    <a:pt x="244" y="20"/>
                    <a:pt x="244" y="23"/>
                    <a:pt x="244" y="25"/>
                  </a:cubicBezTo>
                  <a:cubicBezTo>
                    <a:pt x="224" y="24"/>
                    <a:pt x="205" y="22"/>
                    <a:pt x="185" y="20"/>
                  </a:cubicBezTo>
                  <a:cubicBezTo>
                    <a:pt x="185" y="19"/>
                    <a:pt x="185" y="18"/>
                    <a:pt x="185" y="17"/>
                  </a:cubicBezTo>
                  <a:cubicBezTo>
                    <a:pt x="192" y="16"/>
                    <a:pt x="198" y="15"/>
                    <a:pt x="205" y="13"/>
                  </a:cubicBezTo>
                  <a:cubicBezTo>
                    <a:pt x="206" y="13"/>
                    <a:pt x="205" y="11"/>
                    <a:pt x="204" y="11"/>
                  </a:cubicBezTo>
                  <a:cubicBezTo>
                    <a:pt x="198" y="12"/>
                    <a:pt x="192" y="13"/>
                    <a:pt x="186" y="14"/>
                  </a:cubicBezTo>
                  <a:cubicBezTo>
                    <a:pt x="186" y="13"/>
                    <a:pt x="186" y="13"/>
                    <a:pt x="186" y="12"/>
                  </a:cubicBezTo>
                  <a:cubicBezTo>
                    <a:pt x="186" y="12"/>
                    <a:pt x="184" y="11"/>
                    <a:pt x="184" y="12"/>
                  </a:cubicBezTo>
                  <a:cubicBezTo>
                    <a:pt x="184" y="13"/>
                    <a:pt x="184" y="13"/>
                    <a:pt x="184" y="14"/>
                  </a:cubicBezTo>
                  <a:cubicBezTo>
                    <a:pt x="178" y="15"/>
                    <a:pt x="172" y="15"/>
                    <a:pt x="165" y="16"/>
                  </a:cubicBezTo>
                  <a:cubicBezTo>
                    <a:pt x="165" y="15"/>
                    <a:pt x="165" y="14"/>
                    <a:pt x="165" y="13"/>
                  </a:cubicBezTo>
                  <a:cubicBezTo>
                    <a:pt x="173" y="11"/>
                    <a:pt x="181" y="8"/>
                    <a:pt x="189" y="6"/>
                  </a:cubicBezTo>
                  <a:close/>
                  <a:moveTo>
                    <a:pt x="262" y="78"/>
                  </a:moveTo>
                  <a:cubicBezTo>
                    <a:pt x="256" y="78"/>
                    <a:pt x="251" y="78"/>
                    <a:pt x="246" y="78"/>
                  </a:cubicBezTo>
                  <a:cubicBezTo>
                    <a:pt x="246" y="62"/>
                    <a:pt x="245" y="45"/>
                    <a:pt x="245" y="29"/>
                  </a:cubicBezTo>
                  <a:cubicBezTo>
                    <a:pt x="251" y="29"/>
                    <a:pt x="257" y="30"/>
                    <a:pt x="263" y="30"/>
                  </a:cubicBezTo>
                  <a:cubicBezTo>
                    <a:pt x="262" y="46"/>
                    <a:pt x="261" y="62"/>
                    <a:pt x="262" y="78"/>
                  </a:cubicBezTo>
                  <a:close/>
                  <a:moveTo>
                    <a:pt x="263" y="129"/>
                  </a:moveTo>
                  <a:cubicBezTo>
                    <a:pt x="258" y="128"/>
                    <a:pt x="252" y="128"/>
                    <a:pt x="247" y="128"/>
                  </a:cubicBezTo>
                  <a:cubicBezTo>
                    <a:pt x="247" y="113"/>
                    <a:pt x="246" y="97"/>
                    <a:pt x="246" y="82"/>
                  </a:cubicBezTo>
                  <a:cubicBezTo>
                    <a:pt x="251" y="82"/>
                    <a:pt x="256" y="82"/>
                    <a:pt x="262" y="82"/>
                  </a:cubicBezTo>
                  <a:cubicBezTo>
                    <a:pt x="262" y="95"/>
                    <a:pt x="262" y="108"/>
                    <a:pt x="263" y="120"/>
                  </a:cubicBezTo>
                  <a:cubicBezTo>
                    <a:pt x="263" y="123"/>
                    <a:pt x="263" y="126"/>
                    <a:pt x="263" y="129"/>
                  </a:cubicBezTo>
                  <a:close/>
                  <a:moveTo>
                    <a:pt x="243" y="82"/>
                  </a:moveTo>
                  <a:cubicBezTo>
                    <a:pt x="243" y="97"/>
                    <a:pt x="243" y="113"/>
                    <a:pt x="244" y="128"/>
                  </a:cubicBezTo>
                  <a:cubicBezTo>
                    <a:pt x="238" y="128"/>
                    <a:pt x="233" y="128"/>
                    <a:pt x="227" y="128"/>
                  </a:cubicBezTo>
                  <a:cubicBezTo>
                    <a:pt x="226" y="112"/>
                    <a:pt x="226" y="97"/>
                    <a:pt x="225" y="82"/>
                  </a:cubicBezTo>
                  <a:cubicBezTo>
                    <a:pt x="231" y="82"/>
                    <a:pt x="237" y="82"/>
                    <a:pt x="243" y="82"/>
                  </a:cubicBezTo>
                  <a:close/>
                  <a:moveTo>
                    <a:pt x="225" y="79"/>
                  </a:moveTo>
                  <a:cubicBezTo>
                    <a:pt x="225" y="61"/>
                    <a:pt x="225" y="44"/>
                    <a:pt x="225" y="27"/>
                  </a:cubicBezTo>
                  <a:cubicBezTo>
                    <a:pt x="231" y="27"/>
                    <a:pt x="237" y="28"/>
                    <a:pt x="244" y="29"/>
                  </a:cubicBezTo>
                  <a:cubicBezTo>
                    <a:pt x="243" y="45"/>
                    <a:pt x="243" y="62"/>
                    <a:pt x="243" y="78"/>
                  </a:cubicBezTo>
                  <a:cubicBezTo>
                    <a:pt x="237" y="79"/>
                    <a:pt x="231" y="79"/>
                    <a:pt x="225" y="79"/>
                  </a:cubicBezTo>
                  <a:close/>
                  <a:moveTo>
                    <a:pt x="165" y="21"/>
                  </a:moveTo>
                  <a:cubicBezTo>
                    <a:pt x="171" y="20"/>
                    <a:pt x="178" y="19"/>
                    <a:pt x="184" y="17"/>
                  </a:cubicBezTo>
                  <a:cubicBezTo>
                    <a:pt x="184" y="18"/>
                    <a:pt x="183" y="19"/>
                    <a:pt x="183" y="20"/>
                  </a:cubicBezTo>
                  <a:cubicBezTo>
                    <a:pt x="183" y="20"/>
                    <a:pt x="182" y="20"/>
                    <a:pt x="182" y="20"/>
                  </a:cubicBezTo>
                  <a:cubicBezTo>
                    <a:pt x="181" y="20"/>
                    <a:pt x="181" y="22"/>
                    <a:pt x="182" y="22"/>
                  </a:cubicBezTo>
                  <a:cubicBezTo>
                    <a:pt x="182" y="22"/>
                    <a:pt x="183" y="22"/>
                    <a:pt x="183" y="22"/>
                  </a:cubicBezTo>
                  <a:cubicBezTo>
                    <a:pt x="182" y="40"/>
                    <a:pt x="181" y="59"/>
                    <a:pt x="180" y="77"/>
                  </a:cubicBezTo>
                  <a:cubicBezTo>
                    <a:pt x="175" y="77"/>
                    <a:pt x="170" y="78"/>
                    <a:pt x="166" y="78"/>
                  </a:cubicBezTo>
                  <a:cubicBezTo>
                    <a:pt x="166" y="59"/>
                    <a:pt x="166" y="40"/>
                    <a:pt x="165" y="21"/>
                  </a:cubicBezTo>
                  <a:close/>
                  <a:moveTo>
                    <a:pt x="182" y="81"/>
                  </a:moveTo>
                  <a:cubicBezTo>
                    <a:pt x="185" y="80"/>
                    <a:pt x="187" y="80"/>
                    <a:pt x="189" y="80"/>
                  </a:cubicBezTo>
                  <a:cubicBezTo>
                    <a:pt x="189" y="81"/>
                    <a:pt x="190" y="82"/>
                    <a:pt x="191" y="82"/>
                  </a:cubicBezTo>
                  <a:cubicBezTo>
                    <a:pt x="201" y="82"/>
                    <a:pt x="211" y="82"/>
                    <a:pt x="222" y="82"/>
                  </a:cubicBezTo>
                  <a:cubicBezTo>
                    <a:pt x="222" y="97"/>
                    <a:pt x="222" y="112"/>
                    <a:pt x="222" y="128"/>
                  </a:cubicBezTo>
                  <a:cubicBezTo>
                    <a:pt x="216" y="128"/>
                    <a:pt x="209" y="128"/>
                    <a:pt x="202" y="128"/>
                  </a:cubicBezTo>
                  <a:cubicBezTo>
                    <a:pt x="202" y="127"/>
                    <a:pt x="202" y="127"/>
                    <a:pt x="202" y="127"/>
                  </a:cubicBezTo>
                  <a:cubicBezTo>
                    <a:pt x="195" y="127"/>
                    <a:pt x="189" y="126"/>
                    <a:pt x="182" y="126"/>
                  </a:cubicBezTo>
                  <a:cubicBezTo>
                    <a:pt x="182" y="111"/>
                    <a:pt x="182" y="96"/>
                    <a:pt x="182" y="81"/>
                  </a:cubicBezTo>
                  <a:close/>
                  <a:moveTo>
                    <a:pt x="222" y="79"/>
                  </a:moveTo>
                  <a:cubicBezTo>
                    <a:pt x="217" y="79"/>
                    <a:pt x="212" y="79"/>
                    <a:pt x="207" y="79"/>
                  </a:cubicBezTo>
                  <a:cubicBezTo>
                    <a:pt x="208" y="79"/>
                    <a:pt x="209" y="79"/>
                    <a:pt x="210" y="79"/>
                  </a:cubicBezTo>
                  <a:cubicBezTo>
                    <a:pt x="212" y="79"/>
                    <a:pt x="211" y="76"/>
                    <a:pt x="210" y="76"/>
                  </a:cubicBezTo>
                  <a:cubicBezTo>
                    <a:pt x="201" y="77"/>
                    <a:pt x="192" y="77"/>
                    <a:pt x="182" y="77"/>
                  </a:cubicBezTo>
                  <a:cubicBezTo>
                    <a:pt x="183" y="59"/>
                    <a:pt x="184" y="40"/>
                    <a:pt x="185" y="22"/>
                  </a:cubicBezTo>
                  <a:cubicBezTo>
                    <a:pt x="198" y="24"/>
                    <a:pt x="211" y="25"/>
                    <a:pt x="224" y="27"/>
                  </a:cubicBezTo>
                  <a:cubicBezTo>
                    <a:pt x="223" y="44"/>
                    <a:pt x="222" y="61"/>
                    <a:pt x="222" y="79"/>
                  </a:cubicBezTo>
                  <a:close/>
                  <a:moveTo>
                    <a:pt x="166" y="82"/>
                  </a:moveTo>
                  <a:cubicBezTo>
                    <a:pt x="170" y="81"/>
                    <a:pt x="175" y="81"/>
                    <a:pt x="180" y="81"/>
                  </a:cubicBezTo>
                  <a:cubicBezTo>
                    <a:pt x="180" y="96"/>
                    <a:pt x="179" y="111"/>
                    <a:pt x="180" y="126"/>
                  </a:cubicBezTo>
                  <a:cubicBezTo>
                    <a:pt x="175" y="126"/>
                    <a:pt x="170" y="126"/>
                    <a:pt x="165" y="125"/>
                  </a:cubicBezTo>
                  <a:cubicBezTo>
                    <a:pt x="165" y="111"/>
                    <a:pt x="165" y="96"/>
                    <a:pt x="166" y="82"/>
                  </a:cubicBezTo>
                  <a:close/>
                  <a:moveTo>
                    <a:pt x="165" y="13"/>
                  </a:moveTo>
                  <a:cubicBezTo>
                    <a:pt x="165" y="14"/>
                    <a:pt x="164" y="15"/>
                    <a:pt x="164" y="16"/>
                  </a:cubicBezTo>
                  <a:cubicBezTo>
                    <a:pt x="151" y="18"/>
                    <a:pt x="137" y="20"/>
                    <a:pt x="123" y="22"/>
                  </a:cubicBezTo>
                  <a:cubicBezTo>
                    <a:pt x="123" y="21"/>
                    <a:pt x="123" y="21"/>
                    <a:pt x="123" y="21"/>
                  </a:cubicBezTo>
                  <a:cubicBezTo>
                    <a:pt x="137" y="19"/>
                    <a:pt x="151" y="16"/>
                    <a:pt x="165" y="13"/>
                  </a:cubicBezTo>
                  <a:close/>
                  <a:moveTo>
                    <a:pt x="140" y="79"/>
                  </a:moveTo>
                  <a:cubicBezTo>
                    <a:pt x="140" y="61"/>
                    <a:pt x="141" y="43"/>
                    <a:pt x="143" y="24"/>
                  </a:cubicBezTo>
                  <a:cubicBezTo>
                    <a:pt x="150" y="23"/>
                    <a:pt x="157" y="22"/>
                    <a:pt x="164" y="21"/>
                  </a:cubicBezTo>
                  <a:cubicBezTo>
                    <a:pt x="164" y="40"/>
                    <a:pt x="163" y="59"/>
                    <a:pt x="163" y="78"/>
                  </a:cubicBezTo>
                  <a:cubicBezTo>
                    <a:pt x="155" y="78"/>
                    <a:pt x="147" y="79"/>
                    <a:pt x="140" y="79"/>
                  </a:cubicBezTo>
                  <a:close/>
                  <a:moveTo>
                    <a:pt x="163" y="82"/>
                  </a:moveTo>
                  <a:cubicBezTo>
                    <a:pt x="162" y="96"/>
                    <a:pt x="162" y="111"/>
                    <a:pt x="162" y="125"/>
                  </a:cubicBezTo>
                  <a:cubicBezTo>
                    <a:pt x="154" y="125"/>
                    <a:pt x="146" y="125"/>
                    <a:pt x="138" y="125"/>
                  </a:cubicBezTo>
                  <a:cubicBezTo>
                    <a:pt x="139" y="111"/>
                    <a:pt x="139" y="97"/>
                    <a:pt x="139" y="83"/>
                  </a:cubicBezTo>
                  <a:cubicBezTo>
                    <a:pt x="147" y="83"/>
                    <a:pt x="155" y="82"/>
                    <a:pt x="163" y="82"/>
                  </a:cubicBezTo>
                  <a:close/>
                  <a:moveTo>
                    <a:pt x="123" y="27"/>
                  </a:moveTo>
                  <a:cubicBezTo>
                    <a:pt x="129" y="26"/>
                    <a:pt x="135" y="25"/>
                    <a:pt x="141" y="25"/>
                  </a:cubicBezTo>
                  <a:cubicBezTo>
                    <a:pt x="139" y="43"/>
                    <a:pt x="138" y="61"/>
                    <a:pt x="137" y="79"/>
                  </a:cubicBezTo>
                  <a:cubicBezTo>
                    <a:pt x="132" y="79"/>
                    <a:pt x="128" y="80"/>
                    <a:pt x="123" y="80"/>
                  </a:cubicBezTo>
                  <a:cubicBezTo>
                    <a:pt x="123" y="62"/>
                    <a:pt x="123" y="45"/>
                    <a:pt x="123" y="27"/>
                  </a:cubicBezTo>
                  <a:close/>
                  <a:moveTo>
                    <a:pt x="123" y="84"/>
                  </a:moveTo>
                  <a:cubicBezTo>
                    <a:pt x="127" y="84"/>
                    <a:pt x="132" y="83"/>
                    <a:pt x="137" y="83"/>
                  </a:cubicBezTo>
                  <a:cubicBezTo>
                    <a:pt x="137" y="97"/>
                    <a:pt x="136" y="111"/>
                    <a:pt x="136" y="125"/>
                  </a:cubicBezTo>
                  <a:cubicBezTo>
                    <a:pt x="131" y="125"/>
                    <a:pt x="126" y="124"/>
                    <a:pt x="122" y="124"/>
                  </a:cubicBezTo>
                  <a:cubicBezTo>
                    <a:pt x="122" y="111"/>
                    <a:pt x="122" y="97"/>
                    <a:pt x="123" y="84"/>
                  </a:cubicBezTo>
                  <a:close/>
                  <a:moveTo>
                    <a:pt x="136" y="197"/>
                  </a:moveTo>
                  <a:cubicBezTo>
                    <a:pt x="124" y="195"/>
                    <a:pt x="112" y="193"/>
                    <a:pt x="100" y="191"/>
                  </a:cubicBezTo>
                  <a:cubicBezTo>
                    <a:pt x="101" y="170"/>
                    <a:pt x="101" y="149"/>
                    <a:pt x="101" y="128"/>
                  </a:cubicBezTo>
                  <a:cubicBezTo>
                    <a:pt x="107" y="128"/>
                    <a:pt x="113" y="128"/>
                    <a:pt x="119" y="128"/>
                  </a:cubicBezTo>
                  <a:cubicBezTo>
                    <a:pt x="119" y="149"/>
                    <a:pt x="119" y="170"/>
                    <a:pt x="119" y="191"/>
                  </a:cubicBezTo>
                  <a:cubicBezTo>
                    <a:pt x="119" y="192"/>
                    <a:pt x="120" y="192"/>
                    <a:pt x="120" y="191"/>
                  </a:cubicBezTo>
                  <a:cubicBezTo>
                    <a:pt x="121" y="170"/>
                    <a:pt x="121" y="149"/>
                    <a:pt x="122" y="128"/>
                  </a:cubicBezTo>
                  <a:cubicBezTo>
                    <a:pt x="126" y="129"/>
                    <a:pt x="131" y="129"/>
                    <a:pt x="136" y="129"/>
                  </a:cubicBezTo>
                  <a:cubicBezTo>
                    <a:pt x="135" y="151"/>
                    <a:pt x="135" y="174"/>
                    <a:pt x="136" y="197"/>
                  </a:cubicBezTo>
                  <a:close/>
                  <a:moveTo>
                    <a:pt x="101" y="124"/>
                  </a:moveTo>
                  <a:cubicBezTo>
                    <a:pt x="101" y="111"/>
                    <a:pt x="102" y="98"/>
                    <a:pt x="102" y="85"/>
                  </a:cubicBezTo>
                  <a:cubicBezTo>
                    <a:pt x="108" y="85"/>
                    <a:pt x="114" y="84"/>
                    <a:pt x="120" y="84"/>
                  </a:cubicBezTo>
                  <a:cubicBezTo>
                    <a:pt x="120" y="98"/>
                    <a:pt x="120" y="111"/>
                    <a:pt x="119" y="124"/>
                  </a:cubicBezTo>
                  <a:cubicBezTo>
                    <a:pt x="113" y="124"/>
                    <a:pt x="107" y="124"/>
                    <a:pt x="101" y="124"/>
                  </a:cubicBezTo>
                  <a:close/>
                  <a:moveTo>
                    <a:pt x="105" y="23"/>
                  </a:moveTo>
                  <a:cubicBezTo>
                    <a:pt x="111" y="23"/>
                    <a:pt x="116" y="22"/>
                    <a:pt x="122" y="21"/>
                  </a:cubicBezTo>
                  <a:cubicBezTo>
                    <a:pt x="122" y="21"/>
                    <a:pt x="122" y="21"/>
                    <a:pt x="122" y="22"/>
                  </a:cubicBezTo>
                  <a:cubicBezTo>
                    <a:pt x="116" y="22"/>
                    <a:pt x="111" y="23"/>
                    <a:pt x="105" y="24"/>
                  </a:cubicBezTo>
                  <a:cubicBezTo>
                    <a:pt x="105" y="24"/>
                    <a:pt x="105" y="23"/>
                    <a:pt x="105" y="23"/>
                  </a:cubicBezTo>
                  <a:close/>
                  <a:moveTo>
                    <a:pt x="105" y="30"/>
                  </a:moveTo>
                  <a:cubicBezTo>
                    <a:pt x="110" y="29"/>
                    <a:pt x="116" y="28"/>
                    <a:pt x="122" y="27"/>
                  </a:cubicBezTo>
                  <a:cubicBezTo>
                    <a:pt x="121" y="45"/>
                    <a:pt x="121" y="62"/>
                    <a:pt x="120" y="80"/>
                  </a:cubicBezTo>
                  <a:cubicBezTo>
                    <a:pt x="114" y="80"/>
                    <a:pt x="108" y="81"/>
                    <a:pt x="102" y="81"/>
                  </a:cubicBezTo>
                  <a:cubicBezTo>
                    <a:pt x="103" y="64"/>
                    <a:pt x="104" y="47"/>
                    <a:pt x="105" y="30"/>
                  </a:cubicBezTo>
                  <a:close/>
                  <a:moveTo>
                    <a:pt x="104" y="30"/>
                  </a:moveTo>
                  <a:cubicBezTo>
                    <a:pt x="103" y="47"/>
                    <a:pt x="101" y="64"/>
                    <a:pt x="101" y="81"/>
                  </a:cubicBezTo>
                  <a:cubicBezTo>
                    <a:pt x="95" y="81"/>
                    <a:pt x="89" y="82"/>
                    <a:pt x="83" y="82"/>
                  </a:cubicBezTo>
                  <a:cubicBezTo>
                    <a:pt x="84" y="65"/>
                    <a:pt x="84" y="49"/>
                    <a:pt x="86" y="32"/>
                  </a:cubicBezTo>
                  <a:cubicBezTo>
                    <a:pt x="92" y="31"/>
                    <a:pt x="98" y="30"/>
                    <a:pt x="104" y="30"/>
                  </a:cubicBezTo>
                  <a:close/>
                  <a:moveTo>
                    <a:pt x="100" y="85"/>
                  </a:moveTo>
                  <a:cubicBezTo>
                    <a:pt x="100" y="98"/>
                    <a:pt x="99" y="111"/>
                    <a:pt x="99" y="124"/>
                  </a:cubicBezTo>
                  <a:cubicBezTo>
                    <a:pt x="94" y="124"/>
                    <a:pt x="88" y="124"/>
                    <a:pt x="83" y="124"/>
                  </a:cubicBezTo>
                  <a:cubicBezTo>
                    <a:pt x="83" y="111"/>
                    <a:pt x="83" y="99"/>
                    <a:pt x="83" y="86"/>
                  </a:cubicBezTo>
                  <a:cubicBezTo>
                    <a:pt x="89" y="86"/>
                    <a:pt x="95" y="85"/>
                    <a:pt x="100" y="85"/>
                  </a:cubicBezTo>
                  <a:close/>
                  <a:moveTo>
                    <a:pt x="51" y="35"/>
                  </a:moveTo>
                  <a:cubicBezTo>
                    <a:pt x="62" y="34"/>
                    <a:pt x="74" y="33"/>
                    <a:pt x="85" y="32"/>
                  </a:cubicBezTo>
                  <a:cubicBezTo>
                    <a:pt x="83" y="49"/>
                    <a:pt x="81" y="65"/>
                    <a:pt x="81" y="82"/>
                  </a:cubicBezTo>
                  <a:cubicBezTo>
                    <a:pt x="78" y="82"/>
                    <a:pt x="75" y="83"/>
                    <a:pt x="72" y="83"/>
                  </a:cubicBezTo>
                  <a:cubicBezTo>
                    <a:pt x="72" y="67"/>
                    <a:pt x="71" y="51"/>
                    <a:pt x="71" y="35"/>
                  </a:cubicBezTo>
                  <a:cubicBezTo>
                    <a:pt x="71" y="35"/>
                    <a:pt x="71" y="35"/>
                    <a:pt x="71" y="35"/>
                  </a:cubicBezTo>
                  <a:cubicBezTo>
                    <a:pt x="70" y="51"/>
                    <a:pt x="69" y="67"/>
                    <a:pt x="69" y="83"/>
                  </a:cubicBezTo>
                  <a:cubicBezTo>
                    <a:pt x="62" y="83"/>
                    <a:pt x="56" y="84"/>
                    <a:pt x="49" y="84"/>
                  </a:cubicBezTo>
                  <a:cubicBezTo>
                    <a:pt x="49" y="68"/>
                    <a:pt x="50" y="51"/>
                    <a:pt x="51" y="35"/>
                  </a:cubicBezTo>
                  <a:close/>
                  <a:moveTo>
                    <a:pt x="80" y="124"/>
                  </a:moveTo>
                  <a:cubicBezTo>
                    <a:pt x="77" y="124"/>
                    <a:pt x="74" y="124"/>
                    <a:pt x="71" y="124"/>
                  </a:cubicBezTo>
                  <a:cubicBezTo>
                    <a:pt x="72" y="111"/>
                    <a:pt x="72" y="99"/>
                    <a:pt x="72" y="86"/>
                  </a:cubicBezTo>
                  <a:cubicBezTo>
                    <a:pt x="75" y="86"/>
                    <a:pt x="78" y="86"/>
                    <a:pt x="81" y="86"/>
                  </a:cubicBezTo>
                  <a:cubicBezTo>
                    <a:pt x="80" y="99"/>
                    <a:pt x="80" y="111"/>
                    <a:pt x="80" y="124"/>
                  </a:cubicBezTo>
                  <a:close/>
                  <a:moveTo>
                    <a:pt x="68" y="185"/>
                  </a:moveTo>
                  <a:cubicBezTo>
                    <a:pt x="62" y="184"/>
                    <a:pt x="57" y="183"/>
                    <a:pt x="52" y="181"/>
                  </a:cubicBezTo>
                  <a:cubicBezTo>
                    <a:pt x="50" y="163"/>
                    <a:pt x="50" y="145"/>
                    <a:pt x="49" y="127"/>
                  </a:cubicBezTo>
                  <a:cubicBezTo>
                    <a:pt x="55" y="127"/>
                    <a:pt x="61" y="128"/>
                    <a:pt x="67" y="128"/>
                  </a:cubicBezTo>
                  <a:cubicBezTo>
                    <a:pt x="66" y="147"/>
                    <a:pt x="67" y="166"/>
                    <a:pt x="68" y="185"/>
                  </a:cubicBezTo>
                  <a:close/>
                  <a:moveTo>
                    <a:pt x="67" y="124"/>
                  </a:moveTo>
                  <a:cubicBezTo>
                    <a:pt x="61" y="124"/>
                    <a:pt x="55" y="124"/>
                    <a:pt x="49" y="124"/>
                  </a:cubicBezTo>
                  <a:cubicBezTo>
                    <a:pt x="49" y="112"/>
                    <a:pt x="49" y="99"/>
                    <a:pt x="49" y="87"/>
                  </a:cubicBezTo>
                  <a:cubicBezTo>
                    <a:pt x="56" y="87"/>
                    <a:pt x="62" y="86"/>
                    <a:pt x="68" y="86"/>
                  </a:cubicBezTo>
                  <a:cubicBezTo>
                    <a:pt x="68" y="99"/>
                    <a:pt x="67" y="112"/>
                    <a:pt x="67" y="124"/>
                  </a:cubicBezTo>
                  <a:close/>
                  <a:moveTo>
                    <a:pt x="51" y="35"/>
                  </a:moveTo>
                  <a:cubicBezTo>
                    <a:pt x="49" y="51"/>
                    <a:pt x="47" y="68"/>
                    <a:pt x="47" y="84"/>
                  </a:cubicBezTo>
                  <a:cubicBezTo>
                    <a:pt x="43" y="84"/>
                    <a:pt x="39" y="84"/>
                    <a:pt x="35" y="85"/>
                  </a:cubicBezTo>
                  <a:cubicBezTo>
                    <a:pt x="34" y="69"/>
                    <a:pt x="34" y="53"/>
                    <a:pt x="33" y="37"/>
                  </a:cubicBezTo>
                  <a:cubicBezTo>
                    <a:pt x="39" y="36"/>
                    <a:pt x="45" y="36"/>
                    <a:pt x="51" y="35"/>
                  </a:cubicBezTo>
                  <a:close/>
                  <a:moveTo>
                    <a:pt x="46" y="124"/>
                  </a:moveTo>
                  <a:cubicBezTo>
                    <a:pt x="42" y="124"/>
                    <a:pt x="39" y="124"/>
                    <a:pt x="35" y="124"/>
                  </a:cubicBezTo>
                  <a:cubicBezTo>
                    <a:pt x="35" y="112"/>
                    <a:pt x="35" y="99"/>
                    <a:pt x="35" y="87"/>
                  </a:cubicBezTo>
                  <a:cubicBezTo>
                    <a:pt x="39" y="87"/>
                    <a:pt x="43" y="87"/>
                    <a:pt x="47" y="87"/>
                  </a:cubicBezTo>
                  <a:cubicBezTo>
                    <a:pt x="46" y="99"/>
                    <a:pt x="46" y="112"/>
                    <a:pt x="46" y="124"/>
                  </a:cubicBezTo>
                  <a:close/>
                  <a:moveTo>
                    <a:pt x="40" y="179"/>
                  </a:moveTo>
                  <a:cubicBezTo>
                    <a:pt x="40" y="179"/>
                    <a:pt x="40" y="179"/>
                    <a:pt x="40" y="179"/>
                  </a:cubicBezTo>
                  <a:cubicBezTo>
                    <a:pt x="38" y="179"/>
                    <a:pt x="35" y="178"/>
                    <a:pt x="33" y="178"/>
                  </a:cubicBezTo>
                  <a:cubicBezTo>
                    <a:pt x="34" y="161"/>
                    <a:pt x="34" y="144"/>
                    <a:pt x="35" y="127"/>
                  </a:cubicBezTo>
                  <a:cubicBezTo>
                    <a:pt x="39" y="127"/>
                    <a:pt x="42" y="127"/>
                    <a:pt x="46" y="127"/>
                  </a:cubicBezTo>
                  <a:cubicBezTo>
                    <a:pt x="47" y="145"/>
                    <a:pt x="48" y="163"/>
                    <a:pt x="50" y="181"/>
                  </a:cubicBezTo>
                  <a:cubicBezTo>
                    <a:pt x="47" y="181"/>
                    <a:pt x="43" y="180"/>
                    <a:pt x="40" y="179"/>
                  </a:cubicBezTo>
                  <a:close/>
                  <a:moveTo>
                    <a:pt x="71" y="258"/>
                  </a:moveTo>
                  <a:cubicBezTo>
                    <a:pt x="61" y="256"/>
                    <a:pt x="51" y="254"/>
                    <a:pt x="41" y="253"/>
                  </a:cubicBezTo>
                  <a:cubicBezTo>
                    <a:pt x="42" y="230"/>
                    <a:pt x="42" y="206"/>
                    <a:pt x="41" y="183"/>
                  </a:cubicBezTo>
                  <a:cubicBezTo>
                    <a:pt x="44" y="183"/>
                    <a:pt x="47" y="184"/>
                    <a:pt x="50" y="185"/>
                  </a:cubicBezTo>
                  <a:cubicBezTo>
                    <a:pt x="50" y="187"/>
                    <a:pt x="51" y="189"/>
                    <a:pt x="51" y="191"/>
                  </a:cubicBezTo>
                  <a:cubicBezTo>
                    <a:pt x="51" y="192"/>
                    <a:pt x="52" y="192"/>
                    <a:pt x="52" y="191"/>
                  </a:cubicBezTo>
                  <a:cubicBezTo>
                    <a:pt x="52" y="189"/>
                    <a:pt x="52" y="187"/>
                    <a:pt x="52" y="185"/>
                  </a:cubicBezTo>
                  <a:cubicBezTo>
                    <a:pt x="58" y="186"/>
                    <a:pt x="65" y="187"/>
                    <a:pt x="71" y="189"/>
                  </a:cubicBezTo>
                  <a:cubicBezTo>
                    <a:pt x="71" y="212"/>
                    <a:pt x="71" y="235"/>
                    <a:pt x="71" y="258"/>
                  </a:cubicBezTo>
                  <a:close/>
                  <a:moveTo>
                    <a:pt x="72" y="180"/>
                  </a:moveTo>
                  <a:cubicBezTo>
                    <a:pt x="72" y="179"/>
                    <a:pt x="71" y="179"/>
                    <a:pt x="71" y="179"/>
                  </a:cubicBezTo>
                  <a:cubicBezTo>
                    <a:pt x="71" y="181"/>
                    <a:pt x="71" y="183"/>
                    <a:pt x="71" y="185"/>
                  </a:cubicBezTo>
                  <a:cubicBezTo>
                    <a:pt x="70" y="185"/>
                    <a:pt x="70" y="185"/>
                    <a:pt x="69" y="185"/>
                  </a:cubicBezTo>
                  <a:cubicBezTo>
                    <a:pt x="71" y="166"/>
                    <a:pt x="71" y="147"/>
                    <a:pt x="71" y="128"/>
                  </a:cubicBezTo>
                  <a:cubicBezTo>
                    <a:pt x="74" y="128"/>
                    <a:pt x="77" y="128"/>
                    <a:pt x="80" y="128"/>
                  </a:cubicBezTo>
                  <a:cubicBezTo>
                    <a:pt x="81" y="148"/>
                    <a:pt x="82" y="168"/>
                    <a:pt x="85" y="188"/>
                  </a:cubicBezTo>
                  <a:cubicBezTo>
                    <a:pt x="81" y="187"/>
                    <a:pt x="76" y="186"/>
                    <a:pt x="72" y="185"/>
                  </a:cubicBezTo>
                  <a:cubicBezTo>
                    <a:pt x="72" y="183"/>
                    <a:pt x="72" y="182"/>
                    <a:pt x="72" y="180"/>
                  </a:cubicBezTo>
                  <a:close/>
                  <a:moveTo>
                    <a:pt x="72" y="258"/>
                  </a:moveTo>
                  <a:cubicBezTo>
                    <a:pt x="72" y="235"/>
                    <a:pt x="72" y="212"/>
                    <a:pt x="72" y="189"/>
                  </a:cubicBezTo>
                  <a:cubicBezTo>
                    <a:pt x="80" y="190"/>
                    <a:pt x="88" y="192"/>
                    <a:pt x="96" y="193"/>
                  </a:cubicBezTo>
                  <a:cubicBezTo>
                    <a:pt x="96" y="216"/>
                    <a:pt x="96" y="240"/>
                    <a:pt x="97" y="263"/>
                  </a:cubicBezTo>
                  <a:cubicBezTo>
                    <a:pt x="89" y="261"/>
                    <a:pt x="80" y="259"/>
                    <a:pt x="72" y="258"/>
                  </a:cubicBezTo>
                  <a:close/>
                  <a:moveTo>
                    <a:pt x="96" y="190"/>
                  </a:moveTo>
                  <a:cubicBezTo>
                    <a:pt x="93" y="189"/>
                    <a:pt x="90" y="189"/>
                    <a:pt x="86" y="188"/>
                  </a:cubicBezTo>
                  <a:cubicBezTo>
                    <a:pt x="86" y="188"/>
                    <a:pt x="86" y="188"/>
                    <a:pt x="86" y="188"/>
                  </a:cubicBezTo>
                  <a:cubicBezTo>
                    <a:pt x="85" y="168"/>
                    <a:pt x="84" y="148"/>
                    <a:pt x="83" y="128"/>
                  </a:cubicBezTo>
                  <a:cubicBezTo>
                    <a:pt x="88" y="128"/>
                    <a:pt x="94" y="128"/>
                    <a:pt x="99" y="128"/>
                  </a:cubicBezTo>
                  <a:cubicBezTo>
                    <a:pt x="99" y="149"/>
                    <a:pt x="99" y="170"/>
                    <a:pt x="99" y="191"/>
                  </a:cubicBezTo>
                  <a:cubicBezTo>
                    <a:pt x="98" y="190"/>
                    <a:pt x="98" y="190"/>
                    <a:pt x="97" y="190"/>
                  </a:cubicBezTo>
                  <a:cubicBezTo>
                    <a:pt x="97" y="190"/>
                    <a:pt x="97" y="190"/>
                    <a:pt x="96" y="190"/>
                  </a:cubicBezTo>
                  <a:close/>
                  <a:moveTo>
                    <a:pt x="153" y="205"/>
                  </a:moveTo>
                  <a:cubicBezTo>
                    <a:pt x="153" y="228"/>
                    <a:pt x="152" y="251"/>
                    <a:pt x="152" y="274"/>
                  </a:cubicBezTo>
                  <a:cubicBezTo>
                    <a:pt x="144" y="272"/>
                    <a:pt x="135" y="270"/>
                    <a:pt x="126" y="268"/>
                  </a:cubicBezTo>
                  <a:cubicBezTo>
                    <a:pt x="126" y="248"/>
                    <a:pt x="126" y="228"/>
                    <a:pt x="126" y="208"/>
                  </a:cubicBezTo>
                  <a:cubicBezTo>
                    <a:pt x="126" y="207"/>
                    <a:pt x="124" y="207"/>
                    <a:pt x="124" y="208"/>
                  </a:cubicBezTo>
                  <a:cubicBezTo>
                    <a:pt x="124" y="228"/>
                    <a:pt x="124" y="248"/>
                    <a:pt x="124" y="268"/>
                  </a:cubicBezTo>
                  <a:cubicBezTo>
                    <a:pt x="117" y="267"/>
                    <a:pt x="110" y="265"/>
                    <a:pt x="103" y="264"/>
                  </a:cubicBezTo>
                  <a:cubicBezTo>
                    <a:pt x="102" y="264"/>
                    <a:pt x="100" y="263"/>
                    <a:pt x="99" y="263"/>
                  </a:cubicBezTo>
                  <a:cubicBezTo>
                    <a:pt x="98" y="240"/>
                    <a:pt x="98" y="217"/>
                    <a:pt x="98" y="193"/>
                  </a:cubicBezTo>
                  <a:cubicBezTo>
                    <a:pt x="98" y="194"/>
                    <a:pt x="99" y="194"/>
                    <a:pt x="99" y="194"/>
                  </a:cubicBezTo>
                  <a:cubicBezTo>
                    <a:pt x="99" y="194"/>
                    <a:pt x="100" y="195"/>
                    <a:pt x="100" y="194"/>
                  </a:cubicBezTo>
                  <a:cubicBezTo>
                    <a:pt x="101" y="194"/>
                    <a:pt x="103" y="194"/>
                    <a:pt x="104" y="195"/>
                  </a:cubicBezTo>
                  <a:cubicBezTo>
                    <a:pt x="114" y="197"/>
                    <a:pt x="125" y="199"/>
                    <a:pt x="136" y="201"/>
                  </a:cubicBezTo>
                  <a:cubicBezTo>
                    <a:pt x="136" y="201"/>
                    <a:pt x="136" y="202"/>
                    <a:pt x="136" y="202"/>
                  </a:cubicBezTo>
                  <a:cubicBezTo>
                    <a:pt x="136" y="203"/>
                    <a:pt x="137" y="204"/>
                    <a:pt x="137" y="202"/>
                  </a:cubicBezTo>
                  <a:cubicBezTo>
                    <a:pt x="137" y="202"/>
                    <a:pt x="137" y="202"/>
                    <a:pt x="137" y="201"/>
                  </a:cubicBezTo>
                  <a:cubicBezTo>
                    <a:pt x="143" y="202"/>
                    <a:pt x="148" y="203"/>
                    <a:pt x="153" y="204"/>
                  </a:cubicBezTo>
                  <a:cubicBezTo>
                    <a:pt x="153" y="204"/>
                    <a:pt x="153" y="205"/>
                    <a:pt x="153" y="205"/>
                  </a:cubicBezTo>
                  <a:close/>
                  <a:moveTo>
                    <a:pt x="137" y="197"/>
                  </a:moveTo>
                  <a:cubicBezTo>
                    <a:pt x="138" y="174"/>
                    <a:pt x="138" y="152"/>
                    <a:pt x="138" y="129"/>
                  </a:cubicBezTo>
                  <a:cubicBezTo>
                    <a:pt x="146" y="129"/>
                    <a:pt x="154" y="129"/>
                    <a:pt x="162" y="129"/>
                  </a:cubicBezTo>
                  <a:cubicBezTo>
                    <a:pt x="161" y="153"/>
                    <a:pt x="161" y="177"/>
                    <a:pt x="161" y="201"/>
                  </a:cubicBezTo>
                  <a:cubicBezTo>
                    <a:pt x="153" y="200"/>
                    <a:pt x="145" y="199"/>
                    <a:pt x="137" y="197"/>
                  </a:cubicBezTo>
                  <a:close/>
                  <a:moveTo>
                    <a:pt x="176" y="280"/>
                  </a:moveTo>
                  <a:cubicBezTo>
                    <a:pt x="169" y="278"/>
                    <a:pt x="162" y="276"/>
                    <a:pt x="155" y="275"/>
                  </a:cubicBezTo>
                  <a:cubicBezTo>
                    <a:pt x="155" y="252"/>
                    <a:pt x="154" y="228"/>
                    <a:pt x="154" y="205"/>
                  </a:cubicBezTo>
                  <a:cubicBezTo>
                    <a:pt x="154" y="205"/>
                    <a:pt x="154" y="205"/>
                    <a:pt x="154" y="205"/>
                  </a:cubicBezTo>
                  <a:cubicBezTo>
                    <a:pt x="156" y="205"/>
                    <a:pt x="159" y="206"/>
                    <a:pt x="161" y="206"/>
                  </a:cubicBezTo>
                  <a:cubicBezTo>
                    <a:pt x="161" y="210"/>
                    <a:pt x="161" y="215"/>
                    <a:pt x="161" y="219"/>
                  </a:cubicBezTo>
                  <a:cubicBezTo>
                    <a:pt x="161" y="220"/>
                    <a:pt x="163" y="221"/>
                    <a:pt x="163" y="219"/>
                  </a:cubicBezTo>
                  <a:cubicBezTo>
                    <a:pt x="163" y="215"/>
                    <a:pt x="163" y="211"/>
                    <a:pt x="163" y="206"/>
                  </a:cubicBezTo>
                  <a:cubicBezTo>
                    <a:pt x="168" y="207"/>
                    <a:pt x="173" y="208"/>
                    <a:pt x="178" y="209"/>
                  </a:cubicBezTo>
                  <a:cubicBezTo>
                    <a:pt x="176" y="232"/>
                    <a:pt x="175" y="256"/>
                    <a:pt x="176" y="280"/>
                  </a:cubicBezTo>
                  <a:close/>
                  <a:moveTo>
                    <a:pt x="179" y="205"/>
                  </a:moveTo>
                  <a:cubicBezTo>
                    <a:pt x="179" y="203"/>
                    <a:pt x="179" y="201"/>
                    <a:pt x="180" y="200"/>
                  </a:cubicBezTo>
                  <a:cubicBezTo>
                    <a:pt x="180" y="199"/>
                    <a:pt x="179" y="199"/>
                    <a:pt x="179" y="199"/>
                  </a:cubicBezTo>
                  <a:cubicBezTo>
                    <a:pt x="179" y="201"/>
                    <a:pt x="178" y="203"/>
                    <a:pt x="178" y="205"/>
                  </a:cubicBezTo>
                  <a:cubicBezTo>
                    <a:pt x="173" y="204"/>
                    <a:pt x="168" y="203"/>
                    <a:pt x="163" y="202"/>
                  </a:cubicBezTo>
                  <a:cubicBezTo>
                    <a:pt x="164" y="178"/>
                    <a:pt x="165" y="153"/>
                    <a:pt x="165" y="129"/>
                  </a:cubicBezTo>
                  <a:cubicBezTo>
                    <a:pt x="170" y="129"/>
                    <a:pt x="175" y="129"/>
                    <a:pt x="180" y="129"/>
                  </a:cubicBezTo>
                  <a:cubicBezTo>
                    <a:pt x="180" y="155"/>
                    <a:pt x="181" y="180"/>
                    <a:pt x="183" y="206"/>
                  </a:cubicBezTo>
                  <a:cubicBezTo>
                    <a:pt x="182" y="205"/>
                    <a:pt x="181" y="205"/>
                    <a:pt x="179" y="205"/>
                  </a:cubicBezTo>
                  <a:close/>
                  <a:moveTo>
                    <a:pt x="200" y="209"/>
                  </a:moveTo>
                  <a:cubicBezTo>
                    <a:pt x="195" y="208"/>
                    <a:pt x="190" y="207"/>
                    <a:pt x="185" y="206"/>
                  </a:cubicBezTo>
                  <a:cubicBezTo>
                    <a:pt x="183" y="180"/>
                    <a:pt x="182" y="155"/>
                    <a:pt x="182" y="129"/>
                  </a:cubicBezTo>
                  <a:cubicBezTo>
                    <a:pt x="187" y="130"/>
                    <a:pt x="192" y="130"/>
                    <a:pt x="197" y="130"/>
                  </a:cubicBezTo>
                  <a:cubicBezTo>
                    <a:pt x="205" y="130"/>
                    <a:pt x="214" y="131"/>
                    <a:pt x="223" y="131"/>
                  </a:cubicBezTo>
                  <a:cubicBezTo>
                    <a:pt x="224" y="157"/>
                    <a:pt x="226" y="183"/>
                    <a:pt x="230" y="209"/>
                  </a:cubicBezTo>
                  <a:cubicBezTo>
                    <a:pt x="220" y="209"/>
                    <a:pt x="210" y="209"/>
                    <a:pt x="200" y="209"/>
                  </a:cubicBezTo>
                  <a:close/>
                  <a:moveTo>
                    <a:pt x="232" y="209"/>
                  </a:moveTo>
                  <a:cubicBezTo>
                    <a:pt x="230" y="183"/>
                    <a:pt x="229" y="157"/>
                    <a:pt x="227" y="132"/>
                  </a:cubicBezTo>
                  <a:cubicBezTo>
                    <a:pt x="233" y="132"/>
                    <a:pt x="238" y="132"/>
                    <a:pt x="244" y="132"/>
                  </a:cubicBezTo>
                  <a:cubicBezTo>
                    <a:pt x="244" y="158"/>
                    <a:pt x="246" y="183"/>
                    <a:pt x="248" y="208"/>
                  </a:cubicBezTo>
                  <a:cubicBezTo>
                    <a:pt x="243" y="209"/>
                    <a:pt x="238" y="209"/>
                    <a:pt x="232" y="209"/>
                  </a:cubicBezTo>
                  <a:close/>
                  <a:moveTo>
                    <a:pt x="250" y="208"/>
                  </a:moveTo>
                  <a:cubicBezTo>
                    <a:pt x="249" y="183"/>
                    <a:pt x="248" y="158"/>
                    <a:pt x="247" y="132"/>
                  </a:cubicBezTo>
                  <a:cubicBezTo>
                    <a:pt x="253" y="132"/>
                    <a:pt x="258" y="132"/>
                    <a:pt x="263" y="133"/>
                  </a:cubicBezTo>
                  <a:cubicBezTo>
                    <a:pt x="264" y="158"/>
                    <a:pt x="265" y="183"/>
                    <a:pt x="267" y="208"/>
                  </a:cubicBezTo>
                  <a:cubicBezTo>
                    <a:pt x="262" y="208"/>
                    <a:pt x="256" y="208"/>
                    <a:pt x="250" y="208"/>
                  </a:cubicBezTo>
                  <a:close/>
                  <a:moveTo>
                    <a:pt x="323" y="285"/>
                  </a:moveTo>
                  <a:cubicBezTo>
                    <a:pt x="312" y="286"/>
                    <a:pt x="301" y="287"/>
                    <a:pt x="291" y="287"/>
                  </a:cubicBezTo>
                  <a:cubicBezTo>
                    <a:pt x="291" y="222"/>
                    <a:pt x="291" y="222"/>
                    <a:pt x="291" y="222"/>
                  </a:cubicBezTo>
                  <a:cubicBezTo>
                    <a:pt x="291" y="221"/>
                    <a:pt x="289" y="221"/>
                    <a:pt x="289" y="222"/>
                  </a:cubicBezTo>
                  <a:cubicBezTo>
                    <a:pt x="289" y="244"/>
                    <a:pt x="289" y="266"/>
                    <a:pt x="289" y="288"/>
                  </a:cubicBezTo>
                  <a:cubicBezTo>
                    <a:pt x="278" y="288"/>
                    <a:pt x="267" y="289"/>
                    <a:pt x="255" y="290"/>
                  </a:cubicBezTo>
                  <a:cubicBezTo>
                    <a:pt x="255" y="264"/>
                    <a:pt x="255" y="238"/>
                    <a:pt x="256" y="212"/>
                  </a:cubicBezTo>
                  <a:cubicBezTo>
                    <a:pt x="260" y="212"/>
                    <a:pt x="264" y="212"/>
                    <a:pt x="268" y="212"/>
                  </a:cubicBezTo>
                  <a:cubicBezTo>
                    <a:pt x="268" y="215"/>
                    <a:pt x="269" y="219"/>
                    <a:pt x="269" y="222"/>
                  </a:cubicBezTo>
                  <a:cubicBezTo>
                    <a:pt x="269" y="223"/>
                    <a:pt x="271" y="223"/>
                    <a:pt x="271" y="222"/>
                  </a:cubicBezTo>
                  <a:cubicBezTo>
                    <a:pt x="270" y="219"/>
                    <a:pt x="270" y="215"/>
                    <a:pt x="270" y="212"/>
                  </a:cubicBezTo>
                  <a:cubicBezTo>
                    <a:pt x="276" y="212"/>
                    <a:pt x="282" y="211"/>
                    <a:pt x="288" y="211"/>
                  </a:cubicBezTo>
                  <a:cubicBezTo>
                    <a:pt x="288" y="214"/>
                    <a:pt x="289" y="217"/>
                    <a:pt x="289" y="219"/>
                  </a:cubicBezTo>
                  <a:cubicBezTo>
                    <a:pt x="289" y="220"/>
                    <a:pt x="291" y="221"/>
                    <a:pt x="291" y="219"/>
                  </a:cubicBezTo>
                  <a:cubicBezTo>
                    <a:pt x="290" y="217"/>
                    <a:pt x="290" y="214"/>
                    <a:pt x="290" y="211"/>
                  </a:cubicBezTo>
                  <a:cubicBezTo>
                    <a:pt x="297" y="211"/>
                    <a:pt x="304" y="211"/>
                    <a:pt x="311" y="211"/>
                  </a:cubicBezTo>
                  <a:cubicBezTo>
                    <a:pt x="311" y="214"/>
                    <a:pt x="311" y="216"/>
                    <a:pt x="312" y="219"/>
                  </a:cubicBezTo>
                  <a:cubicBezTo>
                    <a:pt x="312" y="220"/>
                    <a:pt x="313" y="221"/>
                    <a:pt x="313" y="219"/>
                  </a:cubicBezTo>
                  <a:cubicBezTo>
                    <a:pt x="313" y="217"/>
                    <a:pt x="313" y="214"/>
                    <a:pt x="313" y="211"/>
                  </a:cubicBezTo>
                  <a:cubicBezTo>
                    <a:pt x="316" y="210"/>
                    <a:pt x="320" y="210"/>
                    <a:pt x="323" y="210"/>
                  </a:cubicBezTo>
                  <a:cubicBezTo>
                    <a:pt x="323" y="235"/>
                    <a:pt x="322" y="260"/>
                    <a:pt x="323" y="285"/>
                  </a:cubicBezTo>
                  <a:close/>
                  <a:moveTo>
                    <a:pt x="324" y="205"/>
                  </a:moveTo>
                  <a:cubicBezTo>
                    <a:pt x="324" y="205"/>
                    <a:pt x="323" y="204"/>
                    <a:pt x="323" y="205"/>
                  </a:cubicBezTo>
                  <a:cubicBezTo>
                    <a:pt x="323" y="205"/>
                    <a:pt x="323" y="205"/>
                    <a:pt x="323" y="205"/>
                  </a:cubicBezTo>
                  <a:cubicBezTo>
                    <a:pt x="320" y="206"/>
                    <a:pt x="316" y="206"/>
                    <a:pt x="313" y="206"/>
                  </a:cubicBezTo>
                  <a:cubicBezTo>
                    <a:pt x="312" y="182"/>
                    <a:pt x="311" y="157"/>
                    <a:pt x="310" y="133"/>
                  </a:cubicBezTo>
                  <a:cubicBezTo>
                    <a:pt x="316" y="133"/>
                    <a:pt x="322" y="133"/>
                    <a:pt x="328" y="133"/>
                  </a:cubicBezTo>
                  <a:cubicBezTo>
                    <a:pt x="328" y="133"/>
                    <a:pt x="328" y="133"/>
                    <a:pt x="328" y="133"/>
                  </a:cubicBezTo>
                  <a:cubicBezTo>
                    <a:pt x="328" y="157"/>
                    <a:pt x="329" y="181"/>
                    <a:pt x="330" y="205"/>
                  </a:cubicBezTo>
                  <a:cubicBezTo>
                    <a:pt x="328" y="205"/>
                    <a:pt x="326" y="205"/>
                    <a:pt x="324" y="205"/>
                  </a:cubicBezTo>
                  <a:cubicBezTo>
                    <a:pt x="324" y="205"/>
                    <a:pt x="324" y="205"/>
                    <a:pt x="324" y="205"/>
                  </a:cubicBezTo>
                  <a:close/>
                  <a:moveTo>
                    <a:pt x="351" y="133"/>
                  </a:moveTo>
                  <a:cubicBezTo>
                    <a:pt x="352" y="157"/>
                    <a:pt x="352" y="181"/>
                    <a:pt x="354" y="204"/>
                  </a:cubicBezTo>
                  <a:cubicBezTo>
                    <a:pt x="347" y="204"/>
                    <a:pt x="340" y="205"/>
                    <a:pt x="333" y="205"/>
                  </a:cubicBezTo>
                  <a:cubicBezTo>
                    <a:pt x="333" y="181"/>
                    <a:pt x="332" y="157"/>
                    <a:pt x="332" y="133"/>
                  </a:cubicBezTo>
                  <a:cubicBezTo>
                    <a:pt x="338" y="133"/>
                    <a:pt x="345" y="133"/>
                    <a:pt x="351" y="133"/>
                  </a:cubicBezTo>
                  <a:close/>
                  <a:moveTo>
                    <a:pt x="332" y="130"/>
                  </a:moveTo>
                  <a:cubicBezTo>
                    <a:pt x="332" y="114"/>
                    <a:pt x="331" y="99"/>
                    <a:pt x="331" y="83"/>
                  </a:cubicBezTo>
                  <a:cubicBezTo>
                    <a:pt x="338" y="83"/>
                    <a:pt x="345" y="83"/>
                    <a:pt x="352" y="83"/>
                  </a:cubicBezTo>
                  <a:cubicBezTo>
                    <a:pt x="352" y="99"/>
                    <a:pt x="351" y="114"/>
                    <a:pt x="351" y="130"/>
                  </a:cubicBezTo>
                  <a:cubicBezTo>
                    <a:pt x="346" y="130"/>
                    <a:pt x="340" y="130"/>
                    <a:pt x="335" y="130"/>
                  </a:cubicBezTo>
                  <a:cubicBezTo>
                    <a:pt x="334" y="130"/>
                    <a:pt x="333" y="130"/>
                    <a:pt x="332" y="130"/>
                  </a:cubicBezTo>
                  <a:close/>
                  <a:moveTo>
                    <a:pt x="352" y="76"/>
                  </a:moveTo>
                  <a:cubicBezTo>
                    <a:pt x="345" y="77"/>
                    <a:pt x="338" y="77"/>
                    <a:pt x="331" y="77"/>
                  </a:cubicBezTo>
                  <a:cubicBezTo>
                    <a:pt x="330" y="63"/>
                    <a:pt x="330" y="49"/>
                    <a:pt x="330" y="36"/>
                  </a:cubicBezTo>
                  <a:cubicBezTo>
                    <a:pt x="338" y="36"/>
                    <a:pt x="346" y="37"/>
                    <a:pt x="354" y="37"/>
                  </a:cubicBezTo>
                  <a:cubicBezTo>
                    <a:pt x="353" y="50"/>
                    <a:pt x="353" y="63"/>
                    <a:pt x="352" y="76"/>
                  </a:cubicBezTo>
                  <a:close/>
                  <a:moveTo>
                    <a:pt x="356" y="282"/>
                  </a:moveTo>
                  <a:cubicBezTo>
                    <a:pt x="346" y="283"/>
                    <a:pt x="335" y="284"/>
                    <a:pt x="325" y="285"/>
                  </a:cubicBezTo>
                  <a:cubicBezTo>
                    <a:pt x="325" y="260"/>
                    <a:pt x="325" y="235"/>
                    <a:pt x="324" y="210"/>
                  </a:cubicBezTo>
                  <a:cubicBezTo>
                    <a:pt x="326" y="210"/>
                    <a:pt x="329" y="210"/>
                    <a:pt x="331" y="210"/>
                  </a:cubicBezTo>
                  <a:cubicBezTo>
                    <a:pt x="331" y="213"/>
                    <a:pt x="331" y="216"/>
                    <a:pt x="331" y="219"/>
                  </a:cubicBezTo>
                  <a:cubicBezTo>
                    <a:pt x="331" y="220"/>
                    <a:pt x="333" y="221"/>
                    <a:pt x="333" y="219"/>
                  </a:cubicBezTo>
                  <a:cubicBezTo>
                    <a:pt x="333" y="216"/>
                    <a:pt x="333" y="213"/>
                    <a:pt x="333" y="210"/>
                  </a:cubicBezTo>
                  <a:cubicBezTo>
                    <a:pt x="340" y="210"/>
                    <a:pt x="347" y="209"/>
                    <a:pt x="354" y="209"/>
                  </a:cubicBezTo>
                  <a:cubicBezTo>
                    <a:pt x="354" y="210"/>
                    <a:pt x="354" y="212"/>
                    <a:pt x="354" y="214"/>
                  </a:cubicBezTo>
                  <a:cubicBezTo>
                    <a:pt x="354" y="214"/>
                    <a:pt x="356" y="215"/>
                    <a:pt x="356" y="214"/>
                  </a:cubicBezTo>
                  <a:cubicBezTo>
                    <a:pt x="356" y="212"/>
                    <a:pt x="356" y="210"/>
                    <a:pt x="356" y="209"/>
                  </a:cubicBezTo>
                  <a:cubicBezTo>
                    <a:pt x="356" y="209"/>
                    <a:pt x="357" y="209"/>
                    <a:pt x="357" y="209"/>
                  </a:cubicBezTo>
                  <a:cubicBezTo>
                    <a:pt x="356" y="233"/>
                    <a:pt x="356" y="258"/>
                    <a:pt x="356" y="282"/>
                  </a:cubicBezTo>
                  <a:close/>
                  <a:moveTo>
                    <a:pt x="371" y="83"/>
                  </a:moveTo>
                  <a:cubicBezTo>
                    <a:pt x="371" y="99"/>
                    <a:pt x="371" y="114"/>
                    <a:pt x="371" y="130"/>
                  </a:cubicBezTo>
                  <a:cubicBezTo>
                    <a:pt x="366" y="130"/>
                    <a:pt x="360" y="130"/>
                    <a:pt x="355" y="130"/>
                  </a:cubicBezTo>
                  <a:cubicBezTo>
                    <a:pt x="354" y="114"/>
                    <a:pt x="354" y="99"/>
                    <a:pt x="354" y="83"/>
                  </a:cubicBezTo>
                  <a:cubicBezTo>
                    <a:pt x="360" y="83"/>
                    <a:pt x="366" y="83"/>
                    <a:pt x="371" y="83"/>
                  </a:cubicBezTo>
                  <a:close/>
                  <a:moveTo>
                    <a:pt x="354" y="76"/>
                  </a:moveTo>
                  <a:cubicBezTo>
                    <a:pt x="355" y="63"/>
                    <a:pt x="355" y="50"/>
                    <a:pt x="355" y="37"/>
                  </a:cubicBezTo>
                  <a:cubicBezTo>
                    <a:pt x="360" y="38"/>
                    <a:pt x="366" y="38"/>
                    <a:pt x="371" y="38"/>
                  </a:cubicBezTo>
                  <a:cubicBezTo>
                    <a:pt x="371" y="51"/>
                    <a:pt x="371" y="63"/>
                    <a:pt x="371" y="76"/>
                  </a:cubicBezTo>
                  <a:cubicBezTo>
                    <a:pt x="366" y="76"/>
                    <a:pt x="360" y="76"/>
                    <a:pt x="354" y="76"/>
                  </a:cubicBezTo>
                  <a:close/>
                  <a:moveTo>
                    <a:pt x="358" y="202"/>
                  </a:moveTo>
                  <a:cubicBezTo>
                    <a:pt x="358" y="202"/>
                    <a:pt x="357" y="202"/>
                    <a:pt x="357" y="202"/>
                  </a:cubicBezTo>
                  <a:cubicBezTo>
                    <a:pt x="357" y="203"/>
                    <a:pt x="357" y="203"/>
                    <a:pt x="357" y="204"/>
                  </a:cubicBezTo>
                  <a:cubicBezTo>
                    <a:pt x="357" y="204"/>
                    <a:pt x="356" y="204"/>
                    <a:pt x="355" y="204"/>
                  </a:cubicBezTo>
                  <a:cubicBezTo>
                    <a:pt x="355" y="180"/>
                    <a:pt x="355" y="157"/>
                    <a:pt x="355" y="133"/>
                  </a:cubicBezTo>
                  <a:cubicBezTo>
                    <a:pt x="360" y="133"/>
                    <a:pt x="366" y="133"/>
                    <a:pt x="371" y="133"/>
                  </a:cubicBezTo>
                  <a:cubicBezTo>
                    <a:pt x="372" y="156"/>
                    <a:pt x="373" y="179"/>
                    <a:pt x="374" y="202"/>
                  </a:cubicBezTo>
                  <a:cubicBezTo>
                    <a:pt x="374" y="202"/>
                    <a:pt x="374" y="203"/>
                    <a:pt x="374" y="203"/>
                  </a:cubicBezTo>
                  <a:cubicBezTo>
                    <a:pt x="369" y="203"/>
                    <a:pt x="363" y="203"/>
                    <a:pt x="358" y="204"/>
                  </a:cubicBezTo>
                  <a:cubicBezTo>
                    <a:pt x="358" y="203"/>
                    <a:pt x="358" y="203"/>
                    <a:pt x="358" y="202"/>
                  </a:cubicBezTo>
                  <a:close/>
                  <a:moveTo>
                    <a:pt x="373" y="76"/>
                  </a:moveTo>
                  <a:cubicBezTo>
                    <a:pt x="373" y="63"/>
                    <a:pt x="373" y="51"/>
                    <a:pt x="373" y="38"/>
                  </a:cubicBezTo>
                  <a:cubicBezTo>
                    <a:pt x="381" y="38"/>
                    <a:pt x="389" y="39"/>
                    <a:pt x="398" y="39"/>
                  </a:cubicBezTo>
                  <a:cubicBezTo>
                    <a:pt x="397" y="51"/>
                    <a:pt x="396" y="64"/>
                    <a:pt x="395" y="76"/>
                  </a:cubicBezTo>
                  <a:cubicBezTo>
                    <a:pt x="387" y="76"/>
                    <a:pt x="380" y="76"/>
                    <a:pt x="373" y="76"/>
                  </a:cubicBezTo>
                  <a:close/>
                  <a:moveTo>
                    <a:pt x="394" y="83"/>
                  </a:moveTo>
                  <a:cubicBezTo>
                    <a:pt x="393" y="98"/>
                    <a:pt x="393" y="114"/>
                    <a:pt x="393" y="129"/>
                  </a:cubicBezTo>
                  <a:cubicBezTo>
                    <a:pt x="386" y="130"/>
                    <a:pt x="380" y="130"/>
                    <a:pt x="374" y="130"/>
                  </a:cubicBezTo>
                  <a:cubicBezTo>
                    <a:pt x="373" y="114"/>
                    <a:pt x="373" y="99"/>
                    <a:pt x="373" y="83"/>
                  </a:cubicBezTo>
                  <a:cubicBezTo>
                    <a:pt x="380" y="83"/>
                    <a:pt x="387" y="83"/>
                    <a:pt x="394" y="83"/>
                  </a:cubicBezTo>
                  <a:close/>
                  <a:moveTo>
                    <a:pt x="359" y="282"/>
                  </a:moveTo>
                  <a:cubicBezTo>
                    <a:pt x="359" y="258"/>
                    <a:pt x="359" y="233"/>
                    <a:pt x="358" y="209"/>
                  </a:cubicBezTo>
                  <a:cubicBezTo>
                    <a:pt x="368" y="208"/>
                    <a:pt x="378" y="207"/>
                    <a:pt x="388" y="207"/>
                  </a:cubicBezTo>
                  <a:cubicBezTo>
                    <a:pt x="388" y="231"/>
                    <a:pt x="388" y="256"/>
                    <a:pt x="388" y="280"/>
                  </a:cubicBezTo>
                  <a:cubicBezTo>
                    <a:pt x="379" y="281"/>
                    <a:pt x="369" y="281"/>
                    <a:pt x="359" y="282"/>
                  </a:cubicBezTo>
                  <a:close/>
                  <a:moveTo>
                    <a:pt x="390" y="202"/>
                  </a:moveTo>
                  <a:cubicBezTo>
                    <a:pt x="389" y="201"/>
                    <a:pt x="388" y="201"/>
                    <a:pt x="388" y="202"/>
                  </a:cubicBezTo>
                  <a:cubicBezTo>
                    <a:pt x="384" y="202"/>
                    <a:pt x="380" y="202"/>
                    <a:pt x="376" y="203"/>
                  </a:cubicBezTo>
                  <a:cubicBezTo>
                    <a:pt x="376" y="203"/>
                    <a:pt x="376" y="203"/>
                    <a:pt x="376" y="202"/>
                  </a:cubicBezTo>
                  <a:cubicBezTo>
                    <a:pt x="375" y="179"/>
                    <a:pt x="374" y="156"/>
                    <a:pt x="374" y="133"/>
                  </a:cubicBezTo>
                  <a:cubicBezTo>
                    <a:pt x="380" y="133"/>
                    <a:pt x="386" y="133"/>
                    <a:pt x="393" y="133"/>
                  </a:cubicBezTo>
                  <a:cubicBezTo>
                    <a:pt x="393" y="153"/>
                    <a:pt x="394" y="172"/>
                    <a:pt x="396" y="191"/>
                  </a:cubicBezTo>
                  <a:cubicBezTo>
                    <a:pt x="397" y="192"/>
                    <a:pt x="398" y="192"/>
                    <a:pt x="398" y="191"/>
                  </a:cubicBezTo>
                  <a:cubicBezTo>
                    <a:pt x="397" y="172"/>
                    <a:pt x="397" y="152"/>
                    <a:pt x="397" y="133"/>
                  </a:cubicBezTo>
                  <a:cubicBezTo>
                    <a:pt x="403" y="133"/>
                    <a:pt x="409" y="133"/>
                    <a:pt x="415" y="133"/>
                  </a:cubicBezTo>
                  <a:cubicBezTo>
                    <a:pt x="415" y="155"/>
                    <a:pt x="415" y="178"/>
                    <a:pt x="416" y="200"/>
                  </a:cubicBezTo>
                  <a:cubicBezTo>
                    <a:pt x="408" y="201"/>
                    <a:pt x="399" y="201"/>
                    <a:pt x="390" y="202"/>
                  </a:cubicBezTo>
                  <a:close/>
                  <a:moveTo>
                    <a:pt x="415" y="129"/>
                  </a:moveTo>
                  <a:cubicBezTo>
                    <a:pt x="409" y="129"/>
                    <a:pt x="403" y="129"/>
                    <a:pt x="397" y="129"/>
                  </a:cubicBezTo>
                  <a:cubicBezTo>
                    <a:pt x="396" y="114"/>
                    <a:pt x="397" y="98"/>
                    <a:pt x="397" y="83"/>
                  </a:cubicBezTo>
                  <a:cubicBezTo>
                    <a:pt x="404" y="82"/>
                    <a:pt x="410" y="82"/>
                    <a:pt x="417" y="82"/>
                  </a:cubicBezTo>
                  <a:cubicBezTo>
                    <a:pt x="416" y="98"/>
                    <a:pt x="416" y="113"/>
                    <a:pt x="415" y="129"/>
                  </a:cubicBezTo>
                  <a:close/>
                  <a:moveTo>
                    <a:pt x="421" y="39"/>
                  </a:moveTo>
                  <a:cubicBezTo>
                    <a:pt x="426" y="40"/>
                    <a:pt x="431" y="40"/>
                    <a:pt x="437" y="40"/>
                  </a:cubicBezTo>
                  <a:cubicBezTo>
                    <a:pt x="436" y="52"/>
                    <a:pt x="436" y="64"/>
                    <a:pt x="436" y="76"/>
                  </a:cubicBezTo>
                  <a:cubicBezTo>
                    <a:pt x="431" y="76"/>
                    <a:pt x="425" y="76"/>
                    <a:pt x="420" y="76"/>
                  </a:cubicBezTo>
                  <a:cubicBezTo>
                    <a:pt x="420" y="64"/>
                    <a:pt x="420" y="52"/>
                    <a:pt x="421" y="39"/>
                  </a:cubicBezTo>
                  <a:close/>
                  <a:moveTo>
                    <a:pt x="420" y="82"/>
                  </a:moveTo>
                  <a:cubicBezTo>
                    <a:pt x="425" y="82"/>
                    <a:pt x="431" y="81"/>
                    <a:pt x="436" y="81"/>
                  </a:cubicBezTo>
                  <a:cubicBezTo>
                    <a:pt x="436" y="97"/>
                    <a:pt x="436" y="113"/>
                    <a:pt x="436" y="128"/>
                  </a:cubicBezTo>
                  <a:cubicBezTo>
                    <a:pt x="430" y="129"/>
                    <a:pt x="425" y="129"/>
                    <a:pt x="420" y="129"/>
                  </a:cubicBezTo>
                  <a:cubicBezTo>
                    <a:pt x="420" y="113"/>
                    <a:pt x="420" y="98"/>
                    <a:pt x="420" y="82"/>
                  </a:cubicBezTo>
                  <a:close/>
                  <a:moveTo>
                    <a:pt x="420" y="133"/>
                  </a:moveTo>
                  <a:cubicBezTo>
                    <a:pt x="425" y="133"/>
                    <a:pt x="430" y="132"/>
                    <a:pt x="436" y="132"/>
                  </a:cubicBezTo>
                  <a:cubicBezTo>
                    <a:pt x="436" y="154"/>
                    <a:pt x="436" y="176"/>
                    <a:pt x="436" y="198"/>
                  </a:cubicBezTo>
                  <a:cubicBezTo>
                    <a:pt x="430" y="199"/>
                    <a:pt x="424" y="199"/>
                    <a:pt x="418" y="200"/>
                  </a:cubicBezTo>
                  <a:cubicBezTo>
                    <a:pt x="419" y="177"/>
                    <a:pt x="420" y="155"/>
                    <a:pt x="420" y="133"/>
                  </a:cubicBezTo>
                  <a:close/>
                  <a:moveTo>
                    <a:pt x="419" y="39"/>
                  </a:moveTo>
                  <a:cubicBezTo>
                    <a:pt x="418" y="52"/>
                    <a:pt x="417" y="64"/>
                    <a:pt x="417" y="76"/>
                  </a:cubicBezTo>
                  <a:cubicBezTo>
                    <a:pt x="410" y="76"/>
                    <a:pt x="404" y="76"/>
                    <a:pt x="398" y="76"/>
                  </a:cubicBezTo>
                  <a:cubicBezTo>
                    <a:pt x="398" y="64"/>
                    <a:pt x="399" y="51"/>
                    <a:pt x="400" y="39"/>
                  </a:cubicBezTo>
                  <a:cubicBezTo>
                    <a:pt x="406" y="39"/>
                    <a:pt x="412" y="39"/>
                    <a:pt x="419" y="39"/>
                  </a:cubicBezTo>
                  <a:close/>
                  <a:moveTo>
                    <a:pt x="398" y="34"/>
                  </a:moveTo>
                  <a:cubicBezTo>
                    <a:pt x="390" y="33"/>
                    <a:pt x="381" y="33"/>
                    <a:pt x="373" y="33"/>
                  </a:cubicBezTo>
                  <a:cubicBezTo>
                    <a:pt x="373" y="33"/>
                    <a:pt x="373" y="32"/>
                    <a:pt x="373" y="32"/>
                  </a:cubicBezTo>
                  <a:cubicBezTo>
                    <a:pt x="373" y="31"/>
                    <a:pt x="371" y="31"/>
                    <a:pt x="371" y="32"/>
                  </a:cubicBezTo>
                  <a:cubicBezTo>
                    <a:pt x="371" y="32"/>
                    <a:pt x="371" y="32"/>
                    <a:pt x="371" y="33"/>
                  </a:cubicBezTo>
                  <a:cubicBezTo>
                    <a:pt x="366" y="32"/>
                    <a:pt x="361" y="32"/>
                    <a:pt x="355" y="32"/>
                  </a:cubicBezTo>
                  <a:cubicBezTo>
                    <a:pt x="355" y="31"/>
                    <a:pt x="355" y="30"/>
                    <a:pt x="355" y="29"/>
                  </a:cubicBezTo>
                  <a:cubicBezTo>
                    <a:pt x="355" y="29"/>
                    <a:pt x="355" y="29"/>
                    <a:pt x="355" y="29"/>
                  </a:cubicBezTo>
                  <a:cubicBezTo>
                    <a:pt x="354" y="30"/>
                    <a:pt x="354" y="31"/>
                    <a:pt x="354" y="32"/>
                  </a:cubicBezTo>
                  <a:cubicBezTo>
                    <a:pt x="339" y="31"/>
                    <a:pt x="323" y="30"/>
                    <a:pt x="307" y="30"/>
                  </a:cubicBezTo>
                  <a:cubicBezTo>
                    <a:pt x="307" y="29"/>
                    <a:pt x="307" y="28"/>
                    <a:pt x="307" y="27"/>
                  </a:cubicBezTo>
                  <a:cubicBezTo>
                    <a:pt x="307" y="26"/>
                    <a:pt x="306" y="26"/>
                    <a:pt x="306" y="26"/>
                  </a:cubicBezTo>
                  <a:cubicBezTo>
                    <a:pt x="306" y="27"/>
                    <a:pt x="306" y="28"/>
                    <a:pt x="306" y="29"/>
                  </a:cubicBezTo>
                  <a:cubicBezTo>
                    <a:pt x="300" y="29"/>
                    <a:pt x="293" y="29"/>
                    <a:pt x="287" y="28"/>
                  </a:cubicBezTo>
                  <a:cubicBezTo>
                    <a:pt x="287" y="26"/>
                    <a:pt x="287" y="24"/>
                    <a:pt x="287" y="21"/>
                  </a:cubicBezTo>
                  <a:cubicBezTo>
                    <a:pt x="324" y="25"/>
                    <a:pt x="362" y="26"/>
                    <a:pt x="399" y="27"/>
                  </a:cubicBezTo>
                  <a:cubicBezTo>
                    <a:pt x="399" y="29"/>
                    <a:pt x="399" y="31"/>
                    <a:pt x="398" y="3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2" name="îṣļîḑé-Freeform 922"/>
            <p:cNvSpPr/>
            <p:nvPr/>
          </p:nvSpPr>
          <p:spPr bwMode="auto">
            <a:xfrm>
              <a:off x="3619500" y="3606800"/>
              <a:ext cx="360363" cy="60325"/>
            </a:xfrm>
            <a:custGeom>
              <a:avLst/>
              <a:gdLst>
                <a:gd name="T0" fmla="*/ 204 w 206"/>
                <a:gd name="T1" fmla="*/ 0 h 35"/>
                <a:gd name="T2" fmla="*/ 0 w 206"/>
                <a:gd name="T3" fmla="*/ 35 h 35"/>
                <a:gd name="T4" fmla="*/ 1 w 206"/>
                <a:gd name="T5" fmla="*/ 35 h 35"/>
                <a:gd name="T6" fmla="*/ 205 w 206"/>
                <a:gd name="T7" fmla="*/ 2 h 35"/>
                <a:gd name="T8" fmla="*/ 204 w 206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35">
                  <a:moveTo>
                    <a:pt x="204" y="0"/>
                  </a:moveTo>
                  <a:cubicBezTo>
                    <a:pt x="137" y="16"/>
                    <a:pt x="70" y="30"/>
                    <a:pt x="0" y="35"/>
                  </a:cubicBezTo>
                  <a:cubicBezTo>
                    <a:pt x="0" y="35"/>
                    <a:pt x="0" y="35"/>
                    <a:pt x="1" y="35"/>
                  </a:cubicBezTo>
                  <a:cubicBezTo>
                    <a:pt x="69" y="34"/>
                    <a:pt x="139" y="19"/>
                    <a:pt x="205" y="2"/>
                  </a:cubicBezTo>
                  <a:cubicBezTo>
                    <a:pt x="206" y="1"/>
                    <a:pt x="205" y="0"/>
                    <a:pt x="20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3" name="îṣļîḑé-Freeform 923"/>
            <p:cNvSpPr/>
            <p:nvPr/>
          </p:nvSpPr>
          <p:spPr bwMode="auto">
            <a:xfrm>
              <a:off x="7104063" y="5010150"/>
              <a:ext cx="1536700" cy="1776413"/>
            </a:xfrm>
            <a:custGeom>
              <a:avLst/>
              <a:gdLst>
                <a:gd name="T0" fmla="*/ 856 w 879"/>
                <a:gd name="T1" fmla="*/ 9 h 1017"/>
                <a:gd name="T2" fmla="*/ 759 w 879"/>
                <a:gd name="T3" fmla="*/ 137 h 1017"/>
                <a:gd name="T4" fmla="*/ 652 w 879"/>
                <a:gd name="T5" fmla="*/ 260 h 1017"/>
                <a:gd name="T6" fmla="*/ 433 w 879"/>
                <a:gd name="T7" fmla="*/ 511 h 1017"/>
                <a:gd name="T8" fmla="*/ 324 w 879"/>
                <a:gd name="T9" fmla="*/ 637 h 1017"/>
                <a:gd name="T10" fmla="*/ 213 w 879"/>
                <a:gd name="T11" fmla="*/ 756 h 1017"/>
                <a:gd name="T12" fmla="*/ 0 w 879"/>
                <a:gd name="T13" fmla="*/ 1016 h 1017"/>
                <a:gd name="T14" fmla="*/ 2 w 879"/>
                <a:gd name="T15" fmla="*/ 1017 h 1017"/>
                <a:gd name="T16" fmla="*/ 221 w 879"/>
                <a:gd name="T17" fmla="*/ 774 h 1017"/>
                <a:gd name="T18" fmla="*/ 323 w 879"/>
                <a:gd name="T19" fmla="*/ 647 h 1017"/>
                <a:gd name="T20" fmla="*/ 432 w 879"/>
                <a:gd name="T21" fmla="*/ 521 h 1017"/>
                <a:gd name="T22" fmla="*/ 651 w 879"/>
                <a:gd name="T23" fmla="*/ 270 h 1017"/>
                <a:gd name="T24" fmla="*/ 759 w 879"/>
                <a:gd name="T25" fmla="*/ 146 h 1017"/>
                <a:gd name="T26" fmla="*/ 872 w 879"/>
                <a:gd name="T27" fmla="*/ 23 h 1017"/>
                <a:gd name="T28" fmla="*/ 856 w 879"/>
                <a:gd name="T29" fmla="*/ 9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79" h="1017">
                  <a:moveTo>
                    <a:pt x="856" y="9"/>
                  </a:moveTo>
                  <a:cubicBezTo>
                    <a:pt x="822" y="50"/>
                    <a:pt x="794" y="96"/>
                    <a:pt x="759" y="137"/>
                  </a:cubicBezTo>
                  <a:cubicBezTo>
                    <a:pt x="724" y="178"/>
                    <a:pt x="688" y="219"/>
                    <a:pt x="652" y="260"/>
                  </a:cubicBezTo>
                  <a:cubicBezTo>
                    <a:pt x="579" y="344"/>
                    <a:pt x="506" y="428"/>
                    <a:pt x="433" y="511"/>
                  </a:cubicBezTo>
                  <a:cubicBezTo>
                    <a:pt x="397" y="553"/>
                    <a:pt x="360" y="595"/>
                    <a:pt x="324" y="637"/>
                  </a:cubicBezTo>
                  <a:cubicBezTo>
                    <a:pt x="288" y="678"/>
                    <a:pt x="247" y="714"/>
                    <a:pt x="213" y="756"/>
                  </a:cubicBezTo>
                  <a:cubicBezTo>
                    <a:pt x="142" y="843"/>
                    <a:pt x="72" y="930"/>
                    <a:pt x="0" y="1016"/>
                  </a:cubicBezTo>
                  <a:cubicBezTo>
                    <a:pt x="0" y="1016"/>
                    <a:pt x="1" y="1017"/>
                    <a:pt x="2" y="1017"/>
                  </a:cubicBezTo>
                  <a:cubicBezTo>
                    <a:pt x="74" y="935"/>
                    <a:pt x="148" y="855"/>
                    <a:pt x="221" y="774"/>
                  </a:cubicBezTo>
                  <a:cubicBezTo>
                    <a:pt x="258" y="734"/>
                    <a:pt x="289" y="689"/>
                    <a:pt x="323" y="647"/>
                  </a:cubicBezTo>
                  <a:cubicBezTo>
                    <a:pt x="359" y="604"/>
                    <a:pt x="396" y="563"/>
                    <a:pt x="432" y="521"/>
                  </a:cubicBezTo>
                  <a:cubicBezTo>
                    <a:pt x="505" y="437"/>
                    <a:pt x="579" y="354"/>
                    <a:pt x="651" y="270"/>
                  </a:cubicBezTo>
                  <a:cubicBezTo>
                    <a:pt x="687" y="229"/>
                    <a:pt x="723" y="188"/>
                    <a:pt x="759" y="146"/>
                  </a:cubicBezTo>
                  <a:cubicBezTo>
                    <a:pt x="795" y="103"/>
                    <a:pt x="837" y="67"/>
                    <a:pt x="872" y="23"/>
                  </a:cubicBezTo>
                  <a:cubicBezTo>
                    <a:pt x="879" y="14"/>
                    <a:pt x="864" y="0"/>
                    <a:pt x="856" y="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4" name="îṣļîḑé-Freeform 924"/>
            <p:cNvSpPr/>
            <p:nvPr/>
          </p:nvSpPr>
          <p:spPr bwMode="auto">
            <a:xfrm>
              <a:off x="6296025" y="6143625"/>
              <a:ext cx="714375" cy="711200"/>
            </a:xfrm>
            <a:custGeom>
              <a:avLst/>
              <a:gdLst>
                <a:gd name="T0" fmla="*/ 407 w 409"/>
                <a:gd name="T1" fmla="*/ 1 h 407"/>
                <a:gd name="T2" fmla="*/ 300 w 409"/>
                <a:gd name="T3" fmla="*/ 98 h 407"/>
                <a:gd name="T4" fmla="*/ 194 w 409"/>
                <a:gd name="T5" fmla="*/ 194 h 407"/>
                <a:gd name="T6" fmla="*/ 2 w 409"/>
                <a:gd name="T7" fmla="*/ 401 h 407"/>
                <a:gd name="T8" fmla="*/ 5 w 409"/>
                <a:gd name="T9" fmla="*/ 405 h 407"/>
                <a:gd name="T10" fmla="*/ 198 w 409"/>
                <a:gd name="T11" fmla="*/ 210 h 407"/>
                <a:gd name="T12" fmla="*/ 302 w 409"/>
                <a:gd name="T13" fmla="*/ 101 h 407"/>
                <a:gd name="T14" fmla="*/ 408 w 409"/>
                <a:gd name="T15" fmla="*/ 2 h 407"/>
                <a:gd name="T16" fmla="*/ 407 w 409"/>
                <a:gd name="T17" fmla="*/ 1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9" h="407">
                  <a:moveTo>
                    <a:pt x="407" y="1"/>
                  </a:moveTo>
                  <a:cubicBezTo>
                    <a:pt x="370" y="32"/>
                    <a:pt x="335" y="65"/>
                    <a:pt x="300" y="98"/>
                  </a:cubicBezTo>
                  <a:cubicBezTo>
                    <a:pt x="265" y="131"/>
                    <a:pt x="229" y="162"/>
                    <a:pt x="194" y="194"/>
                  </a:cubicBezTo>
                  <a:cubicBezTo>
                    <a:pt x="125" y="257"/>
                    <a:pt x="60" y="329"/>
                    <a:pt x="2" y="401"/>
                  </a:cubicBezTo>
                  <a:cubicBezTo>
                    <a:pt x="0" y="403"/>
                    <a:pt x="3" y="407"/>
                    <a:pt x="5" y="405"/>
                  </a:cubicBezTo>
                  <a:cubicBezTo>
                    <a:pt x="71" y="342"/>
                    <a:pt x="136" y="277"/>
                    <a:pt x="198" y="210"/>
                  </a:cubicBezTo>
                  <a:cubicBezTo>
                    <a:pt x="233" y="174"/>
                    <a:pt x="265" y="136"/>
                    <a:pt x="302" y="101"/>
                  </a:cubicBezTo>
                  <a:cubicBezTo>
                    <a:pt x="337" y="67"/>
                    <a:pt x="373" y="36"/>
                    <a:pt x="408" y="2"/>
                  </a:cubicBezTo>
                  <a:cubicBezTo>
                    <a:pt x="409" y="2"/>
                    <a:pt x="407" y="0"/>
                    <a:pt x="40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5" name="ïşḻïďê-Freeform 925"/>
            <p:cNvSpPr/>
            <p:nvPr/>
          </p:nvSpPr>
          <p:spPr bwMode="auto">
            <a:xfrm>
              <a:off x="5646738" y="6034088"/>
              <a:ext cx="1119188" cy="788988"/>
            </a:xfrm>
            <a:custGeom>
              <a:avLst/>
              <a:gdLst>
                <a:gd name="T0" fmla="*/ 638 w 640"/>
                <a:gd name="T1" fmla="*/ 1 h 452"/>
                <a:gd name="T2" fmla="*/ 367 w 640"/>
                <a:gd name="T3" fmla="*/ 218 h 452"/>
                <a:gd name="T4" fmla="*/ 289 w 640"/>
                <a:gd name="T5" fmla="*/ 278 h 452"/>
                <a:gd name="T6" fmla="*/ 268 w 640"/>
                <a:gd name="T7" fmla="*/ 262 h 452"/>
                <a:gd name="T8" fmla="*/ 316 w 640"/>
                <a:gd name="T9" fmla="*/ 222 h 452"/>
                <a:gd name="T10" fmla="*/ 328 w 640"/>
                <a:gd name="T11" fmla="*/ 229 h 452"/>
                <a:gd name="T12" fmla="*/ 330 w 640"/>
                <a:gd name="T13" fmla="*/ 225 h 452"/>
                <a:gd name="T14" fmla="*/ 320 w 640"/>
                <a:gd name="T15" fmla="*/ 219 h 452"/>
                <a:gd name="T16" fmla="*/ 510 w 640"/>
                <a:gd name="T17" fmla="*/ 63 h 452"/>
                <a:gd name="T18" fmla="*/ 508 w 640"/>
                <a:gd name="T19" fmla="*/ 61 h 452"/>
                <a:gd name="T20" fmla="*/ 315 w 640"/>
                <a:gd name="T21" fmla="*/ 217 h 452"/>
                <a:gd name="T22" fmla="*/ 184 w 640"/>
                <a:gd name="T23" fmla="*/ 135 h 452"/>
                <a:gd name="T24" fmla="*/ 184 w 640"/>
                <a:gd name="T25" fmla="*/ 136 h 452"/>
                <a:gd name="T26" fmla="*/ 312 w 640"/>
                <a:gd name="T27" fmla="*/ 220 h 452"/>
                <a:gd name="T28" fmla="*/ 265 w 640"/>
                <a:gd name="T29" fmla="*/ 261 h 452"/>
                <a:gd name="T30" fmla="*/ 209 w 640"/>
                <a:gd name="T31" fmla="*/ 221 h 452"/>
                <a:gd name="T32" fmla="*/ 83 w 640"/>
                <a:gd name="T33" fmla="*/ 128 h 452"/>
                <a:gd name="T34" fmla="*/ 82 w 640"/>
                <a:gd name="T35" fmla="*/ 128 h 452"/>
                <a:gd name="T36" fmla="*/ 207 w 640"/>
                <a:gd name="T37" fmla="*/ 223 h 452"/>
                <a:gd name="T38" fmla="*/ 261 w 640"/>
                <a:gd name="T39" fmla="*/ 264 h 452"/>
                <a:gd name="T40" fmla="*/ 249 w 640"/>
                <a:gd name="T41" fmla="*/ 274 h 452"/>
                <a:gd name="T42" fmla="*/ 251 w 640"/>
                <a:gd name="T43" fmla="*/ 276 h 452"/>
                <a:gd name="T44" fmla="*/ 263 w 640"/>
                <a:gd name="T45" fmla="*/ 266 h 452"/>
                <a:gd name="T46" fmla="*/ 284 w 640"/>
                <a:gd name="T47" fmla="*/ 282 h 452"/>
                <a:gd name="T48" fmla="*/ 135 w 640"/>
                <a:gd name="T49" fmla="*/ 406 h 452"/>
                <a:gd name="T50" fmla="*/ 2 w 640"/>
                <a:gd name="T51" fmla="*/ 267 h 452"/>
                <a:gd name="T52" fmla="*/ 1 w 640"/>
                <a:gd name="T53" fmla="*/ 268 h 452"/>
                <a:gd name="T54" fmla="*/ 130 w 640"/>
                <a:gd name="T55" fmla="*/ 410 h 452"/>
                <a:gd name="T56" fmla="*/ 91 w 640"/>
                <a:gd name="T57" fmla="*/ 446 h 452"/>
                <a:gd name="T58" fmla="*/ 94 w 640"/>
                <a:gd name="T59" fmla="*/ 450 h 452"/>
                <a:gd name="T60" fmla="*/ 135 w 640"/>
                <a:gd name="T61" fmla="*/ 415 h 452"/>
                <a:gd name="T62" fmla="*/ 155 w 640"/>
                <a:gd name="T63" fmla="*/ 435 h 452"/>
                <a:gd name="T64" fmla="*/ 158 w 640"/>
                <a:gd name="T65" fmla="*/ 431 h 452"/>
                <a:gd name="T66" fmla="*/ 140 w 640"/>
                <a:gd name="T67" fmla="*/ 411 h 452"/>
                <a:gd name="T68" fmla="*/ 289 w 640"/>
                <a:gd name="T69" fmla="*/ 286 h 452"/>
                <a:gd name="T70" fmla="*/ 331 w 640"/>
                <a:gd name="T71" fmla="*/ 315 h 452"/>
                <a:gd name="T72" fmla="*/ 333 w 640"/>
                <a:gd name="T73" fmla="*/ 312 h 452"/>
                <a:gd name="T74" fmla="*/ 294 w 640"/>
                <a:gd name="T75" fmla="*/ 281 h 452"/>
                <a:gd name="T76" fmla="*/ 363 w 640"/>
                <a:gd name="T77" fmla="*/ 226 h 452"/>
                <a:gd name="T78" fmla="*/ 639 w 640"/>
                <a:gd name="T79" fmla="*/ 2 h 452"/>
                <a:gd name="T80" fmla="*/ 638 w 640"/>
                <a:gd name="T81" fmla="*/ 1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40" h="452">
                  <a:moveTo>
                    <a:pt x="638" y="1"/>
                  </a:moveTo>
                  <a:cubicBezTo>
                    <a:pt x="553" y="79"/>
                    <a:pt x="459" y="148"/>
                    <a:pt x="367" y="218"/>
                  </a:cubicBezTo>
                  <a:cubicBezTo>
                    <a:pt x="341" y="238"/>
                    <a:pt x="315" y="257"/>
                    <a:pt x="289" y="278"/>
                  </a:cubicBezTo>
                  <a:cubicBezTo>
                    <a:pt x="282" y="272"/>
                    <a:pt x="275" y="267"/>
                    <a:pt x="268" y="262"/>
                  </a:cubicBezTo>
                  <a:cubicBezTo>
                    <a:pt x="284" y="249"/>
                    <a:pt x="300" y="236"/>
                    <a:pt x="316" y="222"/>
                  </a:cubicBezTo>
                  <a:cubicBezTo>
                    <a:pt x="320" y="225"/>
                    <a:pt x="324" y="227"/>
                    <a:pt x="328" y="229"/>
                  </a:cubicBezTo>
                  <a:cubicBezTo>
                    <a:pt x="331" y="231"/>
                    <a:pt x="332" y="226"/>
                    <a:pt x="330" y="225"/>
                  </a:cubicBezTo>
                  <a:cubicBezTo>
                    <a:pt x="326" y="223"/>
                    <a:pt x="323" y="221"/>
                    <a:pt x="320" y="219"/>
                  </a:cubicBezTo>
                  <a:cubicBezTo>
                    <a:pt x="382" y="166"/>
                    <a:pt x="444" y="112"/>
                    <a:pt x="510" y="63"/>
                  </a:cubicBezTo>
                  <a:cubicBezTo>
                    <a:pt x="511" y="62"/>
                    <a:pt x="510" y="60"/>
                    <a:pt x="508" y="61"/>
                  </a:cubicBezTo>
                  <a:cubicBezTo>
                    <a:pt x="439" y="106"/>
                    <a:pt x="377" y="162"/>
                    <a:pt x="315" y="217"/>
                  </a:cubicBezTo>
                  <a:cubicBezTo>
                    <a:pt x="270" y="192"/>
                    <a:pt x="227" y="165"/>
                    <a:pt x="184" y="135"/>
                  </a:cubicBezTo>
                  <a:cubicBezTo>
                    <a:pt x="184" y="135"/>
                    <a:pt x="183" y="136"/>
                    <a:pt x="184" y="136"/>
                  </a:cubicBezTo>
                  <a:cubicBezTo>
                    <a:pt x="225" y="166"/>
                    <a:pt x="268" y="194"/>
                    <a:pt x="312" y="220"/>
                  </a:cubicBezTo>
                  <a:cubicBezTo>
                    <a:pt x="296" y="234"/>
                    <a:pt x="281" y="247"/>
                    <a:pt x="265" y="261"/>
                  </a:cubicBezTo>
                  <a:cubicBezTo>
                    <a:pt x="246" y="247"/>
                    <a:pt x="227" y="234"/>
                    <a:pt x="209" y="221"/>
                  </a:cubicBezTo>
                  <a:cubicBezTo>
                    <a:pt x="167" y="190"/>
                    <a:pt x="125" y="159"/>
                    <a:pt x="83" y="128"/>
                  </a:cubicBezTo>
                  <a:cubicBezTo>
                    <a:pt x="82" y="128"/>
                    <a:pt x="82" y="128"/>
                    <a:pt x="82" y="128"/>
                  </a:cubicBezTo>
                  <a:cubicBezTo>
                    <a:pt x="124" y="160"/>
                    <a:pt x="165" y="191"/>
                    <a:pt x="207" y="223"/>
                  </a:cubicBezTo>
                  <a:cubicBezTo>
                    <a:pt x="225" y="236"/>
                    <a:pt x="243" y="250"/>
                    <a:pt x="261" y="264"/>
                  </a:cubicBezTo>
                  <a:cubicBezTo>
                    <a:pt x="257" y="268"/>
                    <a:pt x="253" y="271"/>
                    <a:pt x="249" y="274"/>
                  </a:cubicBezTo>
                  <a:cubicBezTo>
                    <a:pt x="248" y="275"/>
                    <a:pt x="250" y="277"/>
                    <a:pt x="251" y="276"/>
                  </a:cubicBezTo>
                  <a:cubicBezTo>
                    <a:pt x="255" y="273"/>
                    <a:pt x="259" y="270"/>
                    <a:pt x="263" y="266"/>
                  </a:cubicBezTo>
                  <a:cubicBezTo>
                    <a:pt x="270" y="271"/>
                    <a:pt x="277" y="277"/>
                    <a:pt x="284" y="282"/>
                  </a:cubicBezTo>
                  <a:cubicBezTo>
                    <a:pt x="233" y="322"/>
                    <a:pt x="183" y="363"/>
                    <a:pt x="135" y="406"/>
                  </a:cubicBezTo>
                  <a:cubicBezTo>
                    <a:pt x="91" y="359"/>
                    <a:pt x="44" y="316"/>
                    <a:pt x="2" y="267"/>
                  </a:cubicBezTo>
                  <a:cubicBezTo>
                    <a:pt x="1" y="266"/>
                    <a:pt x="0" y="267"/>
                    <a:pt x="1" y="268"/>
                  </a:cubicBezTo>
                  <a:cubicBezTo>
                    <a:pt x="40" y="317"/>
                    <a:pt x="85" y="365"/>
                    <a:pt x="130" y="410"/>
                  </a:cubicBezTo>
                  <a:cubicBezTo>
                    <a:pt x="117" y="422"/>
                    <a:pt x="104" y="434"/>
                    <a:pt x="91" y="446"/>
                  </a:cubicBezTo>
                  <a:cubicBezTo>
                    <a:pt x="89" y="448"/>
                    <a:pt x="92" y="452"/>
                    <a:pt x="94" y="450"/>
                  </a:cubicBezTo>
                  <a:cubicBezTo>
                    <a:pt x="108" y="438"/>
                    <a:pt x="121" y="427"/>
                    <a:pt x="135" y="415"/>
                  </a:cubicBezTo>
                  <a:cubicBezTo>
                    <a:pt x="142" y="422"/>
                    <a:pt x="148" y="428"/>
                    <a:pt x="155" y="435"/>
                  </a:cubicBezTo>
                  <a:cubicBezTo>
                    <a:pt x="157" y="437"/>
                    <a:pt x="160" y="434"/>
                    <a:pt x="158" y="431"/>
                  </a:cubicBezTo>
                  <a:cubicBezTo>
                    <a:pt x="152" y="424"/>
                    <a:pt x="146" y="418"/>
                    <a:pt x="140" y="411"/>
                  </a:cubicBezTo>
                  <a:cubicBezTo>
                    <a:pt x="189" y="369"/>
                    <a:pt x="239" y="327"/>
                    <a:pt x="289" y="286"/>
                  </a:cubicBezTo>
                  <a:cubicBezTo>
                    <a:pt x="302" y="296"/>
                    <a:pt x="316" y="306"/>
                    <a:pt x="331" y="315"/>
                  </a:cubicBezTo>
                  <a:cubicBezTo>
                    <a:pt x="333" y="317"/>
                    <a:pt x="334" y="313"/>
                    <a:pt x="333" y="312"/>
                  </a:cubicBezTo>
                  <a:cubicBezTo>
                    <a:pt x="320" y="301"/>
                    <a:pt x="307" y="291"/>
                    <a:pt x="294" y="281"/>
                  </a:cubicBezTo>
                  <a:cubicBezTo>
                    <a:pt x="317" y="263"/>
                    <a:pt x="340" y="244"/>
                    <a:pt x="363" y="226"/>
                  </a:cubicBezTo>
                  <a:cubicBezTo>
                    <a:pt x="455" y="152"/>
                    <a:pt x="552" y="82"/>
                    <a:pt x="639" y="2"/>
                  </a:cubicBezTo>
                  <a:cubicBezTo>
                    <a:pt x="640" y="1"/>
                    <a:pt x="639" y="0"/>
                    <a:pt x="63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6" name="ïşḻïďê-Freeform 926"/>
            <p:cNvSpPr/>
            <p:nvPr/>
          </p:nvSpPr>
          <p:spPr bwMode="auto">
            <a:xfrm>
              <a:off x="6656388" y="5618163"/>
              <a:ext cx="511175" cy="422275"/>
            </a:xfrm>
            <a:custGeom>
              <a:avLst/>
              <a:gdLst>
                <a:gd name="T0" fmla="*/ 289 w 293"/>
                <a:gd name="T1" fmla="*/ 1 h 242"/>
                <a:gd name="T2" fmla="*/ 149 w 293"/>
                <a:gd name="T3" fmla="*/ 121 h 242"/>
                <a:gd name="T4" fmla="*/ 0 w 293"/>
                <a:gd name="T5" fmla="*/ 241 h 242"/>
                <a:gd name="T6" fmla="*/ 1 w 293"/>
                <a:gd name="T7" fmla="*/ 242 h 242"/>
                <a:gd name="T8" fmla="*/ 144 w 293"/>
                <a:gd name="T9" fmla="*/ 127 h 242"/>
                <a:gd name="T10" fmla="*/ 291 w 293"/>
                <a:gd name="T11" fmla="*/ 5 h 242"/>
                <a:gd name="T12" fmla="*/ 289 w 293"/>
                <a:gd name="T13" fmla="*/ 1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242">
                  <a:moveTo>
                    <a:pt x="289" y="1"/>
                  </a:moveTo>
                  <a:cubicBezTo>
                    <a:pt x="241" y="39"/>
                    <a:pt x="195" y="81"/>
                    <a:pt x="149" y="121"/>
                  </a:cubicBezTo>
                  <a:cubicBezTo>
                    <a:pt x="100" y="162"/>
                    <a:pt x="51" y="202"/>
                    <a:pt x="0" y="241"/>
                  </a:cubicBezTo>
                  <a:cubicBezTo>
                    <a:pt x="0" y="242"/>
                    <a:pt x="1" y="242"/>
                    <a:pt x="1" y="242"/>
                  </a:cubicBezTo>
                  <a:cubicBezTo>
                    <a:pt x="49" y="205"/>
                    <a:pt x="97" y="166"/>
                    <a:pt x="144" y="127"/>
                  </a:cubicBezTo>
                  <a:cubicBezTo>
                    <a:pt x="193" y="87"/>
                    <a:pt x="244" y="47"/>
                    <a:pt x="291" y="5"/>
                  </a:cubicBezTo>
                  <a:cubicBezTo>
                    <a:pt x="293" y="3"/>
                    <a:pt x="291" y="0"/>
                    <a:pt x="28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7" name="ïşḻïďê-Freeform 927"/>
            <p:cNvSpPr/>
            <p:nvPr/>
          </p:nvSpPr>
          <p:spPr bwMode="auto">
            <a:xfrm>
              <a:off x="6696075" y="5830888"/>
              <a:ext cx="1588" cy="1588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1"/>
                    <a:pt x="1" y="1"/>
                  </a:cubicBezTo>
                  <a:cubicBezTo>
                    <a:pt x="1" y="1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8" name="ïşḻïďê-Freeform 928"/>
            <p:cNvSpPr/>
            <p:nvPr/>
          </p:nvSpPr>
          <p:spPr bwMode="auto">
            <a:xfrm>
              <a:off x="7321550" y="5135563"/>
              <a:ext cx="1354138" cy="1712913"/>
            </a:xfrm>
            <a:custGeom>
              <a:avLst/>
              <a:gdLst>
                <a:gd name="T0" fmla="*/ 771 w 774"/>
                <a:gd name="T1" fmla="*/ 2 h 981"/>
                <a:gd name="T2" fmla="*/ 390 w 774"/>
                <a:gd name="T3" fmla="*/ 491 h 981"/>
                <a:gd name="T4" fmla="*/ 0 w 774"/>
                <a:gd name="T5" fmla="*/ 979 h 981"/>
                <a:gd name="T6" fmla="*/ 1 w 774"/>
                <a:gd name="T7" fmla="*/ 980 h 981"/>
                <a:gd name="T8" fmla="*/ 394 w 774"/>
                <a:gd name="T9" fmla="*/ 494 h 981"/>
                <a:gd name="T10" fmla="*/ 585 w 774"/>
                <a:gd name="T11" fmla="*/ 251 h 981"/>
                <a:gd name="T12" fmla="*/ 773 w 774"/>
                <a:gd name="T13" fmla="*/ 3 h 981"/>
                <a:gd name="T14" fmla="*/ 771 w 774"/>
                <a:gd name="T15" fmla="*/ 2 h 9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4" h="981">
                  <a:moveTo>
                    <a:pt x="771" y="2"/>
                  </a:moveTo>
                  <a:cubicBezTo>
                    <a:pt x="653" y="171"/>
                    <a:pt x="519" y="329"/>
                    <a:pt x="390" y="491"/>
                  </a:cubicBezTo>
                  <a:cubicBezTo>
                    <a:pt x="261" y="654"/>
                    <a:pt x="130" y="817"/>
                    <a:pt x="0" y="979"/>
                  </a:cubicBezTo>
                  <a:cubicBezTo>
                    <a:pt x="0" y="980"/>
                    <a:pt x="0" y="981"/>
                    <a:pt x="1" y="980"/>
                  </a:cubicBezTo>
                  <a:cubicBezTo>
                    <a:pt x="141" y="825"/>
                    <a:pt x="266" y="659"/>
                    <a:pt x="394" y="494"/>
                  </a:cubicBezTo>
                  <a:cubicBezTo>
                    <a:pt x="457" y="413"/>
                    <a:pt x="520" y="331"/>
                    <a:pt x="585" y="251"/>
                  </a:cubicBezTo>
                  <a:cubicBezTo>
                    <a:pt x="650" y="170"/>
                    <a:pt x="714" y="89"/>
                    <a:pt x="773" y="3"/>
                  </a:cubicBezTo>
                  <a:cubicBezTo>
                    <a:pt x="774" y="2"/>
                    <a:pt x="772" y="0"/>
                    <a:pt x="771" y="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9" name="ïşḻïďê-Freeform 929"/>
            <p:cNvSpPr/>
            <p:nvPr/>
          </p:nvSpPr>
          <p:spPr bwMode="auto">
            <a:xfrm>
              <a:off x="7835900" y="5640388"/>
              <a:ext cx="871538" cy="1195388"/>
            </a:xfrm>
            <a:custGeom>
              <a:avLst/>
              <a:gdLst>
                <a:gd name="T0" fmla="*/ 495 w 498"/>
                <a:gd name="T1" fmla="*/ 2 h 684"/>
                <a:gd name="T2" fmla="*/ 1 w 498"/>
                <a:gd name="T3" fmla="*/ 683 h 684"/>
                <a:gd name="T4" fmla="*/ 1 w 498"/>
                <a:gd name="T5" fmla="*/ 683 h 684"/>
                <a:gd name="T6" fmla="*/ 497 w 498"/>
                <a:gd name="T7" fmla="*/ 4 h 684"/>
                <a:gd name="T8" fmla="*/ 495 w 498"/>
                <a:gd name="T9" fmla="*/ 2 h 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8" h="684">
                  <a:moveTo>
                    <a:pt x="495" y="2"/>
                  </a:moveTo>
                  <a:cubicBezTo>
                    <a:pt x="332" y="231"/>
                    <a:pt x="167" y="457"/>
                    <a:pt x="1" y="683"/>
                  </a:cubicBezTo>
                  <a:cubicBezTo>
                    <a:pt x="0" y="683"/>
                    <a:pt x="1" y="684"/>
                    <a:pt x="1" y="683"/>
                  </a:cubicBezTo>
                  <a:cubicBezTo>
                    <a:pt x="171" y="460"/>
                    <a:pt x="334" y="232"/>
                    <a:pt x="497" y="4"/>
                  </a:cubicBezTo>
                  <a:cubicBezTo>
                    <a:pt x="498" y="2"/>
                    <a:pt x="496" y="0"/>
                    <a:pt x="495" y="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0" name="ïşḻïďê-Freeform 930"/>
            <p:cNvSpPr/>
            <p:nvPr/>
          </p:nvSpPr>
          <p:spPr bwMode="auto">
            <a:xfrm>
              <a:off x="8015288" y="5762625"/>
              <a:ext cx="708025" cy="1073150"/>
            </a:xfrm>
            <a:custGeom>
              <a:avLst/>
              <a:gdLst>
                <a:gd name="T0" fmla="*/ 404 w 405"/>
                <a:gd name="T1" fmla="*/ 1 h 614"/>
                <a:gd name="T2" fmla="*/ 194 w 405"/>
                <a:gd name="T3" fmla="*/ 301 h 614"/>
                <a:gd name="T4" fmla="*/ 0 w 405"/>
                <a:gd name="T5" fmla="*/ 613 h 614"/>
                <a:gd name="T6" fmla="*/ 1 w 405"/>
                <a:gd name="T7" fmla="*/ 613 h 614"/>
                <a:gd name="T8" fmla="*/ 197 w 405"/>
                <a:gd name="T9" fmla="*/ 304 h 614"/>
                <a:gd name="T10" fmla="*/ 405 w 405"/>
                <a:gd name="T11" fmla="*/ 2 h 614"/>
                <a:gd name="T12" fmla="*/ 404 w 405"/>
                <a:gd name="T13" fmla="*/ 1 h 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5" h="614">
                  <a:moveTo>
                    <a:pt x="404" y="1"/>
                  </a:moveTo>
                  <a:cubicBezTo>
                    <a:pt x="327" y="95"/>
                    <a:pt x="260" y="198"/>
                    <a:pt x="194" y="301"/>
                  </a:cubicBezTo>
                  <a:cubicBezTo>
                    <a:pt x="128" y="404"/>
                    <a:pt x="65" y="509"/>
                    <a:pt x="0" y="613"/>
                  </a:cubicBezTo>
                  <a:cubicBezTo>
                    <a:pt x="0" y="613"/>
                    <a:pt x="1" y="614"/>
                    <a:pt x="1" y="613"/>
                  </a:cubicBezTo>
                  <a:cubicBezTo>
                    <a:pt x="67" y="510"/>
                    <a:pt x="131" y="406"/>
                    <a:pt x="197" y="304"/>
                  </a:cubicBezTo>
                  <a:cubicBezTo>
                    <a:pt x="264" y="201"/>
                    <a:pt x="334" y="101"/>
                    <a:pt x="405" y="2"/>
                  </a:cubicBezTo>
                  <a:cubicBezTo>
                    <a:pt x="405" y="1"/>
                    <a:pt x="404" y="0"/>
                    <a:pt x="40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1" name="ïşḻïďê-Freeform 931"/>
            <p:cNvSpPr/>
            <p:nvPr/>
          </p:nvSpPr>
          <p:spPr bwMode="auto">
            <a:xfrm>
              <a:off x="3481388" y="6067425"/>
              <a:ext cx="681038" cy="792163"/>
            </a:xfrm>
            <a:custGeom>
              <a:avLst/>
              <a:gdLst>
                <a:gd name="T0" fmla="*/ 389 w 390"/>
                <a:gd name="T1" fmla="*/ 452 h 454"/>
                <a:gd name="T2" fmla="*/ 197 w 390"/>
                <a:gd name="T3" fmla="*/ 226 h 454"/>
                <a:gd name="T4" fmla="*/ 2 w 390"/>
                <a:gd name="T5" fmla="*/ 1 h 454"/>
                <a:gd name="T6" fmla="*/ 1 w 390"/>
                <a:gd name="T7" fmla="*/ 2 h 454"/>
                <a:gd name="T8" fmla="*/ 195 w 390"/>
                <a:gd name="T9" fmla="*/ 227 h 454"/>
                <a:gd name="T10" fmla="*/ 387 w 390"/>
                <a:gd name="T11" fmla="*/ 453 h 454"/>
                <a:gd name="T12" fmla="*/ 389 w 390"/>
                <a:gd name="T13" fmla="*/ 452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0" h="454">
                  <a:moveTo>
                    <a:pt x="389" y="452"/>
                  </a:moveTo>
                  <a:cubicBezTo>
                    <a:pt x="332" y="372"/>
                    <a:pt x="263" y="298"/>
                    <a:pt x="197" y="226"/>
                  </a:cubicBezTo>
                  <a:cubicBezTo>
                    <a:pt x="131" y="152"/>
                    <a:pt x="64" y="79"/>
                    <a:pt x="2" y="1"/>
                  </a:cubicBezTo>
                  <a:cubicBezTo>
                    <a:pt x="1" y="0"/>
                    <a:pt x="0" y="1"/>
                    <a:pt x="1" y="2"/>
                  </a:cubicBezTo>
                  <a:cubicBezTo>
                    <a:pt x="63" y="80"/>
                    <a:pt x="129" y="153"/>
                    <a:pt x="195" y="227"/>
                  </a:cubicBezTo>
                  <a:cubicBezTo>
                    <a:pt x="261" y="301"/>
                    <a:pt x="324" y="377"/>
                    <a:pt x="387" y="453"/>
                  </a:cubicBezTo>
                  <a:cubicBezTo>
                    <a:pt x="388" y="454"/>
                    <a:pt x="390" y="453"/>
                    <a:pt x="389" y="45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2" name="íślíḋè-Freeform 932"/>
            <p:cNvSpPr/>
            <p:nvPr/>
          </p:nvSpPr>
          <p:spPr bwMode="auto">
            <a:xfrm>
              <a:off x="3463925" y="4722813"/>
              <a:ext cx="303213" cy="254000"/>
            </a:xfrm>
            <a:custGeom>
              <a:avLst/>
              <a:gdLst>
                <a:gd name="T0" fmla="*/ 173 w 174"/>
                <a:gd name="T1" fmla="*/ 48 h 146"/>
                <a:gd name="T2" fmla="*/ 67 w 174"/>
                <a:gd name="T3" fmla="*/ 64 h 146"/>
                <a:gd name="T4" fmla="*/ 2 w 174"/>
                <a:gd name="T5" fmla="*/ 1 h 146"/>
                <a:gd name="T6" fmla="*/ 1 w 174"/>
                <a:gd name="T7" fmla="*/ 3 h 146"/>
                <a:gd name="T8" fmla="*/ 55 w 174"/>
                <a:gd name="T9" fmla="*/ 68 h 146"/>
                <a:gd name="T10" fmla="*/ 20 w 174"/>
                <a:gd name="T11" fmla="*/ 78 h 146"/>
                <a:gd name="T12" fmla="*/ 21 w 174"/>
                <a:gd name="T13" fmla="*/ 81 h 146"/>
                <a:gd name="T14" fmla="*/ 58 w 174"/>
                <a:gd name="T15" fmla="*/ 72 h 146"/>
                <a:gd name="T16" fmla="*/ 63 w 174"/>
                <a:gd name="T17" fmla="*/ 76 h 146"/>
                <a:gd name="T18" fmla="*/ 144 w 174"/>
                <a:gd name="T19" fmla="*/ 145 h 146"/>
                <a:gd name="T20" fmla="*/ 146 w 174"/>
                <a:gd name="T21" fmla="*/ 142 h 146"/>
                <a:gd name="T22" fmla="*/ 74 w 174"/>
                <a:gd name="T23" fmla="*/ 71 h 146"/>
                <a:gd name="T24" fmla="*/ 72 w 174"/>
                <a:gd name="T25" fmla="*/ 69 h 146"/>
                <a:gd name="T26" fmla="*/ 173 w 174"/>
                <a:gd name="T27" fmla="*/ 50 h 146"/>
                <a:gd name="T28" fmla="*/ 173 w 174"/>
                <a:gd name="T29" fmla="*/ 4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4" h="146">
                  <a:moveTo>
                    <a:pt x="173" y="48"/>
                  </a:moveTo>
                  <a:cubicBezTo>
                    <a:pt x="137" y="49"/>
                    <a:pt x="102" y="56"/>
                    <a:pt x="67" y="64"/>
                  </a:cubicBezTo>
                  <a:cubicBezTo>
                    <a:pt x="46" y="43"/>
                    <a:pt x="23" y="23"/>
                    <a:pt x="2" y="1"/>
                  </a:cubicBezTo>
                  <a:cubicBezTo>
                    <a:pt x="1" y="0"/>
                    <a:pt x="0" y="2"/>
                    <a:pt x="1" y="3"/>
                  </a:cubicBezTo>
                  <a:cubicBezTo>
                    <a:pt x="18" y="25"/>
                    <a:pt x="35" y="48"/>
                    <a:pt x="55" y="68"/>
                  </a:cubicBezTo>
                  <a:cubicBezTo>
                    <a:pt x="43" y="71"/>
                    <a:pt x="31" y="74"/>
                    <a:pt x="20" y="78"/>
                  </a:cubicBezTo>
                  <a:cubicBezTo>
                    <a:pt x="18" y="78"/>
                    <a:pt x="19" y="82"/>
                    <a:pt x="21" y="81"/>
                  </a:cubicBezTo>
                  <a:cubicBezTo>
                    <a:pt x="34" y="78"/>
                    <a:pt x="46" y="74"/>
                    <a:pt x="58" y="72"/>
                  </a:cubicBezTo>
                  <a:cubicBezTo>
                    <a:pt x="60" y="73"/>
                    <a:pt x="61" y="74"/>
                    <a:pt x="63" y="76"/>
                  </a:cubicBezTo>
                  <a:cubicBezTo>
                    <a:pt x="88" y="100"/>
                    <a:pt x="117" y="122"/>
                    <a:pt x="144" y="145"/>
                  </a:cubicBezTo>
                  <a:cubicBezTo>
                    <a:pt x="146" y="146"/>
                    <a:pt x="147" y="144"/>
                    <a:pt x="146" y="142"/>
                  </a:cubicBezTo>
                  <a:cubicBezTo>
                    <a:pt x="121" y="119"/>
                    <a:pt x="98" y="95"/>
                    <a:pt x="74" y="71"/>
                  </a:cubicBezTo>
                  <a:cubicBezTo>
                    <a:pt x="74" y="70"/>
                    <a:pt x="73" y="69"/>
                    <a:pt x="72" y="69"/>
                  </a:cubicBezTo>
                  <a:cubicBezTo>
                    <a:pt x="105" y="61"/>
                    <a:pt x="139" y="56"/>
                    <a:pt x="173" y="50"/>
                  </a:cubicBezTo>
                  <a:cubicBezTo>
                    <a:pt x="174" y="50"/>
                    <a:pt x="174" y="48"/>
                    <a:pt x="173" y="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3" name="íślíḋè-Freeform 933"/>
            <p:cNvSpPr/>
            <p:nvPr/>
          </p:nvSpPr>
          <p:spPr bwMode="auto">
            <a:xfrm>
              <a:off x="3835400" y="4795838"/>
              <a:ext cx="11113" cy="3175"/>
            </a:xfrm>
            <a:custGeom>
              <a:avLst/>
              <a:gdLst>
                <a:gd name="T0" fmla="*/ 1 w 6"/>
                <a:gd name="T1" fmla="*/ 2 h 2"/>
                <a:gd name="T2" fmla="*/ 6 w 6"/>
                <a:gd name="T3" fmla="*/ 0 h 2"/>
                <a:gd name="T4" fmla="*/ 0 w 6"/>
                <a:gd name="T5" fmla="*/ 2 h 2"/>
                <a:gd name="T6" fmla="*/ 1 w 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2">
                  <a:moveTo>
                    <a:pt x="1" y="2"/>
                  </a:moveTo>
                  <a:cubicBezTo>
                    <a:pt x="2" y="1"/>
                    <a:pt x="4" y="1"/>
                    <a:pt x="6" y="0"/>
                  </a:cubicBezTo>
                  <a:cubicBezTo>
                    <a:pt x="4" y="1"/>
                    <a:pt x="2" y="1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4" name="íślíḋè-Freeform 934"/>
            <p:cNvSpPr/>
            <p:nvPr/>
          </p:nvSpPr>
          <p:spPr bwMode="auto">
            <a:xfrm>
              <a:off x="3846513" y="4786313"/>
              <a:ext cx="53975" cy="9525"/>
            </a:xfrm>
            <a:custGeom>
              <a:avLst/>
              <a:gdLst>
                <a:gd name="T0" fmla="*/ 0 w 31"/>
                <a:gd name="T1" fmla="*/ 5 h 5"/>
                <a:gd name="T2" fmla="*/ 31 w 31"/>
                <a:gd name="T3" fmla="*/ 0 h 5"/>
                <a:gd name="T4" fmla="*/ 0 w 31"/>
                <a:gd name="T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5">
                  <a:moveTo>
                    <a:pt x="0" y="5"/>
                  </a:moveTo>
                  <a:cubicBezTo>
                    <a:pt x="10" y="3"/>
                    <a:pt x="20" y="1"/>
                    <a:pt x="31" y="0"/>
                  </a:cubicBezTo>
                  <a:cubicBezTo>
                    <a:pt x="20" y="1"/>
                    <a:pt x="10" y="3"/>
                    <a:pt x="0" y="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5" name="íślíḋè-Freeform 935"/>
            <p:cNvSpPr/>
            <p:nvPr/>
          </p:nvSpPr>
          <p:spPr bwMode="auto">
            <a:xfrm>
              <a:off x="3900488" y="4784725"/>
              <a:ext cx="30163" cy="1588"/>
            </a:xfrm>
            <a:custGeom>
              <a:avLst/>
              <a:gdLst>
                <a:gd name="T0" fmla="*/ 17 w 17"/>
                <a:gd name="T1" fmla="*/ 0 h 1"/>
                <a:gd name="T2" fmla="*/ 0 w 17"/>
                <a:gd name="T3" fmla="*/ 1 h 1"/>
                <a:gd name="T4" fmla="*/ 17 w 17"/>
                <a:gd name="T5" fmla="*/ 0 h 1"/>
                <a:gd name="T6" fmla="*/ 17 w 17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1">
                  <a:moveTo>
                    <a:pt x="17" y="0"/>
                  </a:moveTo>
                  <a:cubicBezTo>
                    <a:pt x="11" y="0"/>
                    <a:pt x="5" y="1"/>
                    <a:pt x="0" y="1"/>
                  </a:cubicBezTo>
                  <a:cubicBezTo>
                    <a:pt x="5" y="1"/>
                    <a:pt x="11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6" name="íślíḋè-Freeform 936"/>
            <p:cNvSpPr/>
            <p:nvPr/>
          </p:nvSpPr>
          <p:spPr bwMode="auto">
            <a:xfrm>
              <a:off x="4227513" y="455930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7" name="íślíḋè-Freeform 937"/>
            <p:cNvSpPr/>
            <p:nvPr/>
          </p:nvSpPr>
          <p:spPr bwMode="auto">
            <a:xfrm>
              <a:off x="4303713" y="454660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8" name="íślíḋè-Freeform 938"/>
            <p:cNvSpPr/>
            <p:nvPr/>
          </p:nvSpPr>
          <p:spPr bwMode="auto">
            <a:xfrm>
              <a:off x="4279900" y="4395788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9" name="is1ide-Freeform 939"/>
            <p:cNvSpPr/>
            <p:nvPr/>
          </p:nvSpPr>
          <p:spPr bwMode="auto">
            <a:xfrm>
              <a:off x="4452938" y="1889125"/>
              <a:ext cx="25400" cy="174625"/>
            </a:xfrm>
            <a:custGeom>
              <a:avLst/>
              <a:gdLst>
                <a:gd name="T0" fmla="*/ 12 w 14"/>
                <a:gd name="T1" fmla="*/ 53 h 100"/>
                <a:gd name="T2" fmla="*/ 11 w 14"/>
                <a:gd name="T3" fmla="*/ 2 h 100"/>
                <a:gd name="T4" fmla="*/ 9 w 14"/>
                <a:gd name="T5" fmla="*/ 2 h 100"/>
                <a:gd name="T6" fmla="*/ 5 w 14"/>
                <a:gd name="T7" fmla="*/ 95 h 100"/>
                <a:gd name="T8" fmla="*/ 11 w 14"/>
                <a:gd name="T9" fmla="*/ 96 h 100"/>
                <a:gd name="T10" fmla="*/ 12 w 14"/>
                <a:gd name="T11" fmla="*/ 53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00">
                  <a:moveTo>
                    <a:pt x="12" y="53"/>
                  </a:moveTo>
                  <a:cubicBezTo>
                    <a:pt x="11" y="36"/>
                    <a:pt x="12" y="19"/>
                    <a:pt x="11" y="2"/>
                  </a:cubicBezTo>
                  <a:cubicBezTo>
                    <a:pt x="11" y="1"/>
                    <a:pt x="9" y="0"/>
                    <a:pt x="9" y="2"/>
                  </a:cubicBezTo>
                  <a:cubicBezTo>
                    <a:pt x="5" y="31"/>
                    <a:pt x="0" y="66"/>
                    <a:pt x="5" y="95"/>
                  </a:cubicBezTo>
                  <a:cubicBezTo>
                    <a:pt x="6" y="98"/>
                    <a:pt x="10" y="100"/>
                    <a:pt x="11" y="96"/>
                  </a:cubicBezTo>
                  <a:cubicBezTo>
                    <a:pt x="14" y="82"/>
                    <a:pt x="12" y="67"/>
                    <a:pt x="12" y="5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0" name="is1ide-Freeform 940"/>
            <p:cNvSpPr/>
            <p:nvPr/>
          </p:nvSpPr>
          <p:spPr bwMode="auto">
            <a:xfrm>
              <a:off x="3467100" y="211138"/>
              <a:ext cx="5270500" cy="6648450"/>
            </a:xfrm>
            <a:custGeom>
              <a:avLst/>
              <a:gdLst>
                <a:gd name="T0" fmla="*/ 2286 w 3013"/>
                <a:gd name="T1" fmla="*/ 2174 h 3807"/>
                <a:gd name="T2" fmla="*/ 1649 w 3013"/>
                <a:gd name="T3" fmla="*/ 2332 h 3807"/>
                <a:gd name="T4" fmla="*/ 1641 w 3013"/>
                <a:gd name="T5" fmla="*/ 1921 h 3807"/>
                <a:gd name="T6" fmla="*/ 2369 w 3013"/>
                <a:gd name="T7" fmla="*/ 1919 h 3807"/>
                <a:gd name="T8" fmla="*/ 2547 w 3013"/>
                <a:gd name="T9" fmla="*/ 2111 h 3807"/>
                <a:gd name="T10" fmla="*/ 2941 w 3013"/>
                <a:gd name="T11" fmla="*/ 2136 h 3807"/>
                <a:gd name="T12" fmla="*/ 2833 w 3013"/>
                <a:gd name="T13" fmla="*/ 1585 h 3807"/>
                <a:gd name="T14" fmla="*/ 2567 w 3013"/>
                <a:gd name="T15" fmla="*/ 1333 h 3807"/>
                <a:gd name="T16" fmla="*/ 1961 w 3013"/>
                <a:gd name="T17" fmla="*/ 1103 h 3807"/>
                <a:gd name="T18" fmla="*/ 1232 w 3013"/>
                <a:gd name="T19" fmla="*/ 1084 h 3807"/>
                <a:gd name="T20" fmla="*/ 710 w 3013"/>
                <a:gd name="T21" fmla="*/ 259 h 3807"/>
                <a:gd name="T22" fmla="*/ 418 w 3013"/>
                <a:gd name="T23" fmla="*/ 668 h 3807"/>
                <a:gd name="T24" fmla="*/ 510 w 3013"/>
                <a:gd name="T25" fmla="*/ 555 h 3807"/>
                <a:gd name="T26" fmla="*/ 270 w 3013"/>
                <a:gd name="T27" fmla="*/ 761 h 3807"/>
                <a:gd name="T28" fmla="*/ 13 w 3013"/>
                <a:gd name="T29" fmla="*/ 1705 h 3807"/>
                <a:gd name="T30" fmla="*/ 92 w 3013"/>
                <a:gd name="T31" fmla="*/ 2124 h 3807"/>
                <a:gd name="T32" fmla="*/ 537 w 3013"/>
                <a:gd name="T33" fmla="*/ 2573 h 3807"/>
                <a:gd name="T34" fmla="*/ 769 w 3013"/>
                <a:gd name="T35" fmla="*/ 3021 h 3807"/>
                <a:gd name="T36" fmla="*/ 1117 w 3013"/>
                <a:gd name="T37" fmla="*/ 3494 h 3807"/>
                <a:gd name="T38" fmla="*/ 376 w 3013"/>
                <a:gd name="T39" fmla="*/ 2837 h 3807"/>
                <a:gd name="T40" fmla="*/ 84 w 3013"/>
                <a:gd name="T41" fmla="*/ 3109 h 3807"/>
                <a:gd name="T42" fmla="*/ 399 w 3013"/>
                <a:gd name="T43" fmla="*/ 3643 h 3807"/>
                <a:gd name="T44" fmla="*/ 869 w 3013"/>
                <a:gd name="T45" fmla="*/ 3670 h 3807"/>
                <a:gd name="T46" fmla="*/ 1732 w 3013"/>
                <a:gd name="T47" fmla="*/ 3227 h 3807"/>
                <a:gd name="T48" fmla="*/ 2232 w 3013"/>
                <a:gd name="T49" fmla="*/ 3078 h 3807"/>
                <a:gd name="T50" fmla="*/ 2882 w 3013"/>
                <a:gd name="T51" fmla="*/ 2733 h 3807"/>
                <a:gd name="T52" fmla="*/ 2892 w 3013"/>
                <a:gd name="T53" fmla="*/ 1731 h 3807"/>
                <a:gd name="T54" fmla="*/ 2826 w 3013"/>
                <a:gd name="T55" fmla="*/ 1976 h 3807"/>
                <a:gd name="T56" fmla="*/ 2766 w 3013"/>
                <a:gd name="T57" fmla="*/ 1823 h 3807"/>
                <a:gd name="T58" fmla="*/ 552 w 3013"/>
                <a:gd name="T59" fmla="*/ 3085 h 3807"/>
                <a:gd name="T60" fmla="*/ 2753 w 3013"/>
                <a:gd name="T61" fmla="*/ 2439 h 3807"/>
                <a:gd name="T62" fmla="*/ 2475 w 3013"/>
                <a:gd name="T63" fmla="*/ 2323 h 3807"/>
                <a:gd name="T64" fmla="*/ 2359 w 3013"/>
                <a:gd name="T65" fmla="*/ 2657 h 3807"/>
                <a:gd name="T66" fmla="*/ 2212 w 3013"/>
                <a:gd name="T67" fmla="*/ 2417 h 3807"/>
                <a:gd name="T68" fmla="*/ 1165 w 3013"/>
                <a:gd name="T69" fmla="*/ 2259 h 3807"/>
                <a:gd name="T70" fmla="*/ 1119 w 3013"/>
                <a:gd name="T71" fmla="*/ 2620 h 3807"/>
                <a:gd name="T72" fmla="*/ 1162 w 3013"/>
                <a:gd name="T73" fmla="*/ 1987 h 3807"/>
                <a:gd name="T74" fmla="*/ 883 w 3013"/>
                <a:gd name="T75" fmla="*/ 2361 h 3807"/>
                <a:gd name="T76" fmla="*/ 1852 w 3013"/>
                <a:gd name="T77" fmla="*/ 1423 h 3807"/>
                <a:gd name="T78" fmla="*/ 2012 w 3013"/>
                <a:gd name="T79" fmla="*/ 1567 h 3807"/>
                <a:gd name="T80" fmla="*/ 1864 w 3013"/>
                <a:gd name="T81" fmla="*/ 1196 h 3807"/>
                <a:gd name="T82" fmla="*/ 1447 w 3013"/>
                <a:gd name="T83" fmla="*/ 957 h 3807"/>
                <a:gd name="T84" fmla="*/ 1018 w 3013"/>
                <a:gd name="T85" fmla="*/ 901 h 3807"/>
                <a:gd name="T86" fmla="*/ 1442 w 3013"/>
                <a:gd name="T87" fmla="*/ 1806 h 3807"/>
                <a:gd name="T88" fmla="*/ 778 w 3013"/>
                <a:gd name="T89" fmla="*/ 1689 h 3807"/>
                <a:gd name="T90" fmla="*/ 482 w 3013"/>
                <a:gd name="T91" fmla="*/ 1141 h 3807"/>
                <a:gd name="T92" fmla="*/ 423 w 3013"/>
                <a:gd name="T93" fmla="*/ 664 h 3807"/>
                <a:gd name="T94" fmla="*/ 274 w 3013"/>
                <a:gd name="T95" fmla="*/ 873 h 3807"/>
                <a:gd name="T96" fmla="*/ 232 w 3013"/>
                <a:gd name="T97" fmla="*/ 1281 h 3807"/>
                <a:gd name="T98" fmla="*/ 96 w 3013"/>
                <a:gd name="T99" fmla="*/ 2124 h 3807"/>
                <a:gd name="T100" fmla="*/ 478 w 3013"/>
                <a:gd name="T101" fmla="*/ 1963 h 3807"/>
                <a:gd name="T102" fmla="*/ 565 w 3013"/>
                <a:gd name="T103" fmla="*/ 2121 h 3807"/>
                <a:gd name="T104" fmla="*/ 812 w 3013"/>
                <a:gd name="T105" fmla="*/ 2371 h 3807"/>
                <a:gd name="T106" fmla="*/ 1189 w 3013"/>
                <a:gd name="T107" fmla="*/ 3009 h 3807"/>
                <a:gd name="T108" fmla="*/ 1208 w 3013"/>
                <a:gd name="T109" fmla="*/ 2903 h 3807"/>
                <a:gd name="T110" fmla="*/ 1571 w 3013"/>
                <a:gd name="T111" fmla="*/ 3162 h 3807"/>
                <a:gd name="T112" fmla="*/ 1472 w 3013"/>
                <a:gd name="T113" fmla="*/ 3152 h 3807"/>
                <a:gd name="T114" fmla="*/ 1760 w 3013"/>
                <a:gd name="T115" fmla="*/ 2546 h 3807"/>
                <a:gd name="T116" fmla="*/ 1743 w 3013"/>
                <a:gd name="T117" fmla="*/ 3172 h 3807"/>
                <a:gd name="T118" fmla="*/ 2206 w 3013"/>
                <a:gd name="T119" fmla="*/ 2580 h 3807"/>
                <a:gd name="T120" fmla="*/ 1981 w 3013"/>
                <a:gd name="T121" fmla="*/ 2719 h 3807"/>
                <a:gd name="T122" fmla="*/ 2477 w 3013"/>
                <a:gd name="T123" fmla="*/ 2616 h 3807"/>
                <a:gd name="T124" fmla="*/ 2753 w 3013"/>
                <a:gd name="T125" fmla="*/ 2570 h 3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013" h="3807">
                  <a:moveTo>
                    <a:pt x="3012" y="2349"/>
                  </a:moveTo>
                  <a:cubicBezTo>
                    <a:pt x="2994" y="2365"/>
                    <a:pt x="2976" y="2380"/>
                    <a:pt x="2958" y="2395"/>
                  </a:cubicBezTo>
                  <a:cubicBezTo>
                    <a:pt x="2957" y="2352"/>
                    <a:pt x="2958" y="2309"/>
                    <a:pt x="2956" y="2267"/>
                  </a:cubicBezTo>
                  <a:cubicBezTo>
                    <a:pt x="2963" y="2263"/>
                    <a:pt x="2971" y="2259"/>
                    <a:pt x="2978" y="2255"/>
                  </a:cubicBezTo>
                  <a:cubicBezTo>
                    <a:pt x="2978" y="2255"/>
                    <a:pt x="2978" y="2254"/>
                    <a:pt x="2977" y="2254"/>
                  </a:cubicBezTo>
                  <a:cubicBezTo>
                    <a:pt x="2970" y="2257"/>
                    <a:pt x="2963" y="2261"/>
                    <a:pt x="2956" y="2264"/>
                  </a:cubicBezTo>
                  <a:cubicBezTo>
                    <a:pt x="2956" y="2262"/>
                    <a:pt x="2956" y="2261"/>
                    <a:pt x="2956" y="2259"/>
                  </a:cubicBezTo>
                  <a:cubicBezTo>
                    <a:pt x="2958" y="2259"/>
                    <a:pt x="2961" y="2259"/>
                    <a:pt x="2964" y="2259"/>
                  </a:cubicBezTo>
                  <a:cubicBezTo>
                    <a:pt x="2965" y="2259"/>
                    <a:pt x="2964" y="2258"/>
                    <a:pt x="2964" y="2258"/>
                  </a:cubicBezTo>
                  <a:cubicBezTo>
                    <a:pt x="2961" y="2258"/>
                    <a:pt x="2958" y="2258"/>
                    <a:pt x="2956" y="2258"/>
                  </a:cubicBezTo>
                  <a:cubicBezTo>
                    <a:pt x="2955" y="2253"/>
                    <a:pt x="2955" y="2248"/>
                    <a:pt x="2955" y="2243"/>
                  </a:cubicBezTo>
                  <a:cubicBezTo>
                    <a:pt x="2955" y="2242"/>
                    <a:pt x="2953" y="2242"/>
                    <a:pt x="2953" y="2243"/>
                  </a:cubicBezTo>
                  <a:cubicBezTo>
                    <a:pt x="2953" y="2248"/>
                    <a:pt x="2952" y="2253"/>
                    <a:pt x="2952" y="2257"/>
                  </a:cubicBezTo>
                  <a:cubicBezTo>
                    <a:pt x="2844" y="2253"/>
                    <a:pt x="2737" y="2250"/>
                    <a:pt x="2630" y="2244"/>
                  </a:cubicBezTo>
                  <a:cubicBezTo>
                    <a:pt x="2630" y="2226"/>
                    <a:pt x="2629" y="2208"/>
                    <a:pt x="2628" y="2191"/>
                  </a:cubicBezTo>
                  <a:cubicBezTo>
                    <a:pt x="2629" y="2191"/>
                    <a:pt x="2629" y="2191"/>
                    <a:pt x="2630" y="2191"/>
                  </a:cubicBezTo>
                  <a:cubicBezTo>
                    <a:pt x="2632" y="2191"/>
                    <a:pt x="2631" y="2187"/>
                    <a:pt x="2629" y="2187"/>
                  </a:cubicBezTo>
                  <a:cubicBezTo>
                    <a:pt x="2629" y="2187"/>
                    <a:pt x="2628" y="2187"/>
                    <a:pt x="2628" y="2187"/>
                  </a:cubicBezTo>
                  <a:cubicBezTo>
                    <a:pt x="2628" y="2184"/>
                    <a:pt x="2628" y="2181"/>
                    <a:pt x="2627" y="2177"/>
                  </a:cubicBezTo>
                  <a:cubicBezTo>
                    <a:pt x="2627" y="2175"/>
                    <a:pt x="2624" y="2174"/>
                    <a:pt x="2623" y="2177"/>
                  </a:cubicBezTo>
                  <a:cubicBezTo>
                    <a:pt x="2623" y="2180"/>
                    <a:pt x="2623" y="2184"/>
                    <a:pt x="2623" y="2187"/>
                  </a:cubicBezTo>
                  <a:cubicBezTo>
                    <a:pt x="2513" y="2180"/>
                    <a:pt x="2403" y="2177"/>
                    <a:pt x="2294" y="2174"/>
                  </a:cubicBezTo>
                  <a:cubicBezTo>
                    <a:pt x="2294" y="2172"/>
                    <a:pt x="2294" y="2169"/>
                    <a:pt x="2294" y="2167"/>
                  </a:cubicBezTo>
                  <a:cubicBezTo>
                    <a:pt x="2295" y="2163"/>
                    <a:pt x="2288" y="2160"/>
                    <a:pt x="2288" y="2165"/>
                  </a:cubicBezTo>
                  <a:cubicBezTo>
                    <a:pt x="2287" y="2168"/>
                    <a:pt x="2287" y="2171"/>
                    <a:pt x="2286" y="2174"/>
                  </a:cubicBezTo>
                  <a:cubicBezTo>
                    <a:pt x="2285" y="2174"/>
                    <a:pt x="2284" y="2174"/>
                    <a:pt x="2283" y="2174"/>
                  </a:cubicBezTo>
                  <a:cubicBezTo>
                    <a:pt x="2281" y="2174"/>
                    <a:pt x="2281" y="2177"/>
                    <a:pt x="2283" y="2177"/>
                  </a:cubicBezTo>
                  <a:cubicBezTo>
                    <a:pt x="2284" y="2177"/>
                    <a:pt x="2285" y="2177"/>
                    <a:pt x="2286" y="2177"/>
                  </a:cubicBezTo>
                  <a:cubicBezTo>
                    <a:pt x="2286" y="2179"/>
                    <a:pt x="2286" y="2180"/>
                    <a:pt x="2285" y="2181"/>
                  </a:cubicBezTo>
                  <a:cubicBezTo>
                    <a:pt x="2210" y="2180"/>
                    <a:pt x="2135" y="2182"/>
                    <a:pt x="2060" y="2180"/>
                  </a:cubicBezTo>
                  <a:cubicBezTo>
                    <a:pt x="2051" y="2180"/>
                    <a:pt x="2042" y="2180"/>
                    <a:pt x="2033" y="2179"/>
                  </a:cubicBezTo>
                  <a:cubicBezTo>
                    <a:pt x="2033" y="2179"/>
                    <a:pt x="2033" y="2179"/>
                    <a:pt x="2033" y="2179"/>
                  </a:cubicBezTo>
                  <a:cubicBezTo>
                    <a:pt x="2033" y="2179"/>
                    <a:pt x="2033" y="2178"/>
                    <a:pt x="2033" y="2178"/>
                  </a:cubicBezTo>
                  <a:cubicBezTo>
                    <a:pt x="2033" y="2173"/>
                    <a:pt x="2033" y="2168"/>
                    <a:pt x="2032" y="2162"/>
                  </a:cubicBezTo>
                  <a:cubicBezTo>
                    <a:pt x="2032" y="2159"/>
                    <a:pt x="2027" y="2158"/>
                    <a:pt x="2026" y="2161"/>
                  </a:cubicBezTo>
                  <a:cubicBezTo>
                    <a:pt x="2026" y="2167"/>
                    <a:pt x="2025" y="2172"/>
                    <a:pt x="2026" y="2177"/>
                  </a:cubicBezTo>
                  <a:cubicBezTo>
                    <a:pt x="2026" y="2177"/>
                    <a:pt x="2026" y="2177"/>
                    <a:pt x="2026" y="2177"/>
                  </a:cubicBezTo>
                  <a:cubicBezTo>
                    <a:pt x="2026" y="2177"/>
                    <a:pt x="2026" y="2178"/>
                    <a:pt x="2026" y="2179"/>
                  </a:cubicBezTo>
                  <a:cubicBezTo>
                    <a:pt x="2026" y="2179"/>
                    <a:pt x="2026" y="2179"/>
                    <a:pt x="2026" y="2179"/>
                  </a:cubicBezTo>
                  <a:cubicBezTo>
                    <a:pt x="1966" y="2176"/>
                    <a:pt x="1905" y="2171"/>
                    <a:pt x="1845" y="2173"/>
                  </a:cubicBezTo>
                  <a:cubicBezTo>
                    <a:pt x="1844" y="2163"/>
                    <a:pt x="1843" y="2154"/>
                    <a:pt x="1841" y="2145"/>
                  </a:cubicBezTo>
                  <a:cubicBezTo>
                    <a:pt x="1841" y="2144"/>
                    <a:pt x="1840" y="2144"/>
                    <a:pt x="1840" y="2144"/>
                  </a:cubicBezTo>
                  <a:cubicBezTo>
                    <a:pt x="1839" y="2154"/>
                    <a:pt x="1838" y="2164"/>
                    <a:pt x="1837" y="2173"/>
                  </a:cubicBezTo>
                  <a:cubicBezTo>
                    <a:pt x="1830" y="2174"/>
                    <a:pt x="1823" y="2174"/>
                    <a:pt x="1815" y="2175"/>
                  </a:cubicBezTo>
                  <a:cubicBezTo>
                    <a:pt x="1814" y="2175"/>
                    <a:pt x="1815" y="2176"/>
                    <a:pt x="1815" y="2176"/>
                  </a:cubicBezTo>
                  <a:cubicBezTo>
                    <a:pt x="1823" y="2177"/>
                    <a:pt x="1830" y="2178"/>
                    <a:pt x="1837" y="2178"/>
                  </a:cubicBezTo>
                  <a:cubicBezTo>
                    <a:pt x="1836" y="2208"/>
                    <a:pt x="1838" y="2239"/>
                    <a:pt x="1838" y="2269"/>
                  </a:cubicBezTo>
                  <a:cubicBezTo>
                    <a:pt x="1838" y="2299"/>
                    <a:pt x="1837" y="2329"/>
                    <a:pt x="1836" y="2360"/>
                  </a:cubicBezTo>
                  <a:cubicBezTo>
                    <a:pt x="1795" y="2354"/>
                    <a:pt x="1753" y="2348"/>
                    <a:pt x="1712" y="2342"/>
                  </a:cubicBezTo>
                  <a:cubicBezTo>
                    <a:pt x="1691" y="2339"/>
                    <a:pt x="1670" y="2335"/>
                    <a:pt x="1649" y="2332"/>
                  </a:cubicBezTo>
                  <a:cubicBezTo>
                    <a:pt x="1651" y="2261"/>
                    <a:pt x="1650" y="2190"/>
                    <a:pt x="1649" y="2120"/>
                  </a:cubicBezTo>
                  <a:cubicBezTo>
                    <a:pt x="1648" y="2083"/>
                    <a:pt x="1649" y="2046"/>
                    <a:pt x="1649" y="2010"/>
                  </a:cubicBezTo>
                  <a:cubicBezTo>
                    <a:pt x="1649" y="1982"/>
                    <a:pt x="1652" y="1954"/>
                    <a:pt x="1651" y="1926"/>
                  </a:cubicBezTo>
                  <a:cubicBezTo>
                    <a:pt x="1674" y="1934"/>
                    <a:pt x="1700" y="1937"/>
                    <a:pt x="1724" y="1940"/>
                  </a:cubicBezTo>
                  <a:cubicBezTo>
                    <a:pt x="1759" y="1944"/>
                    <a:pt x="1794" y="1948"/>
                    <a:pt x="1830" y="1951"/>
                  </a:cubicBezTo>
                  <a:cubicBezTo>
                    <a:pt x="1896" y="1958"/>
                    <a:pt x="1964" y="1967"/>
                    <a:pt x="2031" y="1968"/>
                  </a:cubicBezTo>
                  <a:cubicBezTo>
                    <a:pt x="2027" y="2007"/>
                    <a:pt x="2027" y="2046"/>
                    <a:pt x="2030" y="2086"/>
                  </a:cubicBezTo>
                  <a:cubicBezTo>
                    <a:pt x="2029" y="2108"/>
                    <a:pt x="2027" y="2130"/>
                    <a:pt x="2028" y="2152"/>
                  </a:cubicBezTo>
                  <a:cubicBezTo>
                    <a:pt x="2028" y="2154"/>
                    <a:pt x="2031" y="2156"/>
                    <a:pt x="2032" y="2153"/>
                  </a:cubicBezTo>
                  <a:cubicBezTo>
                    <a:pt x="2037" y="2131"/>
                    <a:pt x="2034" y="2106"/>
                    <a:pt x="2033" y="2083"/>
                  </a:cubicBezTo>
                  <a:cubicBezTo>
                    <a:pt x="2033" y="2083"/>
                    <a:pt x="2033" y="2083"/>
                    <a:pt x="2033" y="2083"/>
                  </a:cubicBezTo>
                  <a:cubicBezTo>
                    <a:pt x="2034" y="2044"/>
                    <a:pt x="2036" y="2006"/>
                    <a:pt x="2038" y="1967"/>
                  </a:cubicBezTo>
                  <a:cubicBezTo>
                    <a:pt x="2039" y="1966"/>
                    <a:pt x="2039" y="1965"/>
                    <a:pt x="2038" y="1964"/>
                  </a:cubicBezTo>
                  <a:cubicBezTo>
                    <a:pt x="2038" y="1961"/>
                    <a:pt x="2038" y="1959"/>
                    <a:pt x="2039" y="1956"/>
                  </a:cubicBezTo>
                  <a:cubicBezTo>
                    <a:pt x="2039" y="1952"/>
                    <a:pt x="2033" y="1950"/>
                    <a:pt x="2033" y="1954"/>
                  </a:cubicBezTo>
                  <a:cubicBezTo>
                    <a:pt x="2033" y="1957"/>
                    <a:pt x="2032" y="1959"/>
                    <a:pt x="2032" y="1961"/>
                  </a:cubicBezTo>
                  <a:cubicBezTo>
                    <a:pt x="1967" y="1954"/>
                    <a:pt x="1901" y="1954"/>
                    <a:pt x="1836" y="1948"/>
                  </a:cubicBezTo>
                  <a:cubicBezTo>
                    <a:pt x="1801" y="1944"/>
                    <a:pt x="1766" y="1939"/>
                    <a:pt x="1731" y="1934"/>
                  </a:cubicBezTo>
                  <a:cubicBezTo>
                    <a:pt x="1707" y="1930"/>
                    <a:pt x="1681" y="1923"/>
                    <a:pt x="1656" y="1922"/>
                  </a:cubicBezTo>
                  <a:cubicBezTo>
                    <a:pt x="1656" y="1921"/>
                    <a:pt x="1655" y="1920"/>
                    <a:pt x="1655" y="1920"/>
                  </a:cubicBezTo>
                  <a:cubicBezTo>
                    <a:pt x="1653" y="1921"/>
                    <a:pt x="1652" y="1921"/>
                    <a:pt x="1650" y="1921"/>
                  </a:cubicBezTo>
                  <a:cubicBezTo>
                    <a:pt x="1650" y="1916"/>
                    <a:pt x="1650" y="1911"/>
                    <a:pt x="1649" y="1907"/>
                  </a:cubicBezTo>
                  <a:cubicBezTo>
                    <a:pt x="1649" y="1906"/>
                    <a:pt x="1649" y="1906"/>
                    <a:pt x="1649" y="1907"/>
                  </a:cubicBezTo>
                  <a:cubicBezTo>
                    <a:pt x="1647" y="1911"/>
                    <a:pt x="1646" y="1916"/>
                    <a:pt x="1646" y="1921"/>
                  </a:cubicBezTo>
                  <a:cubicBezTo>
                    <a:pt x="1644" y="1921"/>
                    <a:pt x="1643" y="1921"/>
                    <a:pt x="1641" y="1921"/>
                  </a:cubicBezTo>
                  <a:cubicBezTo>
                    <a:pt x="1640" y="1921"/>
                    <a:pt x="1640" y="1922"/>
                    <a:pt x="1641" y="1923"/>
                  </a:cubicBezTo>
                  <a:cubicBezTo>
                    <a:pt x="1575" y="1933"/>
                    <a:pt x="1509" y="1946"/>
                    <a:pt x="1443" y="1956"/>
                  </a:cubicBezTo>
                  <a:cubicBezTo>
                    <a:pt x="1445" y="1928"/>
                    <a:pt x="1446" y="1900"/>
                    <a:pt x="1447" y="1873"/>
                  </a:cubicBezTo>
                  <a:cubicBezTo>
                    <a:pt x="1448" y="1852"/>
                    <a:pt x="1449" y="1829"/>
                    <a:pt x="1447" y="1808"/>
                  </a:cubicBezTo>
                  <a:cubicBezTo>
                    <a:pt x="1577" y="1779"/>
                    <a:pt x="1708" y="1751"/>
                    <a:pt x="1839" y="1727"/>
                  </a:cubicBezTo>
                  <a:cubicBezTo>
                    <a:pt x="1840" y="1728"/>
                    <a:pt x="1842" y="1728"/>
                    <a:pt x="1843" y="1728"/>
                  </a:cubicBezTo>
                  <a:cubicBezTo>
                    <a:pt x="1839" y="1798"/>
                    <a:pt x="1844" y="1869"/>
                    <a:pt x="1843" y="1939"/>
                  </a:cubicBezTo>
                  <a:cubicBezTo>
                    <a:pt x="1843" y="1941"/>
                    <a:pt x="1846" y="1942"/>
                    <a:pt x="1846" y="1940"/>
                  </a:cubicBezTo>
                  <a:cubicBezTo>
                    <a:pt x="1848" y="1872"/>
                    <a:pt x="1850" y="1803"/>
                    <a:pt x="1849" y="1734"/>
                  </a:cubicBezTo>
                  <a:cubicBezTo>
                    <a:pt x="1850" y="1735"/>
                    <a:pt x="1850" y="1734"/>
                    <a:pt x="1850" y="1734"/>
                  </a:cubicBezTo>
                  <a:cubicBezTo>
                    <a:pt x="1850" y="1733"/>
                    <a:pt x="1850" y="1732"/>
                    <a:pt x="1851" y="1731"/>
                  </a:cubicBezTo>
                  <a:cubicBezTo>
                    <a:pt x="1889" y="1743"/>
                    <a:pt x="1928" y="1751"/>
                    <a:pt x="1967" y="1760"/>
                  </a:cubicBezTo>
                  <a:cubicBezTo>
                    <a:pt x="2015" y="1772"/>
                    <a:pt x="2063" y="1782"/>
                    <a:pt x="2111" y="1792"/>
                  </a:cubicBezTo>
                  <a:cubicBezTo>
                    <a:pt x="2157" y="1802"/>
                    <a:pt x="2203" y="1811"/>
                    <a:pt x="2249" y="1818"/>
                  </a:cubicBezTo>
                  <a:cubicBezTo>
                    <a:pt x="2252" y="1819"/>
                    <a:pt x="2256" y="1820"/>
                    <a:pt x="2260" y="1820"/>
                  </a:cubicBezTo>
                  <a:cubicBezTo>
                    <a:pt x="2260" y="1821"/>
                    <a:pt x="2260" y="1821"/>
                    <a:pt x="2260" y="1821"/>
                  </a:cubicBezTo>
                  <a:cubicBezTo>
                    <a:pt x="2259" y="1824"/>
                    <a:pt x="2265" y="1827"/>
                    <a:pt x="2266" y="1824"/>
                  </a:cubicBezTo>
                  <a:cubicBezTo>
                    <a:pt x="2266" y="1823"/>
                    <a:pt x="2266" y="1822"/>
                    <a:pt x="2266" y="1822"/>
                  </a:cubicBezTo>
                  <a:cubicBezTo>
                    <a:pt x="2300" y="1828"/>
                    <a:pt x="2335" y="1834"/>
                    <a:pt x="2369" y="1837"/>
                  </a:cubicBezTo>
                  <a:cubicBezTo>
                    <a:pt x="2365" y="1864"/>
                    <a:pt x="2366" y="1891"/>
                    <a:pt x="2365" y="1918"/>
                  </a:cubicBezTo>
                  <a:cubicBezTo>
                    <a:pt x="2365" y="1947"/>
                    <a:pt x="2363" y="1976"/>
                    <a:pt x="2362" y="2004"/>
                  </a:cubicBezTo>
                  <a:cubicBezTo>
                    <a:pt x="2361" y="2060"/>
                    <a:pt x="2361" y="2116"/>
                    <a:pt x="2363" y="2171"/>
                  </a:cubicBezTo>
                  <a:cubicBezTo>
                    <a:pt x="2364" y="2172"/>
                    <a:pt x="2365" y="2173"/>
                    <a:pt x="2365" y="2172"/>
                  </a:cubicBezTo>
                  <a:cubicBezTo>
                    <a:pt x="2367" y="2116"/>
                    <a:pt x="2363" y="2061"/>
                    <a:pt x="2365" y="2005"/>
                  </a:cubicBezTo>
                  <a:cubicBezTo>
                    <a:pt x="2366" y="1977"/>
                    <a:pt x="2367" y="1948"/>
                    <a:pt x="2369" y="1919"/>
                  </a:cubicBezTo>
                  <a:cubicBezTo>
                    <a:pt x="2371" y="1892"/>
                    <a:pt x="2374" y="1864"/>
                    <a:pt x="2371" y="1837"/>
                  </a:cubicBezTo>
                  <a:cubicBezTo>
                    <a:pt x="2374" y="1837"/>
                    <a:pt x="2377" y="1838"/>
                    <a:pt x="2380" y="1838"/>
                  </a:cubicBezTo>
                  <a:cubicBezTo>
                    <a:pt x="2381" y="1838"/>
                    <a:pt x="2380" y="1837"/>
                    <a:pt x="2380" y="1837"/>
                  </a:cubicBezTo>
                  <a:cubicBezTo>
                    <a:pt x="2377" y="1836"/>
                    <a:pt x="2374" y="1835"/>
                    <a:pt x="2371" y="1835"/>
                  </a:cubicBezTo>
                  <a:cubicBezTo>
                    <a:pt x="2371" y="1834"/>
                    <a:pt x="2371" y="1834"/>
                    <a:pt x="2371" y="1833"/>
                  </a:cubicBezTo>
                  <a:cubicBezTo>
                    <a:pt x="2371" y="1833"/>
                    <a:pt x="2370" y="1832"/>
                    <a:pt x="2370" y="1833"/>
                  </a:cubicBezTo>
                  <a:cubicBezTo>
                    <a:pt x="2370" y="1834"/>
                    <a:pt x="2370" y="1834"/>
                    <a:pt x="2369" y="1835"/>
                  </a:cubicBezTo>
                  <a:cubicBezTo>
                    <a:pt x="2335" y="1829"/>
                    <a:pt x="2301" y="1823"/>
                    <a:pt x="2267" y="1817"/>
                  </a:cubicBezTo>
                  <a:cubicBezTo>
                    <a:pt x="2275" y="1774"/>
                    <a:pt x="2275" y="1730"/>
                    <a:pt x="2276" y="1687"/>
                  </a:cubicBezTo>
                  <a:cubicBezTo>
                    <a:pt x="2278" y="1634"/>
                    <a:pt x="2279" y="1582"/>
                    <a:pt x="2279" y="1529"/>
                  </a:cubicBezTo>
                  <a:cubicBezTo>
                    <a:pt x="2279" y="1476"/>
                    <a:pt x="2280" y="1423"/>
                    <a:pt x="2280" y="1371"/>
                  </a:cubicBezTo>
                  <a:cubicBezTo>
                    <a:pt x="2281" y="1325"/>
                    <a:pt x="2284" y="1280"/>
                    <a:pt x="2282" y="1234"/>
                  </a:cubicBezTo>
                  <a:cubicBezTo>
                    <a:pt x="2282" y="1234"/>
                    <a:pt x="2283" y="1234"/>
                    <a:pt x="2283" y="1233"/>
                  </a:cubicBezTo>
                  <a:cubicBezTo>
                    <a:pt x="2285" y="1232"/>
                    <a:pt x="2284" y="1229"/>
                    <a:pt x="2282" y="1228"/>
                  </a:cubicBezTo>
                  <a:cubicBezTo>
                    <a:pt x="2282" y="1227"/>
                    <a:pt x="2282" y="1227"/>
                    <a:pt x="2282" y="1227"/>
                  </a:cubicBezTo>
                  <a:cubicBezTo>
                    <a:pt x="2359" y="1296"/>
                    <a:pt x="2459" y="1340"/>
                    <a:pt x="2561" y="1357"/>
                  </a:cubicBezTo>
                  <a:cubicBezTo>
                    <a:pt x="2558" y="1432"/>
                    <a:pt x="2555" y="1507"/>
                    <a:pt x="2553" y="1582"/>
                  </a:cubicBezTo>
                  <a:cubicBezTo>
                    <a:pt x="2550" y="1583"/>
                    <a:pt x="2547" y="1584"/>
                    <a:pt x="2544" y="1585"/>
                  </a:cubicBezTo>
                  <a:cubicBezTo>
                    <a:pt x="2543" y="1585"/>
                    <a:pt x="2544" y="1587"/>
                    <a:pt x="2545" y="1587"/>
                  </a:cubicBezTo>
                  <a:cubicBezTo>
                    <a:pt x="2548" y="1586"/>
                    <a:pt x="2550" y="1586"/>
                    <a:pt x="2553" y="1585"/>
                  </a:cubicBezTo>
                  <a:cubicBezTo>
                    <a:pt x="2551" y="1637"/>
                    <a:pt x="2550" y="1689"/>
                    <a:pt x="2550" y="1741"/>
                  </a:cubicBezTo>
                  <a:cubicBezTo>
                    <a:pt x="2549" y="1813"/>
                    <a:pt x="2551" y="1885"/>
                    <a:pt x="2549" y="1957"/>
                  </a:cubicBezTo>
                  <a:cubicBezTo>
                    <a:pt x="2548" y="2007"/>
                    <a:pt x="2546" y="2056"/>
                    <a:pt x="2547" y="2106"/>
                  </a:cubicBezTo>
                  <a:cubicBezTo>
                    <a:pt x="2547" y="2106"/>
                    <a:pt x="2547" y="2106"/>
                    <a:pt x="2547" y="2106"/>
                  </a:cubicBezTo>
                  <a:cubicBezTo>
                    <a:pt x="2544" y="2106"/>
                    <a:pt x="2545" y="2111"/>
                    <a:pt x="2547" y="2111"/>
                  </a:cubicBezTo>
                  <a:cubicBezTo>
                    <a:pt x="2547" y="2130"/>
                    <a:pt x="2548" y="2148"/>
                    <a:pt x="2549" y="2167"/>
                  </a:cubicBezTo>
                  <a:cubicBezTo>
                    <a:pt x="2549" y="2168"/>
                    <a:pt x="2551" y="2169"/>
                    <a:pt x="2551" y="2168"/>
                  </a:cubicBezTo>
                  <a:cubicBezTo>
                    <a:pt x="2552" y="2149"/>
                    <a:pt x="2552" y="2130"/>
                    <a:pt x="2552" y="2112"/>
                  </a:cubicBezTo>
                  <a:cubicBezTo>
                    <a:pt x="2606" y="2114"/>
                    <a:pt x="2659" y="2115"/>
                    <a:pt x="2712" y="2116"/>
                  </a:cubicBezTo>
                  <a:cubicBezTo>
                    <a:pt x="2739" y="2116"/>
                    <a:pt x="2765" y="2117"/>
                    <a:pt x="2791" y="2118"/>
                  </a:cubicBezTo>
                  <a:cubicBezTo>
                    <a:pt x="2813" y="2119"/>
                    <a:pt x="2834" y="2117"/>
                    <a:pt x="2856" y="2115"/>
                  </a:cubicBezTo>
                  <a:cubicBezTo>
                    <a:pt x="2858" y="2116"/>
                    <a:pt x="2859" y="2116"/>
                    <a:pt x="2861" y="2117"/>
                  </a:cubicBezTo>
                  <a:cubicBezTo>
                    <a:pt x="2858" y="2133"/>
                    <a:pt x="2860" y="2152"/>
                    <a:pt x="2860" y="2168"/>
                  </a:cubicBezTo>
                  <a:cubicBezTo>
                    <a:pt x="2861" y="2194"/>
                    <a:pt x="2864" y="2220"/>
                    <a:pt x="2865" y="2246"/>
                  </a:cubicBezTo>
                  <a:cubicBezTo>
                    <a:pt x="2866" y="2248"/>
                    <a:pt x="2869" y="2249"/>
                    <a:pt x="2869" y="2246"/>
                  </a:cubicBezTo>
                  <a:cubicBezTo>
                    <a:pt x="2871" y="2222"/>
                    <a:pt x="2873" y="2197"/>
                    <a:pt x="2874" y="2172"/>
                  </a:cubicBezTo>
                  <a:cubicBezTo>
                    <a:pt x="2875" y="2156"/>
                    <a:pt x="2876" y="2138"/>
                    <a:pt x="2874" y="2121"/>
                  </a:cubicBezTo>
                  <a:cubicBezTo>
                    <a:pt x="2879" y="2123"/>
                    <a:pt x="2885" y="2124"/>
                    <a:pt x="2891" y="2126"/>
                  </a:cubicBezTo>
                  <a:cubicBezTo>
                    <a:pt x="2898" y="2129"/>
                    <a:pt x="2904" y="2131"/>
                    <a:pt x="2911" y="2133"/>
                  </a:cubicBezTo>
                  <a:cubicBezTo>
                    <a:pt x="2911" y="2134"/>
                    <a:pt x="2911" y="2136"/>
                    <a:pt x="2911" y="2137"/>
                  </a:cubicBezTo>
                  <a:cubicBezTo>
                    <a:pt x="2912" y="2138"/>
                    <a:pt x="2914" y="2139"/>
                    <a:pt x="2914" y="2137"/>
                  </a:cubicBezTo>
                  <a:cubicBezTo>
                    <a:pt x="2914" y="2136"/>
                    <a:pt x="2914" y="2135"/>
                    <a:pt x="2914" y="2134"/>
                  </a:cubicBezTo>
                  <a:cubicBezTo>
                    <a:pt x="2923" y="2137"/>
                    <a:pt x="2932" y="2140"/>
                    <a:pt x="2941" y="2143"/>
                  </a:cubicBezTo>
                  <a:cubicBezTo>
                    <a:pt x="2941" y="2178"/>
                    <a:pt x="2940" y="2213"/>
                    <a:pt x="2947" y="2246"/>
                  </a:cubicBezTo>
                  <a:cubicBezTo>
                    <a:pt x="2948" y="2247"/>
                    <a:pt x="2949" y="2248"/>
                    <a:pt x="2949" y="2246"/>
                  </a:cubicBezTo>
                  <a:cubicBezTo>
                    <a:pt x="2948" y="2213"/>
                    <a:pt x="2946" y="2179"/>
                    <a:pt x="2946" y="2145"/>
                  </a:cubicBezTo>
                  <a:cubicBezTo>
                    <a:pt x="2947" y="2145"/>
                    <a:pt x="2947" y="2144"/>
                    <a:pt x="2946" y="2144"/>
                  </a:cubicBezTo>
                  <a:cubicBezTo>
                    <a:pt x="2946" y="2144"/>
                    <a:pt x="2946" y="2144"/>
                    <a:pt x="2946" y="2144"/>
                  </a:cubicBezTo>
                  <a:cubicBezTo>
                    <a:pt x="2946" y="2142"/>
                    <a:pt x="2946" y="2140"/>
                    <a:pt x="2946" y="2137"/>
                  </a:cubicBezTo>
                  <a:cubicBezTo>
                    <a:pt x="2946" y="2135"/>
                    <a:pt x="2941" y="2133"/>
                    <a:pt x="2941" y="2136"/>
                  </a:cubicBezTo>
                  <a:cubicBezTo>
                    <a:pt x="2941" y="2138"/>
                    <a:pt x="2941" y="2139"/>
                    <a:pt x="2941" y="2140"/>
                  </a:cubicBezTo>
                  <a:cubicBezTo>
                    <a:pt x="2932" y="2135"/>
                    <a:pt x="2923" y="2129"/>
                    <a:pt x="2914" y="2124"/>
                  </a:cubicBezTo>
                  <a:cubicBezTo>
                    <a:pt x="2909" y="2040"/>
                    <a:pt x="2908" y="1957"/>
                    <a:pt x="2910" y="1874"/>
                  </a:cubicBezTo>
                  <a:cubicBezTo>
                    <a:pt x="2911" y="1830"/>
                    <a:pt x="2912" y="1787"/>
                    <a:pt x="2915" y="1744"/>
                  </a:cubicBezTo>
                  <a:cubicBezTo>
                    <a:pt x="2917" y="1704"/>
                    <a:pt x="2925" y="1662"/>
                    <a:pt x="2923" y="1622"/>
                  </a:cubicBezTo>
                  <a:cubicBezTo>
                    <a:pt x="2939" y="1628"/>
                    <a:pt x="2954" y="1635"/>
                    <a:pt x="2969" y="1643"/>
                  </a:cubicBezTo>
                  <a:cubicBezTo>
                    <a:pt x="2969" y="1643"/>
                    <a:pt x="2968" y="1644"/>
                    <a:pt x="2968" y="1646"/>
                  </a:cubicBezTo>
                  <a:cubicBezTo>
                    <a:pt x="2968" y="1837"/>
                    <a:pt x="2967" y="2029"/>
                    <a:pt x="2971" y="2221"/>
                  </a:cubicBezTo>
                  <a:cubicBezTo>
                    <a:pt x="2971" y="2221"/>
                    <a:pt x="2971" y="2221"/>
                    <a:pt x="2971" y="2221"/>
                  </a:cubicBezTo>
                  <a:cubicBezTo>
                    <a:pt x="2975" y="2030"/>
                    <a:pt x="2979" y="1839"/>
                    <a:pt x="2979" y="1648"/>
                  </a:cubicBezTo>
                  <a:cubicBezTo>
                    <a:pt x="2979" y="1648"/>
                    <a:pt x="2979" y="1648"/>
                    <a:pt x="2979" y="1648"/>
                  </a:cubicBezTo>
                  <a:cubicBezTo>
                    <a:pt x="2979" y="1648"/>
                    <a:pt x="2980" y="1649"/>
                    <a:pt x="2981" y="1649"/>
                  </a:cubicBezTo>
                  <a:cubicBezTo>
                    <a:pt x="2983" y="1650"/>
                    <a:pt x="2985" y="1647"/>
                    <a:pt x="2983" y="1645"/>
                  </a:cubicBezTo>
                  <a:cubicBezTo>
                    <a:pt x="2957" y="1626"/>
                    <a:pt x="2926" y="1615"/>
                    <a:pt x="2894" y="1607"/>
                  </a:cubicBezTo>
                  <a:cubicBezTo>
                    <a:pt x="2895" y="1606"/>
                    <a:pt x="2894" y="1604"/>
                    <a:pt x="2892" y="1604"/>
                  </a:cubicBezTo>
                  <a:cubicBezTo>
                    <a:pt x="2891" y="1604"/>
                    <a:pt x="2889" y="1604"/>
                    <a:pt x="2888" y="1604"/>
                  </a:cubicBezTo>
                  <a:cubicBezTo>
                    <a:pt x="2888" y="1604"/>
                    <a:pt x="2888" y="1604"/>
                    <a:pt x="2888" y="1604"/>
                  </a:cubicBezTo>
                  <a:cubicBezTo>
                    <a:pt x="2888" y="1603"/>
                    <a:pt x="2887" y="1603"/>
                    <a:pt x="2887" y="1604"/>
                  </a:cubicBezTo>
                  <a:cubicBezTo>
                    <a:pt x="2887" y="1604"/>
                    <a:pt x="2887" y="1604"/>
                    <a:pt x="2887" y="1604"/>
                  </a:cubicBezTo>
                  <a:cubicBezTo>
                    <a:pt x="2885" y="1605"/>
                    <a:pt x="2884" y="1605"/>
                    <a:pt x="2882" y="1605"/>
                  </a:cubicBezTo>
                  <a:cubicBezTo>
                    <a:pt x="2881" y="1605"/>
                    <a:pt x="2881" y="1604"/>
                    <a:pt x="2880" y="1604"/>
                  </a:cubicBezTo>
                  <a:cubicBezTo>
                    <a:pt x="2879" y="1604"/>
                    <a:pt x="2878" y="1605"/>
                    <a:pt x="2878" y="1605"/>
                  </a:cubicBezTo>
                  <a:cubicBezTo>
                    <a:pt x="2862" y="1607"/>
                    <a:pt x="2847" y="1610"/>
                    <a:pt x="2831" y="1613"/>
                  </a:cubicBezTo>
                  <a:cubicBezTo>
                    <a:pt x="2831" y="1604"/>
                    <a:pt x="2832" y="1594"/>
                    <a:pt x="2832" y="1584"/>
                  </a:cubicBezTo>
                  <a:cubicBezTo>
                    <a:pt x="2832" y="1585"/>
                    <a:pt x="2833" y="1585"/>
                    <a:pt x="2833" y="1585"/>
                  </a:cubicBezTo>
                  <a:cubicBezTo>
                    <a:pt x="2836" y="1586"/>
                    <a:pt x="2837" y="1583"/>
                    <a:pt x="2835" y="1582"/>
                  </a:cubicBezTo>
                  <a:cubicBezTo>
                    <a:pt x="2834" y="1581"/>
                    <a:pt x="2833" y="1581"/>
                    <a:pt x="2832" y="1580"/>
                  </a:cubicBezTo>
                  <a:cubicBezTo>
                    <a:pt x="2832" y="1578"/>
                    <a:pt x="2832" y="1576"/>
                    <a:pt x="2832" y="1573"/>
                  </a:cubicBezTo>
                  <a:cubicBezTo>
                    <a:pt x="2832" y="1573"/>
                    <a:pt x="2831" y="1572"/>
                    <a:pt x="2831" y="1573"/>
                  </a:cubicBezTo>
                  <a:cubicBezTo>
                    <a:pt x="2830" y="1575"/>
                    <a:pt x="2830" y="1577"/>
                    <a:pt x="2830" y="1579"/>
                  </a:cubicBezTo>
                  <a:cubicBezTo>
                    <a:pt x="2813" y="1569"/>
                    <a:pt x="2796" y="1560"/>
                    <a:pt x="2780" y="1550"/>
                  </a:cubicBezTo>
                  <a:cubicBezTo>
                    <a:pt x="2776" y="1548"/>
                    <a:pt x="2772" y="1545"/>
                    <a:pt x="2769" y="1543"/>
                  </a:cubicBezTo>
                  <a:cubicBezTo>
                    <a:pt x="2769" y="1543"/>
                    <a:pt x="2769" y="1543"/>
                    <a:pt x="2769" y="1543"/>
                  </a:cubicBezTo>
                  <a:cubicBezTo>
                    <a:pt x="2769" y="1542"/>
                    <a:pt x="2768" y="1542"/>
                    <a:pt x="2767" y="1542"/>
                  </a:cubicBezTo>
                  <a:cubicBezTo>
                    <a:pt x="2761" y="1538"/>
                    <a:pt x="2754" y="1533"/>
                    <a:pt x="2747" y="1529"/>
                  </a:cubicBezTo>
                  <a:cubicBezTo>
                    <a:pt x="2752" y="1527"/>
                    <a:pt x="2757" y="1526"/>
                    <a:pt x="2761" y="1524"/>
                  </a:cubicBezTo>
                  <a:cubicBezTo>
                    <a:pt x="2763" y="1524"/>
                    <a:pt x="2762" y="1520"/>
                    <a:pt x="2760" y="1521"/>
                  </a:cubicBezTo>
                  <a:cubicBezTo>
                    <a:pt x="2755" y="1522"/>
                    <a:pt x="2750" y="1523"/>
                    <a:pt x="2745" y="1524"/>
                  </a:cubicBezTo>
                  <a:cubicBezTo>
                    <a:pt x="2745" y="1524"/>
                    <a:pt x="2745" y="1524"/>
                    <a:pt x="2745" y="1523"/>
                  </a:cubicBezTo>
                  <a:cubicBezTo>
                    <a:pt x="2746" y="1520"/>
                    <a:pt x="2740" y="1518"/>
                    <a:pt x="2740" y="1522"/>
                  </a:cubicBezTo>
                  <a:cubicBezTo>
                    <a:pt x="2740" y="1522"/>
                    <a:pt x="2740" y="1523"/>
                    <a:pt x="2740" y="1524"/>
                  </a:cubicBezTo>
                  <a:cubicBezTo>
                    <a:pt x="2736" y="1521"/>
                    <a:pt x="2732" y="1519"/>
                    <a:pt x="2728" y="1517"/>
                  </a:cubicBezTo>
                  <a:cubicBezTo>
                    <a:pt x="2727" y="1516"/>
                    <a:pt x="2726" y="1517"/>
                    <a:pt x="2727" y="1518"/>
                  </a:cubicBezTo>
                  <a:cubicBezTo>
                    <a:pt x="2730" y="1521"/>
                    <a:pt x="2733" y="1524"/>
                    <a:pt x="2737" y="1527"/>
                  </a:cubicBezTo>
                  <a:cubicBezTo>
                    <a:pt x="2678" y="1542"/>
                    <a:pt x="2618" y="1559"/>
                    <a:pt x="2560" y="1579"/>
                  </a:cubicBezTo>
                  <a:cubicBezTo>
                    <a:pt x="2565" y="1505"/>
                    <a:pt x="2570" y="1432"/>
                    <a:pt x="2568" y="1358"/>
                  </a:cubicBezTo>
                  <a:cubicBezTo>
                    <a:pt x="2576" y="1359"/>
                    <a:pt x="2583" y="1360"/>
                    <a:pt x="2591" y="1361"/>
                  </a:cubicBezTo>
                  <a:cubicBezTo>
                    <a:pt x="2592" y="1361"/>
                    <a:pt x="2591" y="1359"/>
                    <a:pt x="2590" y="1359"/>
                  </a:cubicBezTo>
                  <a:cubicBezTo>
                    <a:pt x="2583" y="1357"/>
                    <a:pt x="2575" y="1356"/>
                    <a:pt x="2568" y="1354"/>
                  </a:cubicBezTo>
                  <a:cubicBezTo>
                    <a:pt x="2568" y="1347"/>
                    <a:pt x="2568" y="1340"/>
                    <a:pt x="2567" y="1333"/>
                  </a:cubicBezTo>
                  <a:cubicBezTo>
                    <a:pt x="2567" y="1330"/>
                    <a:pt x="2563" y="1328"/>
                    <a:pt x="2562" y="1331"/>
                  </a:cubicBezTo>
                  <a:cubicBezTo>
                    <a:pt x="2562" y="1339"/>
                    <a:pt x="2562" y="1346"/>
                    <a:pt x="2562" y="1353"/>
                  </a:cubicBezTo>
                  <a:cubicBezTo>
                    <a:pt x="2516" y="1343"/>
                    <a:pt x="2472" y="1332"/>
                    <a:pt x="2429" y="1313"/>
                  </a:cubicBezTo>
                  <a:cubicBezTo>
                    <a:pt x="2375" y="1289"/>
                    <a:pt x="2325" y="1258"/>
                    <a:pt x="2281" y="1220"/>
                  </a:cubicBezTo>
                  <a:cubicBezTo>
                    <a:pt x="2281" y="1220"/>
                    <a:pt x="2281" y="1220"/>
                    <a:pt x="2281" y="1220"/>
                  </a:cubicBezTo>
                  <a:cubicBezTo>
                    <a:pt x="2280" y="1219"/>
                    <a:pt x="2280" y="1219"/>
                    <a:pt x="2279" y="1218"/>
                  </a:cubicBezTo>
                  <a:cubicBezTo>
                    <a:pt x="2277" y="1216"/>
                    <a:pt x="2274" y="1220"/>
                    <a:pt x="2277" y="1222"/>
                  </a:cubicBezTo>
                  <a:cubicBezTo>
                    <a:pt x="2278" y="1223"/>
                    <a:pt x="2278" y="1224"/>
                    <a:pt x="2279" y="1224"/>
                  </a:cubicBezTo>
                  <a:cubicBezTo>
                    <a:pt x="2279" y="1225"/>
                    <a:pt x="2279" y="1226"/>
                    <a:pt x="2279" y="1228"/>
                  </a:cubicBezTo>
                  <a:cubicBezTo>
                    <a:pt x="2248" y="1242"/>
                    <a:pt x="2220" y="1262"/>
                    <a:pt x="2190" y="1277"/>
                  </a:cubicBezTo>
                  <a:cubicBezTo>
                    <a:pt x="2154" y="1296"/>
                    <a:pt x="2116" y="1310"/>
                    <a:pt x="2080" y="1329"/>
                  </a:cubicBezTo>
                  <a:cubicBezTo>
                    <a:pt x="2079" y="1329"/>
                    <a:pt x="2079" y="1330"/>
                    <a:pt x="2080" y="1330"/>
                  </a:cubicBezTo>
                  <a:cubicBezTo>
                    <a:pt x="2086" y="1329"/>
                    <a:pt x="2092" y="1328"/>
                    <a:pt x="2098" y="1326"/>
                  </a:cubicBezTo>
                  <a:cubicBezTo>
                    <a:pt x="2096" y="1399"/>
                    <a:pt x="2101" y="1471"/>
                    <a:pt x="2099" y="1543"/>
                  </a:cubicBezTo>
                  <a:cubicBezTo>
                    <a:pt x="2086" y="1545"/>
                    <a:pt x="2074" y="1549"/>
                    <a:pt x="2062" y="1552"/>
                  </a:cubicBezTo>
                  <a:cubicBezTo>
                    <a:pt x="2047" y="1556"/>
                    <a:pt x="2032" y="1559"/>
                    <a:pt x="2019" y="1565"/>
                  </a:cubicBezTo>
                  <a:cubicBezTo>
                    <a:pt x="2019" y="1540"/>
                    <a:pt x="2020" y="1515"/>
                    <a:pt x="2020" y="1490"/>
                  </a:cubicBezTo>
                  <a:cubicBezTo>
                    <a:pt x="2022" y="1490"/>
                    <a:pt x="2022" y="1486"/>
                    <a:pt x="2020" y="1485"/>
                  </a:cubicBezTo>
                  <a:cubicBezTo>
                    <a:pt x="2020" y="1484"/>
                    <a:pt x="2020" y="1484"/>
                    <a:pt x="2020" y="1484"/>
                  </a:cubicBezTo>
                  <a:cubicBezTo>
                    <a:pt x="2019" y="1483"/>
                    <a:pt x="2019" y="1481"/>
                    <a:pt x="2019" y="1479"/>
                  </a:cubicBezTo>
                  <a:cubicBezTo>
                    <a:pt x="2019" y="1479"/>
                    <a:pt x="2019" y="1479"/>
                    <a:pt x="2019" y="1479"/>
                  </a:cubicBezTo>
                  <a:cubicBezTo>
                    <a:pt x="2019" y="1481"/>
                    <a:pt x="2018" y="1482"/>
                    <a:pt x="2018" y="1484"/>
                  </a:cubicBezTo>
                  <a:cubicBezTo>
                    <a:pt x="1997" y="1475"/>
                    <a:pt x="1975" y="1467"/>
                    <a:pt x="1953" y="1459"/>
                  </a:cubicBezTo>
                  <a:cubicBezTo>
                    <a:pt x="1957" y="1404"/>
                    <a:pt x="1957" y="1349"/>
                    <a:pt x="1958" y="1294"/>
                  </a:cubicBezTo>
                  <a:cubicBezTo>
                    <a:pt x="1959" y="1230"/>
                    <a:pt x="1960" y="1166"/>
                    <a:pt x="1961" y="1103"/>
                  </a:cubicBezTo>
                  <a:cubicBezTo>
                    <a:pt x="1961" y="1039"/>
                    <a:pt x="1962" y="976"/>
                    <a:pt x="1963" y="912"/>
                  </a:cubicBezTo>
                  <a:cubicBezTo>
                    <a:pt x="1963" y="881"/>
                    <a:pt x="1962" y="849"/>
                    <a:pt x="1965" y="818"/>
                  </a:cubicBezTo>
                  <a:cubicBezTo>
                    <a:pt x="1968" y="787"/>
                    <a:pt x="1969" y="761"/>
                    <a:pt x="1965" y="730"/>
                  </a:cubicBezTo>
                  <a:cubicBezTo>
                    <a:pt x="1964" y="726"/>
                    <a:pt x="1958" y="724"/>
                    <a:pt x="1957" y="729"/>
                  </a:cubicBezTo>
                  <a:cubicBezTo>
                    <a:pt x="1956" y="732"/>
                    <a:pt x="1956" y="734"/>
                    <a:pt x="1956" y="736"/>
                  </a:cubicBezTo>
                  <a:cubicBezTo>
                    <a:pt x="1820" y="631"/>
                    <a:pt x="1686" y="524"/>
                    <a:pt x="1564" y="403"/>
                  </a:cubicBezTo>
                  <a:cubicBezTo>
                    <a:pt x="1564" y="403"/>
                    <a:pt x="1563" y="403"/>
                    <a:pt x="1563" y="403"/>
                  </a:cubicBezTo>
                  <a:cubicBezTo>
                    <a:pt x="1563" y="401"/>
                    <a:pt x="1563" y="398"/>
                    <a:pt x="1563" y="395"/>
                  </a:cubicBezTo>
                  <a:cubicBezTo>
                    <a:pt x="1563" y="395"/>
                    <a:pt x="1562" y="394"/>
                    <a:pt x="1562" y="395"/>
                  </a:cubicBezTo>
                  <a:cubicBezTo>
                    <a:pt x="1561" y="398"/>
                    <a:pt x="1561" y="400"/>
                    <a:pt x="1561" y="403"/>
                  </a:cubicBezTo>
                  <a:cubicBezTo>
                    <a:pt x="1560" y="404"/>
                    <a:pt x="1559" y="405"/>
                    <a:pt x="1560" y="407"/>
                  </a:cubicBezTo>
                  <a:cubicBezTo>
                    <a:pt x="1560" y="407"/>
                    <a:pt x="1560" y="407"/>
                    <a:pt x="1560" y="407"/>
                  </a:cubicBezTo>
                  <a:cubicBezTo>
                    <a:pt x="1560" y="408"/>
                    <a:pt x="1560" y="408"/>
                    <a:pt x="1560" y="409"/>
                  </a:cubicBezTo>
                  <a:cubicBezTo>
                    <a:pt x="1524" y="425"/>
                    <a:pt x="1491" y="454"/>
                    <a:pt x="1459" y="478"/>
                  </a:cubicBezTo>
                  <a:cubicBezTo>
                    <a:pt x="1429" y="501"/>
                    <a:pt x="1399" y="524"/>
                    <a:pt x="1368" y="547"/>
                  </a:cubicBezTo>
                  <a:cubicBezTo>
                    <a:pt x="1368" y="545"/>
                    <a:pt x="1368" y="542"/>
                    <a:pt x="1368" y="540"/>
                  </a:cubicBezTo>
                  <a:cubicBezTo>
                    <a:pt x="1368" y="539"/>
                    <a:pt x="1366" y="538"/>
                    <a:pt x="1366" y="540"/>
                  </a:cubicBezTo>
                  <a:cubicBezTo>
                    <a:pt x="1365" y="543"/>
                    <a:pt x="1365" y="546"/>
                    <a:pt x="1365" y="550"/>
                  </a:cubicBezTo>
                  <a:cubicBezTo>
                    <a:pt x="1359" y="554"/>
                    <a:pt x="1354" y="558"/>
                    <a:pt x="1348" y="562"/>
                  </a:cubicBezTo>
                  <a:cubicBezTo>
                    <a:pt x="1347" y="563"/>
                    <a:pt x="1349" y="564"/>
                    <a:pt x="1350" y="564"/>
                  </a:cubicBezTo>
                  <a:cubicBezTo>
                    <a:pt x="1354" y="560"/>
                    <a:pt x="1359" y="557"/>
                    <a:pt x="1364" y="554"/>
                  </a:cubicBezTo>
                  <a:cubicBezTo>
                    <a:pt x="1357" y="625"/>
                    <a:pt x="1364" y="699"/>
                    <a:pt x="1366" y="770"/>
                  </a:cubicBezTo>
                  <a:cubicBezTo>
                    <a:pt x="1367" y="848"/>
                    <a:pt x="1368" y="926"/>
                    <a:pt x="1367" y="1004"/>
                  </a:cubicBezTo>
                  <a:cubicBezTo>
                    <a:pt x="1367" y="1004"/>
                    <a:pt x="1367" y="1004"/>
                    <a:pt x="1367" y="1004"/>
                  </a:cubicBezTo>
                  <a:cubicBezTo>
                    <a:pt x="1323" y="1031"/>
                    <a:pt x="1278" y="1058"/>
                    <a:pt x="1232" y="1084"/>
                  </a:cubicBezTo>
                  <a:cubicBezTo>
                    <a:pt x="1233" y="1012"/>
                    <a:pt x="1229" y="940"/>
                    <a:pt x="1229" y="868"/>
                  </a:cubicBezTo>
                  <a:cubicBezTo>
                    <a:pt x="1229" y="792"/>
                    <a:pt x="1228" y="716"/>
                    <a:pt x="1228" y="640"/>
                  </a:cubicBezTo>
                  <a:cubicBezTo>
                    <a:pt x="1227" y="565"/>
                    <a:pt x="1228" y="489"/>
                    <a:pt x="1227" y="414"/>
                  </a:cubicBezTo>
                  <a:cubicBezTo>
                    <a:pt x="1227" y="342"/>
                    <a:pt x="1230" y="270"/>
                    <a:pt x="1227" y="199"/>
                  </a:cubicBezTo>
                  <a:cubicBezTo>
                    <a:pt x="1233" y="204"/>
                    <a:pt x="1240" y="210"/>
                    <a:pt x="1246" y="216"/>
                  </a:cubicBezTo>
                  <a:cubicBezTo>
                    <a:pt x="1247" y="216"/>
                    <a:pt x="1248" y="215"/>
                    <a:pt x="1247" y="214"/>
                  </a:cubicBezTo>
                  <a:cubicBezTo>
                    <a:pt x="1241" y="208"/>
                    <a:pt x="1234" y="201"/>
                    <a:pt x="1227" y="195"/>
                  </a:cubicBezTo>
                  <a:cubicBezTo>
                    <a:pt x="1227" y="190"/>
                    <a:pt x="1226" y="185"/>
                    <a:pt x="1226" y="181"/>
                  </a:cubicBezTo>
                  <a:cubicBezTo>
                    <a:pt x="1226" y="178"/>
                    <a:pt x="1221" y="176"/>
                    <a:pt x="1221" y="179"/>
                  </a:cubicBezTo>
                  <a:cubicBezTo>
                    <a:pt x="1221" y="183"/>
                    <a:pt x="1221" y="186"/>
                    <a:pt x="1221" y="190"/>
                  </a:cubicBezTo>
                  <a:cubicBezTo>
                    <a:pt x="1191" y="163"/>
                    <a:pt x="1159" y="138"/>
                    <a:pt x="1128" y="111"/>
                  </a:cubicBezTo>
                  <a:cubicBezTo>
                    <a:pt x="1090" y="80"/>
                    <a:pt x="1054" y="48"/>
                    <a:pt x="1019" y="14"/>
                  </a:cubicBezTo>
                  <a:cubicBezTo>
                    <a:pt x="1020" y="13"/>
                    <a:pt x="1021" y="12"/>
                    <a:pt x="1022" y="10"/>
                  </a:cubicBezTo>
                  <a:cubicBezTo>
                    <a:pt x="1024" y="8"/>
                    <a:pt x="1020" y="3"/>
                    <a:pt x="1016" y="5"/>
                  </a:cubicBezTo>
                  <a:cubicBezTo>
                    <a:pt x="1015" y="6"/>
                    <a:pt x="1014" y="7"/>
                    <a:pt x="1012" y="7"/>
                  </a:cubicBezTo>
                  <a:cubicBezTo>
                    <a:pt x="1013" y="6"/>
                    <a:pt x="1013" y="4"/>
                    <a:pt x="1013" y="3"/>
                  </a:cubicBezTo>
                  <a:cubicBezTo>
                    <a:pt x="1013" y="1"/>
                    <a:pt x="1009" y="0"/>
                    <a:pt x="1009" y="2"/>
                  </a:cubicBezTo>
                  <a:cubicBezTo>
                    <a:pt x="1009" y="3"/>
                    <a:pt x="1009" y="4"/>
                    <a:pt x="1009" y="5"/>
                  </a:cubicBezTo>
                  <a:cubicBezTo>
                    <a:pt x="1007" y="5"/>
                    <a:pt x="1006" y="8"/>
                    <a:pt x="1008" y="10"/>
                  </a:cubicBezTo>
                  <a:cubicBezTo>
                    <a:pt x="1008" y="10"/>
                    <a:pt x="1008" y="10"/>
                    <a:pt x="1008" y="11"/>
                  </a:cubicBezTo>
                  <a:cubicBezTo>
                    <a:pt x="983" y="28"/>
                    <a:pt x="963" y="54"/>
                    <a:pt x="941" y="74"/>
                  </a:cubicBezTo>
                  <a:cubicBezTo>
                    <a:pt x="912" y="101"/>
                    <a:pt x="883" y="127"/>
                    <a:pt x="854" y="153"/>
                  </a:cubicBezTo>
                  <a:cubicBezTo>
                    <a:pt x="808" y="194"/>
                    <a:pt x="759" y="232"/>
                    <a:pt x="712" y="273"/>
                  </a:cubicBezTo>
                  <a:cubicBezTo>
                    <a:pt x="712" y="269"/>
                    <a:pt x="712" y="264"/>
                    <a:pt x="712" y="260"/>
                  </a:cubicBezTo>
                  <a:cubicBezTo>
                    <a:pt x="712" y="259"/>
                    <a:pt x="710" y="258"/>
                    <a:pt x="710" y="259"/>
                  </a:cubicBezTo>
                  <a:cubicBezTo>
                    <a:pt x="710" y="265"/>
                    <a:pt x="710" y="270"/>
                    <a:pt x="709" y="276"/>
                  </a:cubicBezTo>
                  <a:cubicBezTo>
                    <a:pt x="699" y="286"/>
                    <a:pt x="688" y="295"/>
                    <a:pt x="678" y="305"/>
                  </a:cubicBezTo>
                  <a:cubicBezTo>
                    <a:pt x="677" y="306"/>
                    <a:pt x="678" y="307"/>
                    <a:pt x="679" y="306"/>
                  </a:cubicBezTo>
                  <a:cubicBezTo>
                    <a:pt x="689" y="298"/>
                    <a:pt x="699" y="289"/>
                    <a:pt x="709" y="281"/>
                  </a:cubicBezTo>
                  <a:cubicBezTo>
                    <a:pt x="703" y="408"/>
                    <a:pt x="712" y="536"/>
                    <a:pt x="715" y="663"/>
                  </a:cubicBezTo>
                  <a:cubicBezTo>
                    <a:pt x="717" y="729"/>
                    <a:pt x="718" y="794"/>
                    <a:pt x="718" y="860"/>
                  </a:cubicBezTo>
                  <a:cubicBezTo>
                    <a:pt x="717" y="927"/>
                    <a:pt x="713" y="994"/>
                    <a:pt x="712" y="1061"/>
                  </a:cubicBezTo>
                  <a:cubicBezTo>
                    <a:pt x="699" y="1056"/>
                    <a:pt x="685" y="1052"/>
                    <a:pt x="672" y="1047"/>
                  </a:cubicBezTo>
                  <a:cubicBezTo>
                    <a:pt x="655" y="1040"/>
                    <a:pt x="638" y="1030"/>
                    <a:pt x="620" y="1024"/>
                  </a:cubicBezTo>
                  <a:cubicBezTo>
                    <a:pt x="618" y="1022"/>
                    <a:pt x="616" y="1021"/>
                    <a:pt x="614" y="1022"/>
                  </a:cubicBezTo>
                  <a:cubicBezTo>
                    <a:pt x="614" y="1022"/>
                    <a:pt x="614" y="1022"/>
                    <a:pt x="614" y="1022"/>
                  </a:cubicBezTo>
                  <a:cubicBezTo>
                    <a:pt x="614" y="1021"/>
                    <a:pt x="614" y="1021"/>
                    <a:pt x="614" y="1021"/>
                  </a:cubicBezTo>
                  <a:cubicBezTo>
                    <a:pt x="613" y="1018"/>
                    <a:pt x="608" y="1017"/>
                    <a:pt x="608" y="1020"/>
                  </a:cubicBezTo>
                  <a:cubicBezTo>
                    <a:pt x="608" y="1023"/>
                    <a:pt x="607" y="1025"/>
                    <a:pt x="607" y="1027"/>
                  </a:cubicBezTo>
                  <a:cubicBezTo>
                    <a:pt x="589" y="1045"/>
                    <a:pt x="573" y="1065"/>
                    <a:pt x="552" y="1081"/>
                  </a:cubicBezTo>
                  <a:cubicBezTo>
                    <a:pt x="528" y="1100"/>
                    <a:pt x="501" y="1116"/>
                    <a:pt x="474" y="1131"/>
                  </a:cubicBezTo>
                  <a:cubicBezTo>
                    <a:pt x="450" y="1145"/>
                    <a:pt x="426" y="1160"/>
                    <a:pt x="401" y="1174"/>
                  </a:cubicBezTo>
                  <a:cubicBezTo>
                    <a:pt x="402" y="1089"/>
                    <a:pt x="404" y="1003"/>
                    <a:pt x="408" y="918"/>
                  </a:cubicBezTo>
                  <a:cubicBezTo>
                    <a:pt x="427" y="930"/>
                    <a:pt x="450" y="938"/>
                    <a:pt x="470" y="945"/>
                  </a:cubicBezTo>
                  <a:cubicBezTo>
                    <a:pt x="500" y="956"/>
                    <a:pt x="535" y="968"/>
                    <a:pt x="567" y="968"/>
                  </a:cubicBezTo>
                  <a:cubicBezTo>
                    <a:pt x="568" y="969"/>
                    <a:pt x="567" y="966"/>
                    <a:pt x="566" y="966"/>
                  </a:cubicBezTo>
                  <a:cubicBezTo>
                    <a:pt x="538" y="955"/>
                    <a:pt x="507" y="951"/>
                    <a:pt x="477" y="941"/>
                  </a:cubicBezTo>
                  <a:cubicBezTo>
                    <a:pt x="457" y="935"/>
                    <a:pt x="438" y="925"/>
                    <a:pt x="418" y="916"/>
                  </a:cubicBezTo>
                  <a:cubicBezTo>
                    <a:pt x="421" y="834"/>
                    <a:pt x="418" y="751"/>
                    <a:pt x="418" y="668"/>
                  </a:cubicBezTo>
                  <a:cubicBezTo>
                    <a:pt x="418" y="668"/>
                    <a:pt x="418" y="668"/>
                    <a:pt x="418" y="668"/>
                  </a:cubicBezTo>
                  <a:cubicBezTo>
                    <a:pt x="418" y="668"/>
                    <a:pt x="418" y="668"/>
                    <a:pt x="418" y="668"/>
                  </a:cubicBezTo>
                  <a:cubicBezTo>
                    <a:pt x="420" y="669"/>
                    <a:pt x="422" y="670"/>
                    <a:pt x="424" y="672"/>
                  </a:cubicBezTo>
                  <a:cubicBezTo>
                    <a:pt x="424" y="673"/>
                    <a:pt x="424" y="675"/>
                    <a:pt x="424" y="677"/>
                  </a:cubicBezTo>
                  <a:cubicBezTo>
                    <a:pt x="424" y="678"/>
                    <a:pt x="426" y="679"/>
                    <a:pt x="426" y="677"/>
                  </a:cubicBezTo>
                  <a:cubicBezTo>
                    <a:pt x="427" y="676"/>
                    <a:pt x="427" y="675"/>
                    <a:pt x="427" y="674"/>
                  </a:cubicBezTo>
                  <a:cubicBezTo>
                    <a:pt x="452" y="695"/>
                    <a:pt x="480" y="715"/>
                    <a:pt x="509" y="731"/>
                  </a:cubicBezTo>
                  <a:cubicBezTo>
                    <a:pt x="509" y="732"/>
                    <a:pt x="509" y="733"/>
                    <a:pt x="509" y="734"/>
                  </a:cubicBezTo>
                  <a:cubicBezTo>
                    <a:pt x="509" y="738"/>
                    <a:pt x="515" y="740"/>
                    <a:pt x="515" y="736"/>
                  </a:cubicBezTo>
                  <a:cubicBezTo>
                    <a:pt x="515" y="735"/>
                    <a:pt x="515" y="735"/>
                    <a:pt x="515" y="734"/>
                  </a:cubicBezTo>
                  <a:cubicBezTo>
                    <a:pt x="525" y="739"/>
                    <a:pt x="535" y="743"/>
                    <a:pt x="545" y="747"/>
                  </a:cubicBezTo>
                  <a:cubicBezTo>
                    <a:pt x="545" y="747"/>
                    <a:pt x="545" y="747"/>
                    <a:pt x="545" y="747"/>
                  </a:cubicBezTo>
                  <a:cubicBezTo>
                    <a:pt x="545" y="778"/>
                    <a:pt x="545" y="809"/>
                    <a:pt x="546" y="840"/>
                  </a:cubicBezTo>
                  <a:cubicBezTo>
                    <a:pt x="546" y="879"/>
                    <a:pt x="545" y="920"/>
                    <a:pt x="548" y="959"/>
                  </a:cubicBezTo>
                  <a:cubicBezTo>
                    <a:pt x="548" y="960"/>
                    <a:pt x="549" y="960"/>
                    <a:pt x="549" y="959"/>
                  </a:cubicBezTo>
                  <a:cubicBezTo>
                    <a:pt x="553" y="920"/>
                    <a:pt x="551" y="880"/>
                    <a:pt x="550" y="841"/>
                  </a:cubicBezTo>
                  <a:cubicBezTo>
                    <a:pt x="550" y="801"/>
                    <a:pt x="549" y="762"/>
                    <a:pt x="549" y="722"/>
                  </a:cubicBezTo>
                  <a:cubicBezTo>
                    <a:pt x="549" y="720"/>
                    <a:pt x="545" y="718"/>
                    <a:pt x="545" y="721"/>
                  </a:cubicBezTo>
                  <a:cubicBezTo>
                    <a:pt x="545" y="728"/>
                    <a:pt x="545" y="735"/>
                    <a:pt x="545" y="742"/>
                  </a:cubicBezTo>
                  <a:cubicBezTo>
                    <a:pt x="535" y="735"/>
                    <a:pt x="525" y="729"/>
                    <a:pt x="515" y="722"/>
                  </a:cubicBezTo>
                  <a:cubicBezTo>
                    <a:pt x="514" y="670"/>
                    <a:pt x="515" y="617"/>
                    <a:pt x="514" y="565"/>
                  </a:cubicBezTo>
                  <a:cubicBezTo>
                    <a:pt x="515" y="565"/>
                    <a:pt x="516" y="566"/>
                    <a:pt x="518" y="566"/>
                  </a:cubicBezTo>
                  <a:cubicBezTo>
                    <a:pt x="519" y="567"/>
                    <a:pt x="520" y="564"/>
                    <a:pt x="518" y="564"/>
                  </a:cubicBezTo>
                  <a:cubicBezTo>
                    <a:pt x="517" y="563"/>
                    <a:pt x="516" y="562"/>
                    <a:pt x="514" y="562"/>
                  </a:cubicBezTo>
                  <a:cubicBezTo>
                    <a:pt x="514" y="560"/>
                    <a:pt x="514" y="558"/>
                    <a:pt x="514" y="556"/>
                  </a:cubicBezTo>
                  <a:cubicBezTo>
                    <a:pt x="514" y="553"/>
                    <a:pt x="510" y="552"/>
                    <a:pt x="510" y="555"/>
                  </a:cubicBezTo>
                  <a:cubicBezTo>
                    <a:pt x="510" y="556"/>
                    <a:pt x="510" y="558"/>
                    <a:pt x="510" y="559"/>
                  </a:cubicBezTo>
                  <a:cubicBezTo>
                    <a:pt x="481" y="543"/>
                    <a:pt x="454" y="523"/>
                    <a:pt x="429" y="502"/>
                  </a:cubicBezTo>
                  <a:cubicBezTo>
                    <a:pt x="429" y="502"/>
                    <a:pt x="429" y="502"/>
                    <a:pt x="428" y="502"/>
                  </a:cubicBezTo>
                  <a:cubicBezTo>
                    <a:pt x="429" y="501"/>
                    <a:pt x="429" y="501"/>
                    <a:pt x="429" y="501"/>
                  </a:cubicBezTo>
                  <a:cubicBezTo>
                    <a:pt x="430" y="499"/>
                    <a:pt x="429" y="498"/>
                    <a:pt x="428" y="497"/>
                  </a:cubicBezTo>
                  <a:cubicBezTo>
                    <a:pt x="427" y="496"/>
                    <a:pt x="427" y="495"/>
                    <a:pt x="427" y="494"/>
                  </a:cubicBezTo>
                  <a:cubicBezTo>
                    <a:pt x="426" y="491"/>
                    <a:pt x="420" y="489"/>
                    <a:pt x="419" y="493"/>
                  </a:cubicBezTo>
                  <a:cubicBezTo>
                    <a:pt x="419" y="494"/>
                    <a:pt x="419" y="494"/>
                    <a:pt x="419" y="494"/>
                  </a:cubicBezTo>
                  <a:cubicBezTo>
                    <a:pt x="418" y="494"/>
                    <a:pt x="418" y="493"/>
                    <a:pt x="417" y="493"/>
                  </a:cubicBezTo>
                  <a:cubicBezTo>
                    <a:pt x="414" y="490"/>
                    <a:pt x="411" y="495"/>
                    <a:pt x="414" y="498"/>
                  </a:cubicBezTo>
                  <a:cubicBezTo>
                    <a:pt x="415" y="499"/>
                    <a:pt x="416" y="500"/>
                    <a:pt x="418" y="502"/>
                  </a:cubicBezTo>
                  <a:cubicBezTo>
                    <a:pt x="403" y="511"/>
                    <a:pt x="390" y="525"/>
                    <a:pt x="377" y="537"/>
                  </a:cubicBezTo>
                  <a:cubicBezTo>
                    <a:pt x="363" y="549"/>
                    <a:pt x="349" y="562"/>
                    <a:pt x="334" y="575"/>
                  </a:cubicBezTo>
                  <a:cubicBezTo>
                    <a:pt x="334" y="575"/>
                    <a:pt x="334" y="575"/>
                    <a:pt x="334" y="574"/>
                  </a:cubicBezTo>
                  <a:cubicBezTo>
                    <a:pt x="334" y="569"/>
                    <a:pt x="326" y="569"/>
                    <a:pt x="326" y="575"/>
                  </a:cubicBezTo>
                  <a:cubicBezTo>
                    <a:pt x="327" y="577"/>
                    <a:pt x="327" y="579"/>
                    <a:pt x="327" y="581"/>
                  </a:cubicBezTo>
                  <a:cubicBezTo>
                    <a:pt x="326" y="582"/>
                    <a:pt x="325" y="583"/>
                    <a:pt x="323" y="585"/>
                  </a:cubicBezTo>
                  <a:cubicBezTo>
                    <a:pt x="322" y="586"/>
                    <a:pt x="324" y="589"/>
                    <a:pt x="326" y="588"/>
                  </a:cubicBezTo>
                  <a:cubicBezTo>
                    <a:pt x="326" y="587"/>
                    <a:pt x="327" y="587"/>
                    <a:pt x="328" y="586"/>
                  </a:cubicBezTo>
                  <a:cubicBezTo>
                    <a:pt x="330" y="608"/>
                    <a:pt x="332" y="629"/>
                    <a:pt x="332" y="651"/>
                  </a:cubicBezTo>
                  <a:cubicBezTo>
                    <a:pt x="332" y="675"/>
                    <a:pt x="329" y="699"/>
                    <a:pt x="330" y="722"/>
                  </a:cubicBezTo>
                  <a:cubicBezTo>
                    <a:pt x="310" y="735"/>
                    <a:pt x="291" y="747"/>
                    <a:pt x="271" y="760"/>
                  </a:cubicBezTo>
                  <a:cubicBezTo>
                    <a:pt x="271" y="758"/>
                    <a:pt x="271" y="756"/>
                    <a:pt x="271" y="754"/>
                  </a:cubicBezTo>
                  <a:cubicBezTo>
                    <a:pt x="271" y="754"/>
                    <a:pt x="270" y="754"/>
                    <a:pt x="270" y="754"/>
                  </a:cubicBezTo>
                  <a:cubicBezTo>
                    <a:pt x="270" y="757"/>
                    <a:pt x="270" y="759"/>
                    <a:pt x="270" y="761"/>
                  </a:cubicBezTo>
                  <a:cubicBezTo>
                    <a:pt x="266" y="763"/>
                    <a:pt x="263" y="766"/>
                    <a:pt x="259" y="768"/>
                  </a:cubicBezTo>
                  <a:cubicBezTo>
                    <a:pt x="257" y="769"/>
                    <a:pt x="260" y="773"/>
                    <a:pt x="262" y="772"/>
                  </a:cubicBezTo>
                  <a:cubicBezTo>
                    <a:pt x="264" y="770"/>
                    <a:pt x="267" y="769"/>
                    <a:pt x="269" y="768"/>
                  </a:cubicBezTo>
                  <a:cubicBezTo>
                    <a:pt x="267" y="804"/>
                    <a:pt x="269" y="842"/>
                    <a:pt x="270" y="879"/>
                  </a:cubicBezTo>
                  <a:cubicBezTo>
                    <a:pt x="270" y="901"/>
                    <a:pt x="271" y="923"/>
                    <a:pt x="272" y="945"/>
                  </a:cubicBezTo>
                  <a:cubicBezTo>
                    <a:pt x="272" y="961"/>
                    <a:pt x="270" y="977"/>
                    <a:pt x="272" y="993"/>
                  </a:cubicBezTo>
                  <a:cubicBezTo>
                    <a:pt x="270" y="994"/>
                    <a:pt x="269" y="994"/>
                    <a:pt x="268" y="995"/>
                  </a:cubicBezTo>
                  <a:cubicBezTo>
                    <a:pt x="252" y="1003"/>
                    <a:pt x="233" y="1010"/>
                    <a:pt x="220" y="1023"/>
                  </a:cubicBezTo>
                  <a:cubicBezTo>
                    <a:pt x="219" y="1023"/>
                    <a:pt x="220" y="1024"/>
                    <a:pt x="220" y="1024"/>
                  </a:cubicBezTo>
                  <a:cubicBezTo>
                    <a:pt x="222" y="1024"/>
                    <a:pt x="223" y="1023"/>
                    <a:pt x="225" y="1023"/>
                  </a:cubicBezTo>
                  <a:cubicBezTo>
                    <a:pt x="225" y="1023"/>
                    <a:pt x="225" y="1023"/>
                    <a:pt x="225" y="1023"/>
                  </a:cubicBezTo>
                  <a:cubicBezTo>
                    <a:pt x="221" y="1039"/>
                    <a:pt x="223" y="1057"/>
                    <a:pt x="223" y="1073"/>
                  </a:cubicBezTo>
                  <a:cubicBezTo>
                    <a:pt x="224" y="1097"/>
                    <a:pt x="226" y="1120"/>
                    <a:pt x="226" y="1144"/>
                  </a:cubicBezTo>
                  <a:cubicBezTo>
                    <a:pt x="227" y="1189"/>
                    <a:pt x="227" y="1234"/>
                    <a:pt x="228" y="1280"/>
                  </a:cubicBezTo>
                  <a:cubicBezTo>
                    <a:pt x="229" y="1366"/>
                    <a:pt x="229" y="1453"/>
                    <a:pt x="232" y="1540"/>
                  </a:cubicBezTo>
                  <a:cubicBezTo>
                    <a:pt x="204" y="1530"/>
                    <a:pt x="176" y="1522"/>
                    <a:pt x="146" y="1516"/>
                  </a:cubicBezTo>
                  <a:cubicBezTo>
                    <a:pt x="146" y="1513"/>
                    <a:pt x="143" y="1512"/>
                    <a:pt x="141" y="1513"/>
                  </a:cubicBezTo>
                  <a:cubicBezTo>
                    <a:pt x="140" y="1512"/>
                    <a:pt x="139" y="1513"/>
                    <a:pt x="139" y="1513"/>
                  </a:cubicBezTo>
                  <a:cubicBezTo>
                    <a:pt x="120" y="1522"/>
                    <a:pt x="104" y="1538"/>
                    <a:pt x="85" y="1549"/>
                  </a:cubicBezTo>
                  <a:cubicBezTo>
                    <a:pt x="62" y="1562"/>
                    <a:pt x="38" y="1570"/>
                    <a:pt x="14" y="1581"/>
                  </a:cubicBezTo>
                  <a:cubicBezTo>
                    <a:pt x="12" y="1580"/>
                    <a:pt x="11" y="1581"/>
                    <a:pt x="10" y="1583"/>
                  </a:cubicBezTo>
                  <a:cubicBezTo>
                    <a:pt x="10" y="1583"/>
                    <a:pt x="9" y="1583"/>
                    <a:pt x="9" y="1583"/>
                  </a:cubicBezTo>
                  <a:cubicBezTo>
                    <a:pt x="8" y="1583"/>
                    <a:pt x="9" y="1585"/>
                    <a:pt x="10" y="1585"/>
                  </a:cubicBezTo>
                  <a:cubicBezTo>
                    <a:pt x="10" y="1585"/>
                    <a:pt x="10" y="1585"/>
                    <a:pt x="10" y="1584"/>
                  </a:cubicBezTo>
                  <a:cubicBezTo>
                    <a:pt x="6" y="1624"/>
                    <a:pt x="12" y="1666"/>
                    <a:pt x="13" y="1705"/>
                  </a:cubicBezTo>
                  <a:cubicBezTo>
                    <a:pt x="14" y="1747"/>
                    <a:pt x="15" y="1789"/>
                    <a:pt x="14" y="1831"/>
                  </a:cubicBezTo>
                  <a:cubicBezTo>
                    <a:pt x="14" y="1917"/>
                    <a:pt x="13" y="2004"/>
                    <a:pt x="12" y="2090"/>
                  </a:cubicBezTo>
                  <a:cubicBezTo>
                    <a:pt x="12" y="2091"/>
                    <a:pt x="14" y="2092"/>
                    <a:pt x="14" y="2091"/>
                  </a:cubicBezTo>
                  <a:cubicBezTo>
                    <a:pt x="16" y="2004"/>
                    <a:pt x="17" y="1918"/>
                    <a:pt x="17" y="1831"/>
                  </a:cubicBezTo>
                  <a:cubicBezTo>
                    <a:pt x="18" y="1790"/>
                    <a:pt x="18" y="1748"/>
                    <a:pt x="19" y="1707"/>
                  </a:cubicBezTo>
                  <a:cubicBezTo>
                    <a:pt x="19" y="1666"/>
                    <a:pt x="21" y="1624"/>
                    <a:pt x="16" y="1584"/>
                  </a:cubicBezTo>
                  <a:cubicBezTo>
                    <a:pt x="16" y="1584"/>
                    <a:pt x="16" y="1584"/>
                    <a:pt x="16" y="1583"/>
                  </a:cubicBezTo>
                  <a:cubicBezTo>
                    <a:pt x="39" y="1579"/>
                    <a:pt x="62" y="1569"/>
                    <a:pt x="83" y="1559"/>
                  </a:cubicBezTo>
                  <a:cubicBezTo>
                    <a:pt x="101" y="1550"/>
                    <a:pt x="123" y="1541"/>
                    <a:pt x="139" y="1527"/>
                  </a:cubicBezTo>
                  <a:cubicBezTo>
                    <a:pt x="142" y="1597"/>
                    <a:pt x="144" y="1666"/>
                    <a:pt x="143" y="1736"/>
                  </a:cubicBezTo>
                  <a:cubicBezTo>
                    <a:pt x="143" y="1773"/>
                    <a:pt x="142" y="1810"/>
                    <a:pt x="141" y="1847"/>
                  </a:cubicBezTo>
                  <a:cubicBezTo>
                    <a:pt x="141" y="1865"/>
                    <a:pt x="141" y="1883"/>
                    <a:pt x="141" y="1901"/>
                  </a:cubicBezTo>
                  <a:cubicBezTo>
                    <a:pt x="141" y="1917"/>
                    <a:pt x="138" y="1934"/>
                    <a:pt x="141" y="1949"/>
                  </a:cubicBezTo>
                  <a:cubicBezTo>
                    <a:pt x="141" y="1950"/>
                    <a:pt x="142" y="1950"/>
                    <a:pt x="142" y="1950"/>
                  </a:cubicBezTo>
                  <a:cubicBezTo>
                    <a:pt x="126" y="1952"/>
                    <a:pt x="111" y="1955"/>
                    <a:pt x="98" y="1961"/>
                  </a:cubicBezTo>
                  <a:cubicBezTo>
                    <a:pt x="96" y="1958"/>
                    <a:pt x="91" y="1957"/>
                    <a:pt x="91" y="1961"/>
                  </a:cubicBezTo>
                  <a:cubicBezTo>
                    <a:pt x="91" y="1962"/>
                    <a:pt x="91" y="1962"/>
                    <a:pt x="91" y="1963"/>
                  </a:cubicBezTo>
                  <a:cubicBezTo>
                    <a:pt x="89" y="1964"/>
                    <a:pt x="87" y="1965"/>
                    <a:pt x="84" y="1966"/>
                  </a:cubicBezTo>
                  <a:cubicBezTo>
                    <a:pt x="84" y="1966"/>
                    <a:pt x="84" y="1967"/>
                    <a:pt x="85" y="1967"/>
                  </a:cubicBezTo>
                  <a:cubicBezTo>
                    <a:pt x="87" y="1967"/>
                    <a:pt x="89" y="1967"/>
                    <a:pt x="91" y="1967"/>
                  </a:cubicBezTo>
                  <a:cubicBezTo>
                    <a:pt x="89" y="2017"/>
                    <a:pt x="93" y="2066"/>
                    <a:pt x="93" y="2115"/>
                  </a:cubicBezTo>
                  <a:cubicBezTo>
                    <a:pt x="93" y="2117"/>
                    <a:pt x="92" y="2118"/>
                    <a:pt x="92" y="2119"/>
                  </a:cubicBezTo>
                  <a:cubicBezTo>
                    <a:pt x="63" y="2113"/>
                    <a:pt x="33" y="2112"/>
                    <a:pt x="3" y="2111"/>
                  </a:cubicBezTo>
                  <a:cubicBezTo>
                    <a:pt x="2" y="2111"/>
                    <a:pt x="3" y="2113"/>
                    <a:pt x="4" y="2113"/>
                  </a:cubicBezTo>
                  <a:cubicBezTo>
                    <a:pt x="34" y="2115"/>
                    <a:pt x="63" y="2118"/>
                    <a:pt x="92" y="2124"/>
                  </a:cubicBezTo>
                  <a:cubicBezTo>
                    <a:pt x="92" y="2170"/>
                    <a:pt x="89" y="2217"/>
                    <a:pt x="93" y="2263"/>
                  </a:cubicBezTo>
                  <a:cubicBezTo>
                    <a:pt x="84" y="2261"/>
                    <a:pt x="76" y="2259"/>
                    <a:pt x="67" y="2258"/>
                  </a:cubicBezTo>
                  <a:cubicBezTo>
                    <a:pt x="66" y="2258"/>
                    <a:pt x="66" y="2259"/>
                    <a:pt x="67" y="2259"/>
                  </a:cubicBezTo>
                  <a:cubicBezTo>
                    <a:pt x="76" y="2261"/>
                    <a:pt x="84" y="2264"/>
                    <a:pt x="93" y="2266"/>
                  </a:cubicBezTo>
                  <a:cubicBezTo>
                    <a:pt x="93" y="2268"/>
                    <a:pt x="93" y="2270"/>
                    <a:pt x="93" y="2271"/>
                  </a:cubicBezTo>
                  <a:cubicBezTo>
                    <a:pt x="94" y="2276"/>
                    <a:pt x="101" y="2277"/>
                    <a:pt x="101" y="2272"/>
                  </a:cubicBezTo>
                  <a:cubicBezTo>
                    <a:pt x="101" y="2271"/>
                    <a:pt x="101" y="2269"/>
                    <a:pt x="101" y="2268"/>
                  </a:cubicBezTo>
                  <a:cubicBezTo>
                    <a:pt x="164" y="2283"/>
                    <a:pt x="226" y="2302"/>
                    <a:pt x="287" y="2324"/>
                  </a:cubicBezTo>
                  <a:cubicBezTo>
                    <a:pt x="287" y="2324"/>
                    <a:pt x="287" y="2325"/>
                    <a:pt x="287" y="2326"/>
                  </a:cubicBezTo>
                  <a:cubicBezTo>
                    <a:pt x="225" y="2332"/>
                    <a:pt x="162" y="2339"/>
                    <a:pt x="99" y="2349"/>
                  </a:cubicBezTo>
                  <a:cubicBezTo>
                    <a:pt x="98" y="2349"/>
                    <a:pt x="99" y="2351"/>
                    <a:pt x="100" y="2351"/>
                  </a:cubicBezTo>
                  <a:cubicBezTo>
                    <a:pt x="163" y="2346"/>
                    <a:pt x="225" y="2339"/>
                    <a:pt x="287" y="2332"/>
                  </a:cubicBezTo>
                  <a:cubicBezTo>
                    <a:pt x="288" y="2333"/>
                    <a:pt x="287" y="2333"/>
                    <a:pt x="288" y="2334"/>
                  </a:cubicBezTo>
                  <a:cubicBezTo>
                    <a:pt x="288" y="2337"/>
                    <a:pt x="293" y="2340"/>
                    <a:pt x="293" y="2336"/>
                  </a:cubicBezTo>
                  <a:cubicBezTo>
                    <a:pt x="293" y="2334"/>
                    <a:pt x="293" y="2333"/>
                    <a:pt x="293" y="2331"/>
                  </a:cubicBezTo>
                  <a:cubicBezTo>
                    <a:pt x="297" y="2331"/>
                    <a:pt x="301" y="2330"/>
                    <a:pt x="305" y="2330"/>
                  </a:cubicBezTo>
                  <a:cubicBezTo>
                    <a:pt x="337" y="2341"/>
                    <a:pt x="368" y="2353"/>
                    <a:pt x="399" y="2366"/>
                  </a:cubicBezTo>
                  <a:cubicBezTo>
                    <a:pt x="400" y="2366"/>
                    <a:pt x="400" y="2365"/>
                    <a:pt x="400" y="2365"/>
                  </a:cubicBezTo>
                  <a:cubicBezTo>
                    <a:pt x="371" y="2352"/>
                    <a:pt x="342" y="2340"/>
                    <a:pt x="313" y="2329"/>
                  </a:cubicBezTo>
                  <a:cubicBezTo>
                    <a:pt x="315" y="2329"/>
                    <a:pt x="317" y="2328"/>
                    <a:pt x="319" y="2328"/>
                  </a:cubicBezTo>
                  <a:cubicBezTo>
                    <a:pt x="393" y="2320"/>
                    <a:pt x="468" y="2313"/>
                    <a:pt x="542" y="2303"/>
                  </a:cubicBezTo>
                  <a:cubicBezTo>
                    <a:pt x="539" y="2319"/>
                    <a:pt x="541" y="2335"/>
                    <a:pt x="541" y="2352"/>
                  </a:cubicBezTo>
                  <a:cubicBezTo>
                    <a:pt x="541" y="2379"/>
                    <a:pt x="539" y="2405"/>
                    <a:pt x="539" y="2431"/>
                  </a:cubicBezTo>
                  <a:cubicBezTo>
                    <a:pt x="538" y="2457"/>
                    <a:pt x="537" y="2483"/>
                    <a:pt x="537" y="2509"/>
                  </a:cubicBezTo>
                  <a:cubicBezTo>
                    <a:pt x="536" y="2530"/>
                    <a:pt x="534" y="2553"/>
                    <a:pt x="537" y="2573"/>
                  </a:cubicBezTo>
                  <a:cubicBezTo>
                    <a:pt x="489" y="2549"/>
                    <a:pt x="442" y="2524"/>
                    <a:pt x="396" y="2498"/>
                  </a:cubicBezTo>
                  <a:cubicBezTo>
                    <a:pt x="400" y="2496"/>
                    <a:pt x="405" y="2495"/>
                    <a:pt x="410" y="2493"/>
                  </a:cubicBezTo>
                  <a:cubicBezTo>
                    <a:pt x="411" y="2493"/>
                    <a:pt x="410" y="2491"/>
                    <a:pt x="409" y="2492"/>
                  </a:cubicBezTo>
                  <a:cubicBezTo>
                    <a:pt x="403" y="2493"/>
                    <a:pt x="397" y="2494"/>
                    <a:pt x="392" y="2496"/>
                  </a:cubicBezTo>
                  <a:cubicBezTo>
                    <a:pt x="343" y="2469"/>
                    <a:pt x="296" y="2440"/>
                    <a:pt x="250" y="2410"/>
                  </a:cubicBezTo>
                  <a:cubicBezTo>
                    <a:pt x="249" y="2409"/>
                    <a:pt x="248" y="2411"/>
                    <a:pt x="249" y="2412"/>
                  </a:cubicBezTo>
                  <a:cubicBezTo>
                    <a:pt x="292" y="2444"/>
                    <a:pt x="338" y="2471"/>
                    <a:pt x="384" y="2497"/>
                  </a:cubicBezTo>
                  <a:cubicBezTo>
                    <a:pt x="309" y="2512"/>
                    <a:pt x="233" y="2516"/>
                    <a:pt x="158" y="2532"/>
                  </a:cubicBezTo>
                  <a:cubicBezTo>
                    <a:pt x="157" y="2532"/>
                    <a:pt x="158" y="2534"/>
                    <a:pt x="158" y="2534"/>
                  </a:cubicBezTo>
                  <a:cubicBezTo>
                    <a:pt x="236" y="2527"/>
                    <a:pt x="315" y="2523"/>
                    <a:pt x="389" y="2500"/>
                  </a:cubicBezTo>
                  <a:cubicBezTo>
                    <a:pt x="424" y="2519"/>
                    <a:pt x="459" y="2537"/>
                    <a:pt x="495" y="2556"/>
                  </a:cubicBezTo>
                  <a:cubicBezTo>
                    <a:pt x="508" y="2562"/>
                    <a:pt x="521" y="2569"/>
                    <a:pt x="534" y="2575"/>
                  </a:cubicBezTo>
                  <a:cubicBezTo>
                    <a:pt x="458" y="2588"/>
                    <a:pt x="384" y="2604"/>
                    <a:pt x="308" y="2614"/>
                  </a:cubicBezTo>
                  <a:cubicBezTo>
                    <a:pt x="308" y="2614"/>
                    <a:pt x="308" y="2614"/>
                    <a:pt x="308" y="2614"/>
                  </a:cubicBezTo>
                  <a:cubicBezTo>
                    <a:pt x="385" y="2604"/>
                    <a:pt x="464" y="2596"/>
                    <a:pt x="539" y="2579"/>
                  </a:cubicBezTo>
                  <a:cubicBezTo>
                    <a:pt x="568" y="2593"/>
                    <a:pt x="596" y="2608"/>
                    <a:pt x="623" y="2623"/>
                  </a:cubicBezTo>
                  <a:cubicBezTo>
                    <a:pt x="668" y="2647"/>
                    <a:pt x="712" y="2675"/>
                    <a:pt x="759" y="2694"/>
                  </a:cubicBezTo>
                  <a:cubicBezTo>
                    <a:pt x="761" y="2695"/>
                    <a:pt x="761" y="2694"/>
                    <a:pt x="761" y="2693"/>
                  </a:cubicBezTo>
                  <a:cubicBezTo>
                    <a:pt x="762" y="2694"/>
                    <a:pt x="762" y="2694"/>
                    <a:pt x="763" y="2694"/>
                  </a:cubicBezTo>
                  <a:cubicBezTo>
                    <a:pt x="764" y="2694"/>
                    <a:pt x="765" y="2694"/>
                    <a:pt x="767" y="2694"/>
                  </a:cubicBezTo>
                  <a:cubicBezTo>
                    <a:pt x="767" y="2694"/>
                    <a:pt x="767" y="2695"/>
                    <a:pt x="767" y="2695"/>
                  </a:cubicBezTo>
                  <a:cubicBezTo>
                    <a:pt x="767" y="2695"/>
                    <a:pt x="768" y="2695"/>
                    <a:pt x="769" y="2696"/>
                  </a:cubicBezTo>
                  <a:cubicBezTo>
                    <a:pt x="768" y="2718"/>
                    <a:pt x="776" y="2742"/>
                    <a:pt x="778" y="2764"/>
                  </a:cubicBezTo>
                  <a:cubicBezTo>
                    <a:pt x="780" y="2794"/>
                    <a:pt x="780" y="2825"/>
                    <a:pt x="778" y="2855"/>
                  </a:cubicBezTo>
                  <a:cubicBezTo>
                    <a:pt x="774" y="2910"/>
                    <a:pt x="770" y="2965"/>
                    <a:pt x="769" y="3021"/>
                  </a:cubicBezTo>
                  <a:cubicBezTo>
                    <a:pt x="728" y="2990"/>
                    <a:pt x="686" y="2960"/>
                    <a:pt x="643" y="2931"/>
                  </a:cubicBezTo>
                  <a:cubicBezTo>
                    <a:pt x="643" y="2930"/>
                    <a:pt x="642" y="2932"/>
                    <a:pt x="643" y="2932"/>
                  </a:cubicBezTo>
                  <a:cubicBezTo>
                    <a:pt x="684" y="2961"/>
                    <a:pt x="724" y="2991"/>
                    <a:pt x="764" y="3021"/>
                  </a:cubicBezTo>
                  <a:cubicBezTo>
                    <a:pt x="761" y="3021"/>
                    <a:pt x="760" y="3026"/>
                    <a:pt x="763" y="3029"/>
                  </a:cubicBezTo>
                  <a:cubicBezTo>
                    <a:pt x="794" y="3057"/>
                    <a:pt x="834" y="3078"/>
                    <a:pt x="868" y="3103"/>
                  </a:cubicBezTo>
                  <a:cubicBezTo>
                    <a:pt x="878" y="3110"/>
                    <a:pt x="889" y="3118"/>
                    <a:pt x="899" y="3125"/>
                  </a:cubicBezTo>
                  <a:cubicBezTo>
                    <a:pt x="921" y="3143"/>
                    <a:pt x="943" y="3160"/>
                    <a:pt x="965" y="3177"/>
                  </a:cubicBezTo>
                  <a:cubicBezTo>
                    <a:pt x="982" y="3190"/>
                    <a:pt x="998" y="3203"/>
                    <a:pt x="1015" y="3216"/>
                  </a:cubicBezTo>
                  <a:cubicBezTo>
                    <a:pt x="1034" y="3231"/>
                    <a:pt x="1054" y="3247"/>
                    <a:pt x="1074" y="3262"/>
                  </a:cubicBezTo>
                  <a:cubicBezTo>
                    <a:pt x="1108" y="3288"/>
                    <a:pt x="1141" y="3317"/>
                    <a:pt x="1177" y="3341"/>
                  </a:cubicBezTo>
                  <a:cubicBezTo>
                    <a:pt x="1180" y="3344"/>
                    <a:pt x="1183" y="3342"/>
                    <a:pt x="1184" y="3340"/>
                  </a:cubicBezTo>
                  <a:cubicBezTo>
                    <a:pt x="1185" y="3341"/>
                    <a:pt x="1186" y="3341"/>
                    <a:pt x="1187" y="3342"/>
                  </a:cubicBezTo>
                  <a:cubicBezTo>
                    <a:pt x="1187" y="3342"/>
                    <a:pt x="1187" y="3342"/>
                    <a:pt x="1187" y="3343"/>
                  </a:cubicBezTo>
                  <a:cubicBezTo>
                    <a:pt x="1187" y="3344"/>
                    <a:pt x="1189" y="3345"/>
                    <a:pt x="1190" y="3344"/>
                  </a:cubicBezTo>
                  <a:cubicBezTo>
                    <a:pt x="1194" y="3347"/>
                    <a:pt x="1197" y="3349"/>
                    <a:pt x="1200" y="3351"/>
                  </a:cubicBezTo>
                  <a:cubicBezTo>
                    <a:pt x="1220" y="3365"/>
                    <a:pt x="1239" y="3379"/>
                    <a:pt x="1260" y="3391"/>
                  </a:cubicBezTo>
                  <a:cubicBezTo>
                    <a:pt x="1249" y="3399"/>
                    <a:pt x="1239" y="3406"/>
                    <a:pt x="1228" y="3414"/>
                  </a:cubicBezTo>
                  <a:cubicBezTo>
                    <a:pt x="1195" y="3439"/>
                    <a:pt x="1161" y="3463"/>
                    <a:pt x="1127" y="3487"/>
                  </a:cubicBezTo>
                  <a:cubicBezTo>
                    <a:pt x="1102" y="3467"/>
                    <a:pt x="1076" y="3447"/>
                    <a:pt x="1052" y="3427"/>
                  </a:cubicBezTo>
                  <a:cubicBezTo>
                    <a:pt x="1015" y="3394"/>
                    <a:pt x="977" y="3361"/>
                    <a:pt x="939" y="3329"/>
                  </a:cubicBezTo>
                  <a:cubicBezTo>
                    <a:pt x="861" y="3262"/>
                    <a:pt x="784" y="3195"/>
                    <a:pt x="706" y="3128"/>
                  </a:cubicBezTo>
                  <a:cubicBezTo>
                    <a:pt x="705" y="3128"/>
                    <a:pt x="705" y="3129"/>
                    <a:pt x="705" y="3129"/>
                  </a:cubicBezTo>
                  <a:cubicBezTo>
                    <a:pt x="781" y="3194"/>
                    <a:pt x="857" y="3259"/>
                    <a:pt x="932" y="3325"/>
                  </a:cubicBezTo>
                  <a:cubicBezTo>
                    <a:pt x="969" y="3358"/>
                    <a:pt x="1006" y="3392"/>
                    <a:pt x="1044" y="3425"/>
                  </a:cubicBezTo>
                  <a:cubicBezTo>
                    <a:pt x="1069" y="3447"/>
                    <a:pt x="1092" y="3471"/>
                    <a:pt x="1117" y="3494"/>
                  </a:cubicBezTo>
                  <a:cubicBezTo>
                    <a:pt x="1095" y="3510"/>
                    <a:pt x="1074" y="3525"/>
                    <a:pt x="1052" y="3541"/>
                  </a:cubicBezTo>
                  <a:cubicBezTo>
                    <a:pt x="1041" y="3549"/>
                    <a:pt x="1030" y="3557"/>
                    <a:pt x="1019" y="3565"/>
                  </a:cubicBezTo>
                  <a:cubicBezTo>
                    <a:pt x="1012" y="3558"/>
                    <a:pt x="1005" y="3552"/>
                    <a:pt x="998" y="3545"/>
                  </a:cubicBezTo>
                  <a:cubicBezTo>
                    <a:pt x="910" y="3466"/>
                    <a:pt x="823" y="3386"/>
                    <a:pt x="737" y="3306"/>
                  </a:cubicBezTo>
                  <a:cubicBezTo>
                    <a:pt x="664" y="3238"/>
                    <a:pt x="592" y="3169"/>
                    <a:pt x="521" y="3100"/>
                  </a:cubicBezTo>
                  <a:cubicBezTo>
                    <a:pt x="529" y="3096"/>
                    <a:pt x="537" y="3093"/>
                    <a:pt x="546" y="3090"/>
                  </a:cubicBezTo>
                  <a:cubicBezTo>
                    <a:pt x="573" y="3079"/>
                    <a:pt x="600" y="3069"/>
                    <a:pt x="627" y="3062"/>
                  </a:cubicBezTo>
                  <a:cubicBezTo>
                    <a:pt x="637" y="3069"/>
                    <a:pt x="646" y="3077"/>
                    <a:pt x="655" y="3085"/>
                  </a:cubicBezTo>
                  <a:cubicBezTo>
                    <a:pt x="655" y="3085"/>
                    <a:pt x="656" y="3084"/>
                    <a:pt x="655" y="3084"/>
                  </a:cubicBezTo>
                  <a:cubicBezTo>
                    <a:pt x="647" y="3076"/>
                    <a:pt x="638" y="3069"/>
                    <a:pt x="629" y="3061"/>
                  </a:cubicBezTo>
                  <a:cubicBezTo>
                    <a:pt x="632" y="3060"/>
                    <a:pt x="635" y="3060"/>
                    <a:pt x="639" y="3059"/>
                  </a:cubicBezTo>
                  <a:cubicBezTo>
                    <a:pt x="667" y="3052"/>
                    <a:pt x="703" y="3048"/>
                    <a:pt x="728" y="3033"/>
                  </a:cubicBezTo>
                  <a:cubicBezTo>
                    <a:pt x="733" y="3030"/>
                    <a:pt x="729" y="3022"/>
                    <a:pt x="724" y="3022"/>
                  </a:cubicBezTo>
                  <a:cubicBezTo>
                    <a:pt x="697" y="3024"/>
                    <a:pt x="668" y="3039"/>
                    <a:pt x="643" y="3050"/>
                  </a:cubicBezTo>
                  <a:cubicBezTo>
                    <a:pt x="637" y="3053"/>
                    <a:pt x="631" y="3055"/>
                    <a:pt x="625" y="3058"/>
                  </a:cubicBezTo>
                  <a:cubicBezTo>
                    <a:pt x="596" y="3034"/>
                    <a:pt x="567" y="3011"/>
                    <a:pt x="538" y="2987"/>
                  </a:cubicBezTo>
                  <a:cubicBezTo>
                    <a:pt x="497" y="2953"/>
                    <a:pt x="460" y="2914"/>
                    <a:pt x="421" y="2878"/>
                  </a:cubicBezTo>
                  <a:cubicBezTo>
                    <a:pt x="408" y="2866"/>
                    <a:pt x="395" y="2854"/>
                    <a:pt x="382" y="2842"/>
                  </a:cubicBezTo>
                  <a:cubicBezTo>
                    <a:pt x="388" y="2840"/>
                    <a:pt x="395" y="2839"/>
                    <a:pt x="401" y="2837"/>
                  </a:cubicBezTo>
                  <a:cubicBezTo>
                    <a:pt x="436" y="2827"/>
                    <a:pt x="472" y="2819"/>
                    <a:pt x="507" y="2811"/>
                  </a:cubicBezTo>
                  <a:cubicBezTo>
                    <a:pt x="578" y="2795"/>
                    <a:pt x="649" y="2782"/>
                    <a:pt x="719" y="2764"/>
                  </a:cubicBezTo>
                  <a:cubicBezTo>
                    <a:pt x="720" y="2764"/>
                    <a:pt x="719" y="2762"/>
                    <a:pt x="719" y="2763"/>
                  </a:cubicBezTo>
                  <a:cubicBezTo>
                    <a:pt x="651" y="2780"/>
                    <a:pt x="582" y="2792"/>
                    <a:pt x="514" y="2807"/>
                  </a:cubicBezTo>
                  <a:cubicBezTo>
                    <a:pt x="481" y="2815"/>
                    <a:pt x="448" y="2823"/>
                    <a:pt x="415" y="2830"/>
                  </a:cubicBezTo>
                  <a:cubicBezTo>
                    <a:pt x="402" y="2832"/>
                    <a:pt x="389" y="2835"/>
                    <a:pt x="376" y="2837"/>
                  </a:cubicBezTo>
                  <a:cubicBezTo>
                    <a:pt x="367" y="2829"/>
                    <a:pt x="358" y="2822"/>
                    <a:pt x="349" y="2814"/>
                  </a:cubicBezTo>
                  <a:cubicBezTo>
                    <a:pt x="444" y="2789"/>
                    <a:pt x="539" y="2768"/>
                    <a:pt x="634" y="2745"/>
                  </a:cubicBezTo>
                  <a:cubicBezTo>
                    <a:pt x="635" y="2744"/>
                    <a:pt x="634" y="2743"/>
                    <a:pt x="634" y="2743"/>
                  </a:cubicBezTo>
                  <a:cubicBezTo>
                    <a:pt x="538" y="2765"/>
                    <a:pt x="441" y="2787"/>
                    <a:pt x="346" y="2811"/>
                  </a:cubicBezTo>
                  <a:cubicBezTo>
                    <a:pt x="333" y="2800"/>
                    <a:pt x="320" y="2789"/>
                    <a:pt x="308" y="2777"/>
                  </a:cubicBezTo>
                  <a:cubicBezTo>
                    <a:pt x="268" y="2741"/>
                    <a:pt x="229" y="2706"/>
                    <a:pt x="188" y="2672"/>
                  </a:cubicBezTo>
                  <a:cubicBezTo>
                    <a:pt x="187" y="2671"/>
                    <a:pt x="186" y="2672"/>
                    <a:pt x="187" y="2673"/>
                  </a:cubicBezTo>
                  <a:cubicBezTo>
                    <a:pt x="225" y="2707"/>
                    <a:pt x="263" y="2741"/>
                    <a:pt x="300" y="2775"/>
                  </a:cubicBezTo>
                  <a:cubicBezTo>
                    <a:pt x="313" y="2788"/>
                    <a:pt x="326" y="2800"/>
                    <a:pt x="339" y="2813"/>
                  </a:cubicBezTo>
                  <a:cubicBezTo>
                    <a:pt x="311" y="2820"/>
                    <a:pt x="284" y="2827"/>
                    <a:pt x="256" y="2834"/>
                  </a:cubicBezTo>
                  <a:cubicBezTo>
                    <a:pt x="248" y="2826"/>
                    <a:pt x="240" y="2818"/>
                    <a:pt x="232" y="2809"/>
                  </a:cubicBezTo>
                  <a:cubicBezTo>
                    <a:pt x="232" y="2809"/>
                    <a:pt x="231" y="2810"/>
                    <a:pt x="232" y="2810"/>
                  </a:cubicBezTo>
                  <a:cubicBezTo>
                    <a:pt x="240" y="2818"/>
                    <a:pt x="248" y="2826"/>
                    <a:pt x="255" y="2835"/>
                  </a:cubicBezTo>
                  <a:cubicBezTo>
                    <a:pt x="233" y="2840"/>
                    <a:pt x="211" y="2846"/>
                    <a:pt x="189" y="2851"/>
                  </a:cubicBezTo>
                  <a:cubicBezTo>
                    <a:pt x="162" y="2857"/>
                    <a:pt x="134" y="2863"/>
                    <a:pt x="106" y="2867"/>
                  </a:cubicBezTo>
                  <a:cubicBezTo>
                    <a:pt x="81" y="2870"/>
                    <a:pt x="61" y="2872"/>
                    <a:pt x="37" y="2882"/>
                  </a:cubicBezTo>
                  <a:cubicBezTo>
                    <a:pt x="34" y="2883"/>
                    <a:pt x="36" y="2888"/>
                    <a:pt x="39" y="2888"/>
                  </a:cubicBezTo>
                  <a:cubicBezTo>
                    <a:pt x="65" y="2889"/>
                    <a:pt x="84" y="2885"/>
                    <a:pt x="109" y="2876"/>
                  </a:cubicBezTo>
                  <a:cubicBezTo>
                    <a:pt x="133" y="2868"/>
                    <a:pt x="159" y="2863"/>
                    <a:pt x="183" y="2857"/>
                  </a:cubicBezTo>
                  <a:cubicBezTo>
                    <a:pt x="208" y="2850"/>
                    <a:pt x="233" y="2843"/>
                    <a:pt x="258" y="2837"/>
                  </a:cubicBezTo>
                  <a:cubicBezTo>
                    <a:pt x="343" y="2925"/>
                    <a:pt x="429" y="3012"/>
                    <a:pt x="517" y="3097"/>
                  </a:cubicBezTo>
                  <a:cubicBezTo>
                    <a:pt x="470" y="3115"/>
                    <a:pt x="423" y="3134"/>
                    <a:pt x="376" y="3153"/>
                  </a:cubicBezTo>
                  <a:cubicBezTo>
                    <a:pt x="321" y="3176"/>
                    <a:pt x="267" y="3198"/>
                    <a:pt x="212" y="3219"/>
                  </a:cubicBezTo>
                  <a:cubicBezTo>
                    <a:pt x="174" y="3177"/>
                    <a:pt x="136" y="3135"/>
                    <a:pt x="89" y="3102"/>
                  </a:cubicBezTo>
                  <a:cubicBezTo>
                    <a:pt x="84" y="3098"/>
                    <a:pt x="79" y="3105"/>
                    <a:pt x="84" y="3109"/>
                  </a:cubicBezTo>
                  <a:cubicBezTo>
                    <a:pt x="124" y="3148"/>
                    <a:pt x="169" y="3182"/>
                    <a:pt x="209" y="3220"/>
                  </a:cubicBezTo>
                  <a:cubicBezTo>
                    <a:pt x="184" y="3230"/>
                    <a:pt x="160" y="3239"/>
                    <a:pt x="135" y="3249"/>
                  </a:cubicBezTo>
                  <a:cubicBezTo>
                    <a:pt x="91" y="3197"/>
                    <a:pt x="47" y="3146"/>
                    <a:pt x="3" y="3095"/>
                  </a:cubicBezTo>
                  <a:cubicBezTo>
                    <a:pt x="1" y="3094"/>
                    <a:pt x="0" y="3095"/>
                    <a:pt x="1" y="3097"/>
                  </a:cubicBezTo>
                  <a:cubicBezTo>
                    <a:pt x="44" y="3148"/>
                    <a:pt x="88" y="3199"/>
                    <a:pt x="131" y="3250"/>
                  </a:cubicBezTo>
                  <a:cubicBezTo>
                    <a:pt x="108" y="3259"/>
                    <a:pt x="84" y="3268"/>
                    <a:pt x="60" y="3277"/>
                  </a:cubicBezTo>
                  <a:cubicBezTo>
                    <a:pt x="40" y="3256"/>
                    <a:pt x="21" y="3236"/>
                    <a:pt x="2" y="3215"/>
                  </a:cubicBezTo>
                  <a:cubicBezTo>
                    <a:pt x="1" y="3214"/>
                    <a:pt x="0" y="3215"/>
                    <a:pt x="1" y="3216"/>
                  </a:cubicBezTo>
                  <a:cubicBezTo>
                    <a:pt x="20" y="3237"/>
                    <a:pt x="38" y="3257"/>
                    <a:pt x="57" y="3278"/>
                  </a:cubicBezTo>
                  <a:cubicBezTo>
                    <a:pt x="48" y="3281"/>
                    <a:pt x="38" y="3285"/>
                    <a:pt x="28" y="3288"/>
                  </a:cubicBezTo>
                  <a:cubicBezTo>
                    <a:pt x="22" y="3279"/>
                    <a:pt x="16" y="3270"/>
                    <a:pt x="10" y="3262"/>
                  </a:cubicBezTo>
                  <a:cubicBezTo>
                    <a:pt x="9" y="3260"/>
                    <a:pt x="8" y="3261"/>
                    <a:pt x="9" y="3263"/>
                  </a:cubicBezTo>
                  <a:cubicBezTo>
                    <a:pt x="14" y="3271"/>
                    <a:pt x="20" y="3280"/>
                    <a:pt x="26" y="3289"/>
                  </a:cubicBezTo>
                  <a:cubicBezTo>
                    <a:pt x="23" y="3290"/>
                    <a:pt x="20" y="3291"/>
                    <a:pt x="17" y="3292"/>
                  </a:cubicBezTo>
                  <a:cubicBezTo>
                    <a:pt x="16" y="3293"/>
                    <a:pt x="17" y="3294"/>
                    <a:pt x="17" y="3294"/>
                  </a:cubicBezTo>
                  <a:cubicBezTo>
                    <a:pt x="21" y="3293"/>
                    <a:pt x="24" y="3292"/>
                    <a:pt x="27" y="3291"/>
                  </a:cubicBezTo>
                  <a:cubicBezTo>
                    <a:pt x="143" y="3466"/>
                    <a:pt x="282" y="3625"/>
                    <a:pt x="412" y="3789"/>
                  </a:cubicBezTo>
                  <a:cubicBezTo>
                    <a:pt x="414" y="3791"/>
                    <a:pt x="416" y="3789"/>
                    <a:pt x="415" y="3787"/>
                  </a:cubicBezTo>
                  <a:cubicBezTo>
                    <a:pt x="291" y="3617"/>
                    <a:pt x="148" y="3463"/>
                    <a:pt x="30" y="3290"/>
                  </a:cubicBezTo>
                  <a:cubicBezTo>
                    <a:pt x="40" y="3287"/>
                    <a:pt x="50" y="3284"/>
                    <a:pt x="60" y="3281"/>
                  </a:cubicBezTo>
                  <a:cubicBezTo>
                    <a:pt x="127" y="3353"/>
                    <a:pt x="195" y="3425"/>
                    <a:pt x="261" y="3496"/>
                  </a:cubicBezTo>
                  <a:cubicBezTo>
                    <a:pt x="307" y="3545"/>
                    <a:pt x="352" y="3595"/>
                    <a:pt x="396" y="3645"/>
                  </a:cubicBezTo>
                  <a:cubicBezTo>
                    <a:pt x="439" y="3694"/>
                    <a:pt x="478" y="3746"/>
                    <a:pt x="521" y="3795"/>
                  </a:cubicBezTo>
                  <a:cubicBezTo>
                    <a:pt x="522" y="3796"/>
                    <a:pt x="524" y="3795"/>
                    <a:pt x="523" y="3793"/>
                  </a:cubicBezTo>
                  <a:cubicBezTo>
                    <a:pt x="486" y="3740"/>
                    <a:pt x="441" y="3692"/>
                    <a:pt x="399" y="3643"/>
                  </a:cubicBezTo>
                  <a:cubicBezTo>
                    <a:pt x="358" y="3596"/>
                    <a:pt x="316" y="3550"/>
                    <a:pt x="274" y="3504"/>
                  </a:cubicBezTo>
                  <a:cubicBezTo>
                    <a:pt x="204" y="3429"/>
                    <a:pt x="133" y="3355"/>
                    <a:pt x="63" y="3280"/>
                  </a:cubicBezTo>
                  <a:cubicBezTo>
                    <a:pt x="88" y="3273"/>
                    <a:pt x="112" y="3264"/>
                    <a:pt x="136" y="3256"/>
                  </a:cubicBezTo>
                  <a:cubicBezTo>
                    <a:pt x="192" y="3321"/>
                    <a:pt x="248" y="3387"/>
                    <a:pt x="305" y="3453"/>
                  </a:cubicBezTo>
                  <a:cubicBezTo>
                    <a:pt x="356" y="3513"/>
                    <a:pt x="408" y="3573"/>
                    <a:pt x="460" y="3633"/>
                  </a:cubicBezTo>
                  <a:cubicBezTo>
                    <a:pt x="509" y="3690"/>
                    <a:pt x="555" y="3751"/>
                    <a:pt x="609" y="3804"/>
                  </a:cubicBezTo>
                  <a:cubicBezTo>
                    <a:pt x="612" y="3807"/>
                    <a:pt x="615" y="3803"/>
                    <a:pt x="613" y="3800"/>
                  </a:cubicBezTo>
                  <a:cubicBezTo>
                    <a:pt x="567" y="3740"/>
                    <a:pt x="513" y="3686"/>
                    <a:pt x="464" y="3630"/>
                  </a:cubicBezTo>
                  <a:cubicBezTo>
                    <a:pt x="412" y="3570"/>
                    <a:pt x="360" y="3510"/>
                    <a:pt x="309" y="3450"/>
                  </a:cubicBezTo>
                  <a:cubicBezTo>
                    <a:pt x="252" y="3385"/>
                    <a:pt x="196" y="3319"/>
                    <a:pt x="140" y="3254"/>
                  </a:cubicBezTo>
                  <a:cubicBezTo>
                    <a:pt x="165" y="3245"/>
                    <a:pt x="190" y="3236"/>
                    <a:pt x="214" y="3226"/>
                  </a:cubicBezTo>
                  <a:cubicBezTo>
                    <a:pt x="217" y="3228"/>
                    <a:pt x="219" y="3231"/>
                    <a:pt x="221" y="3233"/>
                  </a:cubicBezTo>
                  <a:cubicBezTo>
                    <a:pt x="268" y="3281"/>
                    <a:pt x="312" y="3331"/>
                    <a:pt x="355" y="3382"/>
                  </a:cubicBezTo>
                  <a:cubicBezTo>
                    <a:pt x="394" y="3429"/>
                    <a:pt x="433" y="3477"/>
                    <a:pt x="472" y="3525"/>
                  </a:cubicBezTo>
                  <a:cubicBezTo>
                    <a:pt x="516" y="3577"/>
                    <a:pt x="554" y="3632"/>
                    <a:pt x="599" y="3683"/>
                  </a:cubicBezTo>
                  <a:cubicBezTo>
                    <a:pt x="602" y="3687"/>
                    <a:pt x="606" y="3683"/>
                    <a:pt x="603" y="3680"/>
                  </a:cubicBezTo>
                  <a:cubicBezTo>
                    <a:pt x="521" y="3577"/>
                    <a:pt x="436" y="3476"/>
                    <a:pt x="351" y="3375"/>
                  </a:cubicBezTo>
                  <a:cubicBezTo>
                    <a:pt x="311" y="3328"/>
                    <a:pt x="270" y="3281"/>
                    <a:pt x="228" y="3236"/>
                  </a:cubicBezTo>
                  <a:cubicBezTo>
                    <a:pt x="224" y="3232"/>
                    <a:pt x="221" y="3228"/>
                    <a:pt x="217" y="3225"/>
                  </a:cubicBezTo>
                  <a:cubicBezTo>
                    <a:pt x="269" y="3204"/>
                    <a:pt x="320" y="3182"/>
                    <a:pt x="371" y="3161"/>
                  </a:cubicBezTo>
                  <a:cubicBezTo>
                    <a:pt x="420" y="3141"/>
                    <a:pt x="470" y="3120"/>
                    <a:pt x="520" y="3100"/>
                  </a:cubicBezTo>
                  <a:cubicBezTo>
                    <a:pt x="588" y="3166"/>
                    <a:pt x="656" y="3232"/>
                    <a:pt x="725" y="3296"/>
                  </a:cubicBezTo>
                  <a:cubicBezTo>
                    <a:pt x="809" y="3375"/>
                    <a:pt x="894" y="3454"/>
                    <a:pt x="980" y="3532"/>
                  </a:cubicBezTo>
                  <a:cubicBezTo>
                    <a:pt x="992" y="3543"/>
                    <a:pt x="1005" y="3555"/>
                    <a:pt x="1017" y="3566"/>
                  </a:cubicBezTo>
                  <a:cubicBezTo>
                    <a:pt x="968" y="3602"/>
                    <a:pt x="919" y="3637"/>
                    <a:pt x="869" y="3670"/>
                  </a:cubicBezTo>
                  <a:cubicBezTo>
                    <a:pt x="868" y="3670"/>
                    <a:pt x="869" y="3671"/>
                    <a:pt x="870" y="3671"/>
                  </a:cubicBezTo>
                  <a:cubicBezTo>
                    <a:pt x="922" y="3640"/>
                    <a:pt x="974" y="3607"/>
                    <a:pt x="1025" y="3573"/>
                  </a:cubicBezTo>
                  <a:cubicBezTo>
                    <a:pt x="1093" y="3637"/>
                    <a:pt x="1159" y="3704"/>
                    <a:pt x="1221" y="3775"/>
                  </a:cubicBezTo>
                  <a:cubicBezTo>
                    <a:pt x="1222" y="3776"/>
                    <a:pt x="1224" y="3775"/>
                    <a:pt x="1223" y="3774"/>
                  </a:cubicBezTo>
                  <a:cubicBezTo>
                    <a:pt x="1163" y="3701"/>
                    <a:pt x="1096" y="3635"/>
                    <a:pt x="1027" y="3572"/>
                  </a:cubicBezTo>
                  <a:cubicBezTo>
                    <a:pt x="1036" y="3566"/>
                    <a:pt x="1044" y="3560"/>
                    <a:pt x="1053" y="3554"/>
                  </a:cubicBezTo>
                  <a:cubicBezTo>
                    <a:pt x="1077" y="3537"/>
                    <a:pt x="1101" y="3520"/>
                    <a:pt x="1125" y="3501"/>
                  </a:cubicBezTo>
                  <a:cubicBezTo>
                    <a:pt x="1137" y="3512"/>
                    <a:pt x="1149" y="3521"/>
                    <a:pt x="1161" y="3530"/>
                  </a:cubicBezTo>
                  <a:cubicBezTo>
                    <a:pt x="1167" y="3534"/>
                    <a:pt x="1170" y="3528"/>
                    <a:pt x="1166" y="3524"/>
                  </a:cubicBezTo>
                  <a:cubicBezTo>
                    <a:pt x="1156" y="3513"/>
                    <a:pt x="1146" y="3503"/>
                    <a:pt x="1135" y="3494"/>
                  </a:cubicBezTo>
                  <a:cubicBezTo>
                    <a:pt x="1167" y="3469"/>
                    <a:pt x="1199" y="3444"/>
                    <a:pt x="1231" y="3418"/>
                  </a:cubicBezTo>
                  <a:cubicBezTo>
                    <a:pt x="1242" y="3410"/>
                    <a:pt x="1253" y="3401"/>
                    <a:pt x="1263" y="3393"/>
                  </a:cubicBezTo>
                  <a:cubicBezTo>
                    <a:pt x="1272" y="3398"/>
                    <a:pt x="1280" y="3403"/>
                    <a:pt x="1290" y="3407"/>
                  </a:cubicBezTo>
                  <a:cubicBezTo>
                    <a:pt x="1293" y="3408"/>
                    <a:pt x="1295" y="3403"/>
                    <a:pt x="1292" y="3401"/>
                  </a:cubicBezTo>
                  <a:cubicBezTo>
                    <a:pt x="1285" y="3396"/>
                    <a:pt x="1278" y="3392"/>
                    <a:pt x="1271" y="3387"/>
                  </a:cubicBezTo>
                  <a:cubicBezTo>
                    <a:pt x="1289" y="3373"/>
                    <a:pt x="1308" y="3358"/>
                    <a:pt x="1327" y="3344"/>
                  </a:cubicBezTo>
                  <a:cubicBezTo>
                    <a:pt x="1372" y="3372"/>
                    <a:pt x="1419" y="3398"/>
                    <a:pt x="1467" y="3422"/>
                  </a:cubicBezTo>
                  <a:cubicBezTo>
                    <a:pt x="1437" y="3446"/>
                    <a:pt x="1406" y="3470"/>
                    <a:pt x="1376" y="3494"/>
                  </a:cubicBezTo>
                  <a:cubicBezTo>
                    <a:pt x="1376" y="3495"/>
                    <a:pt x="1377" y="3496"/>
                    <a:pt x="1377" y="3496"/>
                  </a:cubicBezTo>
                  <a:cubicBezTo>
                    <a:pt x="1410" y="3473"/>
                    <a:pt x="1441" y="3449"/>
                    <a:pt x="1473" y="3425"/>
                  </a:cubicBezTo>
                  <a:cubicBezTo>
                    <a:pt x="1475" y="3426"/>
                    <a:pt x="1476" y="3427"/>
                    <a:pt x="1478" y="3428"/>
                  </a:cubicBezTo>
                  <a:cubicBezTo>
                    <a:pt x="1480" y="3428"/>
                    <a:pt x="1480" y="3426"/>
                    <a:pt x="1479" y="3425"/>
                  </a:cubicBezTo>
                  <a:cubicBezTo>
                    <a:pt x="1475" y="3423"/>
                    <a:pt x="1475" y="3423"/>
                    <a:pt x="1475" y="3423"/>
                  </a:cubicBezTo>
                  <a:cubicBezTo>
                    <a:pt x="1527" y="3383"/>
                    <a:pt x="1578" y="3343"/>
                    <a:pt x="1630" y="3303"/>
                  </a:cubicBezTo>
                  <a:cubicBezTo>
                    <a:pt x="1664" y="3277"/>
                    <a:pt x="1698" y="3252"/>
                    <a:pt x="1732" y="3227"/>
                  </a:cubicBezTo>
                  <a:cubicBezTo>
                    <a:pt x="1735" y="3228"/>
                    <a:pt x="1739" y="3229"/>
                    <a:pt x="1742" y="3230"/>
                  </a:cubicBezTo>
                  <a:cubicBezTo>
                    <a:pt x="1744" y="3231"/>
                    <a:pt x="1745" y="3228"/>
                    <a:pt x="1743" y="3227"/>
                  </a:cubicBezTo>
                  <a:cubicBezTo>
                    <a:pt x="1741" y="3226"/>
                    <a:pt x="1738" y="3225"/>
                    <a:pt x="1736" y="3224"/>
                  </a:cubicBezTo>
                  <a:cubicBezTo>
                    <a:pt x="1751" y="3213"/>
                    <a:pt x="1767" y="3201"/>
                    <a:pt x="1782" y="3191"/>
                  </a:cubicBezTo>
                  <a:cubicBezTo>
                    <a:pt x="1793" y="3195"/>
                    <a:pt x="1805" y="3199"/>
                    <a:pt x="1816" y="3204"/>
                  </a:cubicBezTo>
                  <a:cubicBezTo>
                    <a:pt x="1816" y="3204"/>
                    <a:pt x="1817" y="3203"/>
                    <a:pt x="1816" y="3203"/>
                  </a:cubicBezTo>
                  <a:cubicBezTo>
                    <a:pt x="1805" y="3198"/>
                    <a:pt x="1795" y="3194"/>
                    <a:pt x="1784" y="3189"/>
                  </a:cubicBezTo>
                  <a:cubicBezTo>
                    <a:pt x="1821" y="3163"/>
                    <a:pt x="1858" y="3138"/>
                    <a:pt x="1896" y="3113"/>
                  </a:cubicBezTo>
                  <a:cubicBezTo>
                    <a:pt x="1897" y="3112"/>
                    <a:pt x="1895" y="3109"/>
                    <a:pt x="1894" y="3110"/>
                  </a:cubicBezTo>
                  <a:cubicBezTo>
                    <a:pt x="1856" y="3136"/>
                    <a:pt x="1818" y="3162"/>
                    <a:pt x="1781" y="3188"/>
                  </a:cubicBezTo>
                  <a:cubicBezTo>
                    <a:pt x="1770" y="3183"/>
                    <a:pt x="1758" y="3178"/>
                    <a:pt x="1746" y="3173"/>
                  </a:cubicBezTo>
                  <a:cubicBezTo>
                    <a:pt x="1747" y="3173"/>
                    <a:pt x="1747" y="3173"/>
                    <a:pt x="1747" y="3173"/>
                  </a:cubicBezTo>
                  <a:cubicBezTo>
                    <a:pt x="1747" y="3171"/>
                    <a:pt x="1747" y="3169"/>
                    <a:pt x="1747" y="3167"/>
                  </a:cubicBezTo>
                  <a:cubicBezTo>
                    <a:pt x="1765" y="3154"/>
                    <a:pt x="1782" y="3142"/>
                    <a:pt x="1799" y="3127"/>
                  </a:cubicBezTo>
                  <a:cubicBezTo>
                    <a:pt x="1818" y="3109"/>
                    <a:pt x="1835" y="3090"/>
                    <a:pt x="1855" y="3074"/>
                  </a:cubicBezTo>
                  <a:cubicBezTo>
                    <a:pt x="1894" y="3040"/>
                    <a:pt x="1934" y="3007"/>
                    <a:pt x="1976" y="2977"/>
                  </a:cubicBezTo>
                  <a:cubicBezTo>
                    <a:pt x="1978" y="2976"/>
                    <a:pt x="1976" y="2972"/>
                    <a:pt x="1974" y="2971"/>
                  </a:cubicBezTo>
                  <a:cubicBezTo>
                    <a:pt x="1974" y="2970"/>
                    <a:pt x="1974" y="2969"/>
                    <a:pt x="1974" y="2968"/>
                  </a:cubicBezTo>
                  <a:cubicBezTo>
                    <a:pt x="2014" y="2979"/>
                    <a:pt x="2054" y="2991"/>
                    <a:pt x="2094" y="3006"/>
                  </a:cubicBezTo>
                  <a:cubicBezTo>
                    <a:pt x="2136" y="3022"/>
                    <a:pt x="2178" y="3043"/>
                    <a:pt x="2220" y="3059"/>
                  </a:cubicBezTo>
                  <a:cubicBezTo>
                    <a:pt x="2141" y="3125"/>
                    <a:pt x="2061" y="3191"/>
                    <a:pt x="1981" y="3258"/>
                  </a:cubicBezTo>
                  <a:cubicBezTo>
                    <a:pt x="1981" y="3258"/>
                    <a:pt x="1982" y="3258"/>
                    <a:pt x="1982" y="3258"/>
                  </a:cubicBezTo>
                  <a:cubicBezTo>
                    <a:pt x="2062" y="3192"/>
                    <a:pt x="2143" y="3126"/>
                    <a:pt x="2224" y="3060"/>
                  </a:cubicBezTo>
                  <a:cubicBezTo>
                    <a:pt x="2226" y="3061"/>
                    <a:pt x="2229" y="3062"/>
                    <a:pt x="2231" y="3063"/>
                  </a:cubicBezTo>
                  <a:cubicBezTo>
                    <a:pt x="2231" y="3068"/>
                    <a:pt x="2231" y="3073"/>
                    <a:pt x="2232" y="3078"/>
                  </a:cubicBezTo>
                  <a:cubicBezTo>
                    <a:pt x="2232" y="3080"/>
                    <a:pt x="2234" y="3081"/>
                    <a:pt x="2234" y="3079"/>
                  </a:cubicBezTo>
                  <a:cubicBezTo>
                    <a:pt x="2234" y="3073"/>
                    <a:pt x="2234" y="3068"/>
                    <a:pt x="2234" y="3063"/>
                  </a:cubicBezTo>
                  <a:cubicBezTo>
                    <a:pt x="2235" y="3062"/>
                    <a:pt x="2235" y="3061"/>
                    <a:pt x="2234" y="3060"/>
                  </a:cubicBezTo>
                  <a:cubicBezTo>
                    <a:pt x="2235" y="3057"/>
                    <a:pt x="2235" y="3054"/>
                    <a:pt x="2235" y="3051"/>
                  </a:cubicBezTo>
                  <a:cubicBezTo>
                    <a:pt x="2248" y="3040"/>
                    <a:pt x="2262" y="3029"/>
                    <a:pt x="2275" y="3017"/>
                  </a:cubicBezTo>
                  <a:cubicBezTo>
                    <a:pt x="2335" y="2968"/>
                    <a:pt x="2394" y="2919"/>
                    <a:pt x="2453" y="2868"/>
                  </a:cubicBezTo>
                  <a:cubicBezTo>
                    <a:pt x="2452" y="2874"/>
                    <a:pt x="2452" y="2879"/>
                    <a:pt x="2452" y="2885"/>
                  </a:cubicBezTo>
                  <a:cubicBezTo>
                    <a:pt x="2452" y="2887"/>
                    <a:pt x="2455" y="2888"/>
                    <a:pt x="2455" y="2885"/>
                  </a:cubicBezTo>
                  <a:cubicBezTo>
                    <a:pt x="2456" y="2878"/>
                    <a:pt x="2457" y="2871"/>
                    <a:pt x="2457" y="2864"/>
                  </a:cubicBezTo>
                  <a:cubicBezTo>
                    <a:pt x="2493" y="2833"/>
                    <a:pt x="2528" y="2802"/>
                    <a:pt x="2562" y="2770"/>
                  </a:cubicBezTo>
                  <a:cubicBezTo>
                    <a:pt x="2563" y="2769"/>
                    <a:pt x="2562" y="2768"/>
                    <a:pt x="2561" y="2768"/>
                  </a:cubicBezTo>
                  <a:cubicBezTo>
                    <a:pt x="2527" y="2799"/>
                    <a:pt x="2493" y="2828"/>
                    <a:pt x="2458" y="2858"/>
                  </a:cubicBezTo>
                  <a:cubicBezTo>
                    <a:pt x="2466" y="2788"/>
                    <a:pt x="2471" y="2716"/>
                    <a:pt x="2473" y="2646"/>
                  </a:cubicBezTo>
                  <a:cubicBezTo>
                    <a:pt x="2473" y="2646"/>
                    <a:pt x="2473" y="2646"/>
                    <a:pt x="2473" y="2646"/>
                  </a:cubicBezTo>
                  <a:cubicBezTo>
                    <a:pt x="2518" y="2661"/>
                    <a:pt x="2563" y="2672"/>
                    <a:pt x="2609" y="2681"/>
                  </a:cubicBezTo>
                  <a:cubicBezTo>
                    <a:pt x="2572" y="2713"/>
                    <a:pt x="2537" y="2747"/>
                    <a:pt x="2503" y="2782"/>
                  </a:cubicBezTo>
                  <a:cubicBezTo>
                    <a:pt x="2503" y="2783"/>
                    <a:pt x="2504" y="2783"/>
                    <a:pt x="2504" y="2783"/>
                  </a:cubicBezTo>
                  <a:cubicBezTo>
                    <a:pt x="2539" y="2748"/>
                    <a:pt x="2576" y="2714"/>
                    <a:pt x="2614" y="2682"/>
                  </a:cubicBezTo>
                  <a:cubicBezTo>
                    <a:pt x="2655" y="2690"/>
                    <a:pt x="2696" y="2697"/>
                    <a:pt x="2737" y="2704"/>
                  </a:cubicBezTo>
                  <a:cubicBezTo>
                    <a:pt x="2664" y="2778"/>
                    <a:pt x="2591" y="2852"/>
                    <a:pt x="2516" y="2925"/>
                  </a:cubicBezTo>
                  <a:cubicBezTo>
                    <a:pt x="2357" y="3081"/>
                    <a:pt x="2196" y="3235"/>
                    <a:pt x="2035" y="3389"/>
                  </a:cubicBezTo>
                  <a:cubicBezTo>
                    <a:pt x="2035" y="3390"/>
                    <a:pt x="2036" y="3390"/>
                    <a:pt x="2036" y="3390"/>
                  </a:cubicBezTo>
                  <a:cubicBezTo>
                    <a:pt x="2275" y="3166"/>
                    <a:pt x="2511" y="2938"/>
                    <a:pt x="2741" y="2705"/>
                  </a:cubicBezTo>
                  <a:cubicBezTo>
                    <a:pt x="2788" y="2713"/>
                    <a:pt x="2836" y="2722"/>
                    <a:pt x="2882" y="2734"/>
                  </a:cubicBezTo>
                  <a:cubicBezTo>
                    <a:pt x="2883" y="2734"/>
                    <a:pt x="2883" y="2733"/>
                    <a:pt x="2882" y="2733"/>
                  </a:cubicBezTo>
                  <a:cubicBezTo>
                    <a:pt x="2836" y="2721"/>
                    <a:pt x="2790" y="2712"/>
                    <a:pt x="2743" y="2703"/>
                  </a:cubicBezTo>
                  <a:cubicBezTo>
                    <a:pt x="2780" y="2665"/>
                    <a:pt x="2817" y="2627"/>
                    <a:pt x="2854" y="2589"/>
                  </a:cubicBezTo>
                  <a:cubicBezTo>
                    <a:pt x="2890" y="2597"/>
                    <a:pt x="2926" y="2604"/>
                    <a:pt x="2962" y="2609"/>
                  </a:cubicBezTo>
                  <a:cubicBezTo>
                    <a:pt x="2963" y="2610"/>
                    <a:pt x="2963" y="2608"/>
                    <a:pt x="2962" y="2608"/>
                  </a:cubicBezTo>
                  <a:cubicBezTo>
                    <a:pt x="2927" y="2600"/>
                    <a:pt x="2893" y="2593"/>
                    <a:pt x="2858" y="2586"/>
                  </a:cubicBezTo>
                  <a:cubicBezTo>
                    <a:pt x="2888" y="2554"/>
                    <a:pt x="2919" y="2523"/>
                    <a:pt x="2949" y="2492"/>
                  </a:cubicBezTo>
                  <a:cubicBezTo>
                    <a:pt x="2960" y="2494"/>
                    <a:pt x="2972" y="2496"/>
                    <a:pt x="2984" y="2499"/>
                  </a:cubicBezTo>
                  <a:cubicBezTo>
                    <a:pt x="2986" y="2499"/>
                    <a:pt x="2986" y="2496"/>
                    <a:pt x="2984" y="2496"/>
                  </a:cubicBezTo>
                  <a:cubicBezTo>
                    <a:pt x="2974" y="2493"/>
                    <a:pt x="2963" y="2491"/>
                    <a:pt x="2952" y="2488"/>
                  </a:cubicBezTo>
                  <a:cubicBezTo>
                    <a:pt x="2965" y="2475"/>
                    <a:pt x="2977" y="2462"/>
                    <a:pt x="2990" y="2449"/>
                  </a:cubicBezTo>
                  <a:cubicBezTo>
                    <a:pt x="2991" y="2448"/>
                    <a:pt x="2989" y="2446"/>
                    <a:pt x="2988" y="2447"/>
                  </a:cubicBezTo>
                  <a:cubicBezTo>
                    <a:pt x="2975" y="2461"/>
                    <a:pt x="2962" y="2474"/>
                    <a:pt x="2948" y="2488"/>
                  </a:cubicBezTo>
                  <a:cubicBezTo>
                    <a:pt x="2921" y="2483"/>
                    <a:pt x="2893" y="2480"/>
                    <a:pt x="2867" y="2482"/>
                  </a:cubicBezTo>
                  <a:cubicBezTo>
                    <a:pt x="2867" y="2482"/>
                    <a:pt x="2867" y="2482"/>
                    <a:pt x="2867" y="2482"/>
                  </a:cubicBezTo>
                  <a:cubicBezTo>
                    <a:pt x="2893" y="2485"/>
                    <a:pt x="2919" y="2487"/>
                    <a:pt x="2945" y="2491"/>
                  </a:cubicBezTo>
                  <a:cubicBezTo>
                    <a:pt x="2915" y="2522"/>
                    <a:pt x="2884" y="2554"/>
                    <a:pt x="2854" y="2585"/>
                  </a:cubicBezTo>
                  <a:cubicBezTo>
                    <a:pt x="2821" y="2578"/>
                    <a:pt x="2788" y="2572"/>
                    <a:pt x="2755" y="2568"/>
                  </a:cubicBezTo>
                  <a:cubicBezTo>
                    <a:pt x="2823" y="2514"/>
                    <a:pt x="2891" y="2461"/>
                    <a:pt x="2955" y="2403"/>
                  </a:cubicBezTo>
                  <a:cubicBezTo>
                    <a:pt x="2956" y="2407"/>
                    <a:pt x="2957" y="2411"/>
                    <a:pt x="2957" y="2415"/>
                  </a:cubicBezTo>
                  <a:cubicBezTo>
                    <a:pt x="2957" y="2416"/>
                    <a:pt x="2959" y="2417"/>
                    <a:pt x="2959" y="2415"/>
                  </a:cubicBezTo>
                  <a:cubicBezTo>
                    <a:pt x="2959" y="2411"/>
                    <a:pt x="2958" y="2406"/>
                    <a:pt x="2958" y="2401"/>
                  </a:cubicBezTo>
                  <a:cubicBezTo>
                    <a:pt x="2977" y="2384"/>
                    <a:pt x="2995" y="2367"/>
                    <a:pt x="3013" y="2350"/>
                  </a:cubicBezTo>
                  <a:cubicBezTo>
                    <a:pt x="3013" y="2350"/>
                    <a:pt x="3012" y="2348"/>
                    <a:pt x="3012" y="2349"/>
                  </a:cubicBezTo>
                  <a:close/>
                  <a:moveTo>
                    <a:pt x="2887" y="1857"/>
                  </a:moveTo>
                  <a:cubicBezTo>
                    <a:pt x="2889" y="1815"/>
                    <a:pt x="2890" y="1773"/>
                    <a:pt x="2892" y="1731"/>
                  </a:cubicBezTo>
                  <a:cubicBezTo>
                    <a:pt x="2893" y="1693"/>
                    <a:pt x="2898" y="1649"/>
                    <a:pt x="2890" y="1611"/>
                  </a:cubicBezTo>
                  <a:cubicBezTo>
                    <a:pt x="2901" y="1614"/>
                    <a:pt x="2911" y="1617"/>
                    <a:pt x="2921" y="1621"/>
                  </a:cubicBezTo>
                  <a:cubicBezTo>
                    <a:pt x="2912" y="1658"/>
                    <a:pt x="2914" y="1699"/>
                    <a:pt x="2912" y="1736"/>
                  </a:cubicBezTo>
                  <a:cubicBezTo>
                    <a:pt x="2910" y="1781"/>
                    <a:pt x="2909" y="1827"/>
                    <a:pt x="2908" y="1873"/>
                  </a:cubicBezTo>
                  <a:cubicBezTo>
                    <a:pt x="2907" y="1919"/>
                    <a:pt x="2907" y="1964"/>
                    <a:pt x="2906" y="2010"/>
                  </a:cubicBezTo>
                  <a:cubicBezTo>
                    <a:pt x="2906" y="2046"/>
                    <a:pt x="2904" y="2085"/>
                    <a:pt x="2909" y="2122"/>
                  </a:cubicBezTo>
                  <a:cubicBezTo>
                    <a:pt x="2903" y="2119"/>
                    <a:pt x="2897" y="2116"/>
                    <a:pt x="2891" y="2114"/>
                  </a:cubicBezTo>
                  <a:cubicBezTo>
                    <a:pt x="2892" y="2114"/>
                    <a:pt x="2892" y="2113"/>
                    <a:pt x="2892" y="2112"/>
                  </a:cubicBezTo>
                  <a:cubicBezTo>
                    <a:pt x="2892" y="2072"/>
                    <a:pt x="2886" y="2032"/>
                    <a:pt x="2886" y="1991"/>
                  </a:cubicBezTo>
                  <a:cubicBezTo>
                    <a:pt x="2885" y="1947"/>
                    <a:pt x="2886" y="1902"/>
                    <a:pt x="2887" y="1857"/>
                  </a:cubicBezTo>
                  <a:close/>
                  <a:moveTo>
                    <a:pt x="2831" y="1620"/>
                  </a:moveTo>
                  <a:cubicBezTo>
                    <a:pt x="2849" y="1617"/>
                    <a:pt x="2868" y="1616"/>
                    <a:pt x="2886" y="1611"/>
                  </a:cubicBezTo>
                  <a:cubicBezTo>
                    <a:pt x="2884" y="1629"/>
                    <a:pt x="2885" y="1648"/>
                    <a:pt x="2886" y="1666"/>
                  </a:cubicBezTo>
                  <a:cubicBezTo>
                    <a:pt x="2886" y="1687"/>
                    <a:pt x="2887" y="1708"/>
                    <a:pt x="2887" y="1730"/>
                  </a:cubicBezTo>
                  <a:cubicBezTo>
                    <a:pt x="2887" y="1774"/>
                    <a:pt x="2885" y="1819"/>
                    <a:pt x="2884" y="1864"/>
                  </a:cubicBezTo>
                  <a:cubicBezTo>
                    <a:pt x="2883" y="1906"/>
                    <a:pt x="2882" y="1948"/>
                    <a:pt x="2882" y="1991"/>
                  </a:cubicBezTo>
                  <a:cubicBezTo>
                    <a:pt x="2883" y="2030"/>
                    <a:pt x="2881" y="2072"/>
                    <a:pt x="2888" y="2111"/>
                  </a:cubicBezTo>
                  <a:cubicBezTo>
                    <a:pt x="2888" y="2112"/>
                    <a:pt x="2888" y="2112"/>
                    <a:pt x="2888" y="2113"/>
                  </a:cubicBezTo>
                  <a:cubicBezTo>
                    <a:pt x="2883" y="2111"/>
                    <a:pt x="2877" y="2109"/>
                    <a:pt x="2871" y="2108"/>
                  </a:cubicBezTo>
                  <a:cubicBezTo>
                    <a:pt x="2870" y="2106"/>
                    <a:pt x="2869" y="2103"/>
                    <a:pt x="2868" y="2101"/>
                  </a:cubicBezTo>
                  <a:cubicBezTo>
                    <a:pt x="2868" y="2100"/>
                    <a:pt x="2866" y="2099"/>
                    <a:pt x="2866" y="2100"/>
                  </a:cubicBezTo>
                  <a:cubicBezTo>
                    <a:pt x="2865" y="2103"/>
                    <a:pt x="2864" y="2105"/>
                    <a:pt x="2863" y="2107"/>
                  </a:cubicBezTo>
                  <a:cubicBezTo>
                    <a:pt x="2858" y="2107"/>
                    <a:pt x="2854" y="2107"/>
                    <a:pt x="2849" y="2107"/>
                  </a:cubicBezTo>
                  <a:cubicBezTo>
                    <a:pt x="2841" y="2107"/>
                    <a:pt x="2834" y="2106"/>
                    <a:pt x="2826" y="2105"/>
                  </a:cubicBezTo>
                  <a:cubicBezTo>
                    <a:pt x="2829" y="2063"/>
                    <a:pt x="2826" y="2019"/>
                    <a:pt x="2826" y="1976"/>
                  </a:cubicBezTo>
                  <a:cubicBezTo>
                    <a:pt x="2826" y="1932"/>
                    <a:pt x="2826" y="1887"/>
                    <a:pt x="2825" y="1842"/>
                  </a:cubicBezTo>
                  <a:cubicBezTo>
                    <a:pt x="2825" y="1768"/>
                    <a:pt x="2828" y="1694"/>
                    <a:pt x="2831" y="1620"/>
                  </a:cubicBezTo>
                  <a:close/>
                  <a:moveTo>
                    <a:pt x="2769" y="1824"/>
                  </a:moveTo>
                  <a:cubicBezTo>
                    <a:pt x="2769" y="1777"/>
                    <a:pt x="2770" y="1730"/>
                    <a:pt x="2770" y="1683"/>
                  </a:cubicBezTo>
                  <a:cubicBezTo>
                    <a:pt x="2770" y="1640"/>
                    <a:pt x="2772" y="1595"/>
                    <a:pt x="2769" y="1551"/>
                  </a:cubicBezTo>
                  <a:cubicBezTo>
                    <a:pt x="2789" y="1564"/>
                    <a:pt x="2810" y="1575"/>
                    <a:pt x="2829" y="1583"/>
                  </a:cubicBezTo>
                  <a:cubicBezTo>
                    <a:pt x="2828" y="1594"/>
                    <a:pt x="2827" y="1604"/>
                    <a:pt x="2826" y="1614"/>
                  </a:cubicBezTo>
                  <a:cubicBezTo>
                    <a:pt x="2822" y="1615"/>
                    <a:pt x="2819" y="1616"/>
                    <a:pt x="2815" y="1616"/>
                  </a:cubicBezTo>
                  <a:cubicBezTo>
                    <a:pt x="2812" y="1617"/>
                    <a:pt x="2814" y="1622"/>
                    <a:pt x="2817" y="1622"/>
                  </a:cubicBezTo>
                  <a:cubicBezTo>
                    <a:pt x="2820" y="1621"/>
                    <a:pt x="2823" y="1621"/>
                    <a:pt x="2825" y="1620"/>
                  </a:cubicBezTo>
                  <a:cubicBezTo>
                    <a:pt x="2819" y="1693"/>
                    <a:pt x="2820" y="1768"/>
                    <a:pt x="2821" y="1841"/>
                  </a:cubicBezTo>
                  <a:cubicBezTo>
                    <a:pt x="2821" y="1886"/>
                    <a:pt x="2821" y="1930"/>
                    <a:pt x="2821" y="1975"/>
                  </a:cubicBezTo>
                  <a:cubicBezTo>
                    <a:pt x="2822" y="2018"/>
                    <a:pt x="2819" y="2062"/>
                    <a:pt x="2822" y="2105"/>
                  </a:cubicBezTo>
                  <a:cubicBezTo>
                    <a:pt x="2814" y="2105"/>
                    <a:pt x="2805" y="2104"/>
                    <a:pt x="2796" y="2105"/>
                  </a:cubicBezTo>
                  <a:cubicBezTo>
                    <a:pt x="2786" y="2105"/>
                    <a:pt x="2776" y="2105"/>
                    <a:pt x="2766" y="2105"/>
                  </a:cubicBezTo>
                  <a:cubicBezTo>
                    <a:pt x="2768" y="2012"/>
                    <a:pt x="2768" y="1918"/>
                    <a:pt x="2769" y="1824"/>
                  </a:cubicBezTo>
                  <a:close/>
                  <a:moveTo>
                    <a:pt x="2739" y="1531"/>
                  </a:moveTo>
                  <a:cubicBezTo>
                    <a:pt x="2735" y="1623"/>
                    <a:pt x="2736" y="1716"/>
                    <a:pt x="2736" y="1807"/>
                  </a:cubicBezTo>
                  <a:cubicBezTo>
                    <a:pt x="2736" y="1906"/>
                    <a:pt x="2737" y="2005"/>
                    <a:pt x="2741" y="2104"/>
                  </a:cubicBezTo>
                  <a:cubicBezTo>
                    <a:pt x="2741" y="2105"/>
                    <a:pt x="2744" y="2106"/>
                    <a:pt x="2744" y="2104"/>
                  </a:cubicBezTo>
                  <a:cubicBezTo>
                    <a:pt x="2739" y="2008"/>
                    <a:pt x="2739" y="1912"/>
                    <a:pt x="2740" y="1816"/>
                  </a:cubicBezTo>
                  <a:cubicBezTo>
                    <a:pt x="2740" y="1722"/>
                    <a:pt x="2738" y="1627"/>
                    <a:pt x="2745" y="1533"/>
                  </a:cubicBezTo>
                  <a:cubicBezTo>
                    <a:pt x="2752" y="1539"/>
                    <a:pt x="2759" y="1544"/>
                    <a:pt x="2767" y="1549"/>
                  </a:cubicBezTo>
                  <a:cubicBezTo>
                    <a:pt x="2764" y="1594"/>
                    <a:pt x="2766" y="1638"/>
                    <a:pt x="2766" y="1682"/>
                  </a:cubicBezTo>
                  <a:cubicBezTo>
                    <a:pt x="2766" y="1729"/>
                    <a:pt x="2766" y="1776"/>
                    <a:pt x="2766" y="1823"/>
                  </a:cubicBezTo>
                  <a:cubicBezTo>
                    <a:pt x="2766" y="1917"/>
                    <a:pt x="2763" y="2011"/>
                    <a:pt x="2765" y="2105"/>
                  </a:cubicBezTo>
                  <a:cubicBezTo>
                    <a:pt x="2747" y="2106"/>
                    <a:pt x="2729" y="2106"/>
                    <a:pt x="2711" y="2106"/>
                  </a:cubicBezTo>
                  <a:cubicBezTo>
                    <a:pt x="2658" y="2107"/>
                    <a:pt x="2605" y="2107"/>
                    <a:pt x="2552" y="2106"/>
                  </a:cubicBezTo>
                  <a:cubicBezTo>
                    <a:pt x="2553" y="2059"/>
                    <a:pt x="2551" y="2012"/>
                    <a:pt x="2552" y="1966"/>
                  </a:cubicBezTo>
                  <a:cubicBezTo>
                    <a:pt x="2552" y="1894"/>
                    <a:pt x="2552" y="1822"/>
                    <a:pt x="2553" y="1750"/>
                  </a:cubicBezTo>
                  <a:cubicBezTo>
                    <a:pt x="2553" y="1694"/>
                    <a:pt x="2556" y="1639"/>
                    <a:pt x="2560" y="1583"/>
                  </a:cubicBezTo>
                  <a:cubicBezTo>
                    <a:pt x="2620" y="1567"/>
                    <a:pt x="2680" y="1549"/>
                    <a:pt x="2739" y="1531"/>
                  </a:cubicBezTo>
                  <a:close/>
                  <a:moveTo>
                    <a:pt x="428" y="579"/>
                  </a:moveTo>
                  <a:cubicBezTo>
                    <a:pt x="428" y="564"/>
                    <a:pt x="427" y="549"/>
                    <a:pt x="428" y="534"/>
                  </a:cubicBezTo>
                  <a:cubicBezTo>
                    <a:pt x="428" y="526"/>
                    <a:pt x="429" y="519"/>
                    <a:pt x="429" y="512"/>
                  </a:cubicBezTo>
                  <a:cubicBezTo>
                    <a:pt x="453" y="534"/>
                    <a:pt x="480" y="550"/>
                    <a:pt x="510" y="563"/>
                  </a:cubicBezTo>
                  <a:cubicBezTo>
                    <a:pt x="509" y="615"/>
                    <a:pt x="510" y="667"/>
                    <a:pt x="509" y="719"/>
                  </a:cubicBezTo>
                  <a:cubicBezTo>
                    <a:pt x="482" y="702"/>
                    <a:pt x="454" y="685"/>
                    <a:pt x="427" y="667"/>
                  </a:cubicBezTo>
                  <a:cubicBezTo>
                    <a:pt x="428" y="638"/>
                    <a:pt x="428" y="608"/>
                    <a:pt x="428" y="579"/>
                  </a:cubicBezTo>
                  <a:close/>
                  <a:moveTo>
                    <a:pt x="518" y="3097"/>
                  </a:moveTo>
                  <a:cubicBezTo>
                    <a:pt x="430" y="3012"/>
                    <a:pt x="344" y="2925"/>
                    <a:pt x="259" y="2837"/>
                  </a:cubicBezTo>
                  <a:cubicBezTo>
                    <a:pt x="284" y="2831"/>
                    <a:pt x="309" y="2824"/>
                    <a:pt x="334" y="2818"/>
                  </a:cubicBezTo>
                  <a:cubicBezTo>
                    <a:pt x="336" y="2817"/>
                    <a:pt x="339" y="2816"/>
                    <a:pt x="342" y="2816"/>
                  </a:cubicBezTo>
                  <a:cubicBezTo>
                    <a:pt x="349" y="2823"/>
                    <a:pt x="357" y="2831"/>
                    <a:pt x="365" y="2839"/>
                  </a:cubicBezTo>
                  <a:cubicBezTo>
                    <a:pt x="346" y="2843"/>
                    <a:pt x="326" y="2847"/>
                    <a:pt x="308" y="2853"/>
                  </a:cubicBezTo>
                  <a:cubicBezTo>
                    <a:pt x="305" y="2854"/>
                    <a:pt x="307" y="2860"/>
                    <a:pt x="310" y="2859"/>
                  </a:cubicBezTo>
                  <a:cubicBezTo>
                    <a:pt x="331" y="2856"/>
                    <a:pt x="351" y="2851"/>
                    <a:pt x="371" y="2845"/>
                  </a:cubicBezTo>
                  <a:cubicBezTo>
                    <a:pt x="385" y="2859"/>
                    <a:pt x="400" y="2873"/>
                    <a:pt x="415" y="2887"/>
                  </a:cubicBezTo>
                  <a:cubicBezTo>
                    <a:pt x="481" y="2947"/>
                    <a:pt x="554" y="3001"/>
                    <a:pt x="623" y="3058"/>
                  </a:cubicBezTo>
                  <a:cubicBezTo>
                    <a:pt x="600" y="3068"/>
                    <a:pt x="576" y="3076"/>
                    <a:pt x="552" y="3085"/>
                  </a:cubicBezTo>
                  <a:cubicBezTo>
                    <a:pt x="541" y="3089"/>
                    <a:pt x="529" y="3093"/>
                    <a:pt x="518" y="3097"/>
                  </a:cubicBezTo>
                  <a:close/>
                  <a:moveTo>
                    <a:pt x="2632" y="2289"/>
                  </a:moveTo>
                  <a:cubicBezTo>
                    <a:pt x="2633" y="2288"/>
                    <a:pt x="2632" y="2286"/>
                    <a:pt x="2631" y="2286"/>
                  </a:cubicBezTo>
                  <a:cubicBezTo>
                    <a:pt x="2630" y="2286"/>
                    <a:pt x="2630" y="2286"/>
                    <a:pt x="2630" y="2286"/>
                  </a:cubicBezTo>
                  <a:cubicBezTo>
                    <a:pt x="2630" y="2286"/>
                    <a:pt x="2630" y="2286"/>
                    <a:pt x="2630" y="2286"/>
                  </a:cubicBezTo>
                  <a:cubicBezTo>
                    <a:pt x="2630" y="2273"/>
                    <a:pt x="2630" y="2260"/>
                    <a:pt x="2630" y="2247"/>
                  </a:cubicBezTo>
                  <a:cubicBezTo>
                    <a:pt x="2685" y="2253"/>
                    <a:pt x="2740" y="2255"/>
                    <a:pt x="2795" y="2256"/>
                  </a:cubicBezTo>
                  <a:cubicBezTo>
                    <a:pt x="2847" y="2258"/>
                    <a:pt x="2900" y="2260"/>
                    <a:pt x="2951" y="2259"/>
                  </a:cubicBezTo>
                  <a:cubicBezTo>
                    <a:pt x="2951" y="2262"/>
                    <a:pt x="2951" y="2264"/>
                    <a:pt x="2951" y="2266"/>
                  </a:cubicBezTo>
                  <a:cubicBezTo>
                    <a:pt x="2889" y="2294"/>
                    <a:pt x="2825" y="2317"/>
                    <a:pt x="2763" y="2345"/>
                  </a:cubicBezTo>
                  <a:cubicBezTo>
                    <a:pt x="2761" y="2345"/>
                    <a:pt x="2759" y="2345"/>
                    <a:pt x="2757" y="2345"/>
                  </a:cubicBezTo>
                  <a:cubicBezTo>
                    <a:pt x="2756" y="2338"/>
                    <a:pt x="2755" y="2331"/>
                    <a:pt x="2753" y="2324"/>
                  </a:cubicBezTo>
                  <a:cubicBezTo>
                    <a:pt x="2753" y="2322"/>
                    <a:pt x="2749" y="2321"/>
                    <a:pt x="2749" y="2324"/>
                  </a:cubicBezTo>
                  <a:cubicBezTo>
                    <a:pt x="2749" y="2331"/>
                    <a:pt x="2749" y="2337"/>
                    <a:pt x="2749" y="2344"/>
                  </a:cubicBezTo>
                  <a:cubicBezTo>
                    <a:pt x="2706" y="2341"/>
                    <a:pt x="2662" y="2340"/>
                    <a:pt x="2618" y="2337"/>
                  </a:cubicBezTo>
                  <a:cubicBezTo>
                    <a:pt x="2577" y="2334"/>
                    <a:pt x="2535" y="2327"/>
                    <a:pt x="2494" y="2326"/>
                  </a:cubicBezTo>
                  <a:cubicBezTo>
                    <a:pt x="2541" y="2317"/>
                    <a:pt x="2587" y="2305"/>
                    <a:pt x="2632" y="2289"/>
                  </a:cubicBezTo>
                  <a:close/>
                  <a:moveTo>
                    <a:pt x="2478" y="2335"/>
                  </a:moveTo>
                  <a:cubicBezTo>
                    <a:pt x="2522" y="2343"/>
                    <a:pt x="2568" y="2344"/>
                    <a:pt x="2612" y="2345"/>
                  </a:cubicBezTo>
                  <a:cubicBezTo>
                    <a:pt x="2657" y="2345"/>
                    <a:pt x="2704" y="2349"/>
                    <a:pt x="2750" y="2349"/>
                  </a:cubicBezTo>
                  <a:cubicBezTo>
                    <a:pt x="2750" y="2350"/>
                    <a:pt x="2750" y="2351"/>
                    <a:pt x="2750" y="2352"/>
                  </a:cubicBezTo>
                  <a:cubicBezTo>
                    <a:pt x="2747" y="2353"/>
                    <a:pt x="2745" y="2354"/>
                    <a:pt x="2743" y="2355"/>
                  </a:cubicBezTo>
                  <a:cubicBezTo>
                    <a:pt x="2740" y="2356"/>
                    <a:pt x="2742" y="2360"/>
                    <a:pt x="2744" y="2359"/>
                  </a:cubicBezTo>
                  <a:cubicBezTo>
                    <a:pt x="2746" y="2358"/>
                    <a:pt x="2748" y="2358"/>
                    <a:pt x="2750" y="2357"/>
                  </a:cubicBezTo>
                  <a:cubicBezTo>
                    <a:pt x="2751" y="2384"/>
                    <a:pt x="2752" y="2412"/>
                    <a:pt x="2753" y="2439"/>
                  </a:cubicBezTo>
                  <a:cubicBezTo>
                    <a:pt x="2755" y="2481"/>
                    <a:pt x="2750" y="2522"/>
                    <a:pt x="2750" y="2563"/>
                  </a:cubicBezTo>
                  <a:cubicBezTo>
                    <a:pt x="2748" y="2564"/>
                    <a:pt x="2747" y="2565"/>
                    <a:pt x="2745" y="2567"/>
                  </a:cubicBezTo>
                  <a:cubicBezTo>
                    <a:pt x="2736" y="2565"/>
                    <a:pt x="2726" y="2564"/>
                    <a:pt x="2716" y="2563"/>
                  </a:cubicBezTo>
                  <a:cubicBezTo>
                    <a:pt x="2679" y="2557"/>
                    <a:pt x="2642" y="2550"/>
                    <a:pt x="2605" y="2543"/>
                  </a:cubicBezTo>
                  <a:cubicBezTo>
                    <a:pt x="2563" y="2534"/>
                    <a:pt x="2520" y="2523"/>
                    <a:pt x="2477" y="2520"/>
                  </a:cubicBezTo>
                  <a:cubicBezTo>
                    <a:pt x="2482" y="2458"/>
                    <a:pt x="2480" y="2396"/>
                    <a:pt x="2478" y="2335"/>
                  </a:cubicBezTo>
                  <a:close/>
                  <a:moveTo>
                    <a:pt x="2291" y="2460"/>
                  </a:moveTo>
                  <a:cubicBezTo>
                    <a:pt x="2291" y="2435"/>
                    <a:pt x="2292" y="2409"/>
                    <a:pt x="2292" y="2384"/>
                  </a:cubicBezTo>
                  <a:cubicBezTo>
                    <a:pt x="2292" y="2382"/>
                    <a:pt x="2292" y="2381"/>
                    <a:pt x="2292" y="2379"/>
                  </a:cubicBezTo>
                  <a:cubicBezTo>
                    <a:pt x="2293" y="2346"/>
                    <a:pt x="2293" y="2312"/>
                    <a:pt x="2295" y="2279"/>
                  </a:cubicBezTo>
                  <a:cubicBezTo>
                    <a:pt x="2295" y="2265"/>
                    <a:pt x="2295" y="2252"/>
                    <a:pt x="2294" y="2238"/>
                  </a:cubicBezTo>
                  <a:cubicBezTo>
                    <a:pt x="2294" y="2230"/>
                    <a:pt x="2292" y="2222"/>
                    <a:pt x="2291" y="2213"/>
                  </a:cubicBezTo>
                  <a:cubicBezTo>
                    <a:pt x="2291" y="2204"/>
                    <a:pt x="2292" y="2195"/>
                    <a:pt x="2293" y="2186"/>
                  </a:cubicBezTo>
                  <a:cubicBezTo>
                    <a:pt x="2294" y="2186"/>
                    <a:pt x="2294" y="2186"/>
                    <a:pt x="2295" y="2185"/>
                  </a:cubicBezTo>
                  <a:cubicBezTo>
                    <a:pt x="2298" y="2185"/>
                    <a:pt x="2297" y="2181"/>
                    <a:pt x="2294" y="2181"/>
                  </a:cubicBezTo>
                  <a:cubicBezTo>
                    <a:pt x="2294" y="2181"/>
                    <a:pt x="2294" y="2181"/>
                    <a:pt x="2293" y="2181"/>
                  </a:cubicBezTo>
                  <a:cubicBezTo>
                    <a:pt x="2293" y="2180"/>
                    <a:pt x="2293" y="2179"/>
                    <a:pt x="2293" y="2178"/>
                  </a:cubicBezTo>
                  <a:cubicBezTo>
                    <a:pt x="2345" y="2185"/>
                    <a:pt x="2398" y="2185"/>
                    <a:pt x="2451" y="2187"/>
                  </a:cubicBezTo>
                  <a:cubicBezTo>
                    <a:pt x="2508" y="2188"/>
                    <a:pt x="2566" y="2193"/>
                    <a:pt x="2623" y="2191"/>
                  </a:cubicBezTo>
                  <a:cubicBezTo>
                    <a:pt x="2621" y="2222"/>
                    <a:pt x="2621" y="2255"/>
                    <a:pt x="2625" y="2286"/>
                  </a:cubicBezTo>
                  <a:cubicBezTo>
                    <a:pt x="2625" y="2286"/>
                    <a:pt x="2625" y="2287"/>
                    <a:pt x="2626" y="2287"/>
                  </a:cubicBezTo>
                  <a:cubicBezTo>
                    <a:pt x="2576" y="2298"/>
                    <a:pt x="2528" y="2314"/>
                    <a:pt x="2478" y="2323"/>
                  </a:cubicBezTo>
                  <a:cubicBezTo>
                    <a:pt x="2478" y="2318"/>
                    <a:pt x="2478" y="2312"/>
                    <a:pt x="2477" y="2307"/>
                  </a:cubicBezTo>
                  <a:cubicBezTo>
                    <a:pt x="2477" y="2306"/>
                    <a:pt x="2476" y="2305"/>
                    <a:pt x="2476" y="2307"/>
                  </a:cubicBezTo>
                  <a:cubicBezTo>
                    <a:pt x="2475" y="2312"/>
                    <a:pt x="2475" y="2318"/>
                    <a:pt x="2475" y="2323"/>
                  </a:cubicBezTo>
                  <a:cubicBezTo>
                    <a:pt x="2472" y="2324"/>
                    <a:pt x="2469" y="2325"/>
                    <a:pt x="2467" y="2325"/>
                  </a:cubicBezTo>
                  <a:cubicBezTo>
                    <a:pt x="2465" y="2325"/>
                    <a:pt x="2464" y="2325"/>
                    <a:pt x="2462" y="2325"/>
                  </a:cubicBezTo>
                  <a:cubicBezTo>
                    <a:pt x="2461" y="2325"/>
                    <a:pt x="2461" y="2325"/>
                    <a:pt x="2460" y="2326"/>
                  </a:cubicBezTo>
                  <a:cubicBezTo>
                    <a:pt x="2458" y="2327"/>
                    <a:pt x="2459" y="2331"/>
                    <a:pt x="2461" y="2330"/>
                  </a:cubicBezTo>
                  <a:cubicBezTo>
                    <a:pt x="2462" y="2331"/>
                    <a:pt x="2462" y="2331"/>
                    <a:pt x="2463" y="2331"/>
                  </a:cubicBezTo>
                  <a:cubicBezTo>
                    <a:pt x="2467" y="2332"/>
                    <a:pt x="2471" y="2333"/>
                    <a:pt x="2475" y="2334"/>
                  </a:cubicBezTo>
                  <a:cubicBezTo>
                    <a:pt x="2473" y="2396"/>
                    <a:pt x="2471" y="2458"/>
                    <a:pt x="2473" y="2520"/>
                  </a:cubicBezTo>
                  <a:cubicBezTo>
                    <a:pt x="2471" y="2520"/>
                    <a:pt x="2470" y="2520"/>
                    <a:pt x="2468" y="2520"/>
                  </a:cubicBezTo>
                  <a:cubicBezTo>
                    <a:pt x="2467" y="2520"/>
                    <a:pt x="2467" y="2521"/>
                    <a:pt x="2467" y="2522"/>
                  </a:cubicBezTo>
                  <a:cubicBezTo>
                    <a:pt x="2467" y="2521"/>
                    <a:pt x="2466" y="2521"/>
                    <a:pt x="2466" y="2522"/>
                  </a:cubicBezTo>
                  <a:cubicBezTo>
                    <a:pt x="2421" y="2541"/>
                    <a:pt x="2377" y="2568"/>
                    <a:pt x="2335" y="2594"/>
                  </a:cubicBezTo>
                  <a:cubicBezTo>
                    <a:pt x="2319" y="2592"/>
                    <a:pt x="2303" y="2589"/>
                    <a:pt x="2287" y="2586"/>
                  </a:cubicBezTo>
                  <a:cubicBezTo>
                    <a:pt x="2294" y="2545"/>
                    <a:pt x="2290" y="2501"/>
                    <a:pt x="2291" y="2460"/>
                  </a:cubicBezTo>
                  <a:close/>
                  <a:moveTo>
                    <a:pt x="2248" y="2693"/>
                  </a:moveTo>
                  <a:cubicBezTo>
                    <a:pt x="2248" y="2696"/>
                    <a:pt x="2248" y="2699"/>
                    <a:pt x="2247" y="2702"/>
                  </a:cubicBezTo>
                  <a:cubicBezTo>
                    <a:pt x="2211" y="2689"/>
                    <a:pt x="2168" y="2685"/>
                    <a:pt x="2130" y="2678"/>
                  </a:cubicBezTo>
                  <a:cubicBezTo>
                    <a:pt x="2082" y="2670"/>
                    <a:pt x="2035" y="2661"/>
                    <a:pt x="1988" y="2651"/>
                  </a:cubicBezTo>
                  <a:cubicBezTo>
                    <a:pt x="2027" y="2643"/>
                    <a:pt x="2066" y="2635"/>
                    <a:pt x="2105" y="2624"/>
                  </a:cubicBezTo>
                  <a:cubicBezTo>
                    <a:pt x="2143" y="2614"/>
                    <a:pt x="2183" y="2602"/>
                    <a:pt x="2217" y="2582"/>
                  </a:cubicBezTo>
                  <a:cubicBezTo>
                    <a:pt x="2253" y="2592"/>
                    <a:pt x="2292" y="2595"/>
                    <a:pt x="2329" y="2600"/>
                  </a:cubicBezTo>
                  <a:cubicBezTo>
                    <a:pt x="2329" y="2600"/>
                    <a:pt x="2330" y="2600"/>
                    <a:pt x="2330" y="2600"/>
                  </a:cubicBezTo>
                  <a:cubicBezTo>
                    <a:pt x="2330" y="2600"/>
                    <a:pt x="2330" y="2600"/>
                    <a:pt x="2331" y="2600"/>
                  </a:cubicBezTo>
                  <a:cubicBezTo>
                    <a:pt x="2333" y="2600"/>
                    <a:pt x="2336" y="2600"/>
                    <a:pt x="2339" y="2601"/>
                  </a:cubicBezTo>
                  <a:cubicBezTo>
                    <a:pt x="2376" y="2606"/>
                    <a:pt x="2413" y="2611"/>
                    <a:pt x="2450" y="2614"/>
                  </a:cubicBezTo>
                  <a:cubicBezTo>
                    <a:pt x="2419" y="2627"/>
                    <a:pt x="2389" y="2643"/>
                    <a:pt x="2359" y="2657"/>
                  </a:cubicBezTo>
                  <a:cubicBezTo>
                    <a:pt x="2324" y="2673"/>
                    <a:pt x="2288" y="2688"/>
                    <a:pt x="2254" y="2705"/>
                  </a:cubicBezTo>
                  <a:cubicBezTo>
                    <a:pt x="2253" y="2705"/>
                    <a:pt x="2252" y="2704"/>
                    <a:pt x="2252" y="2704"/>
                  </a:cubicBezTo>
                  <a:cubicBezTo>
                    <a:pt x="2252" y="2701"/>
                    <a:pt x="2252" y="2698"/>
                    <a:pt x="2252" y="2694"/>
                  </a:cubicBezTo>
                  <a:cubicBezTo>
                    <a:pt x="2253" y="2692"/>
                    <a:pt x="2248" y="2690"/>
                    <a:pt x="2248" y="2693"/>
                  </a:cubicBezTo>
                  <a:close/>
                  <a:moveTo>
                    <a:pt x="1843" y="2270"/>
                  </a:moveTo>
                  <a:cubicBezTo>
                    <a:pt x="1845" y="2240"/>
                    <a:pt x="1847" y="2209"/>
                    <a:pt x="1845" y="2179"/>
                  </a:cubicBezTo>
                  <a:cubicBezTo>
                    <a:pt x="1915" y="2184"/>
                    <a:pt x="1985" y="2184"/>
                    <a:pt x="2054" y="2188"/>
                  </a:cubicBezTo>
                  <a:cubicBezTo>
                    <a:pt x="2130" y="2192"/>
                    <a:pt x="2208" y="2195"/>
                    <a:pt x="2285" y="2187"/>
                  </a:cubicBezTo>
                  <a:cubicBezTo>
                    <a:pt x="2282" y="2212"/>
                    <a:pt x="2280" y="2237"/>
                    <a:pt x="2281" y="2262"/>
                  </a:cubicBezTo>
                  <a:cubicBezTo>
                    <a:pt x="2281" y="2265"/>
                    <a:pt x="2285" y="2267"/>
                    <a:pt x="2286" y="2263"/>
                  </a:cubicBezTo>
                  <a:cubicBezTo>
                    <a:pt x="2286" y="2263"/>
                    <a:pt x="2286" y="2263"/>
                    <a:pt x="2286" y="2263"/>
                  </a:cubicBezTo>
                  <a:cubicBezTo>
                    <a:pt x="2286" y="2268"/>
                    <a:pt x="2287" y="2273"/>
                    <a:pt x="2287" y="2278"/>
                  </a:cubicBezTo>
                  <a:cubicBezTo>
                    <a:pt x="2289" y="2299"/>
                    <a:pt x="2289" y="2320"/>
                    <a:pt x="2289" y="2341"/>
                  </a:cubicBezTo>
                  <a:cubicBezTo>
                    <a:pt x="2289" y="2341"/>
                    <a:pt x="2288" y="2341"/>
                    <a:pt x="2288" y="2342"/>
                  </a:cubicBezTo>
                  <a:cubicBezTo>
                    <a:pt x="2285" y="2383"/>
                    <a:pt x="2285" y="2425"/>
                    <a:pt x="2284" y="2467"/>
                  </a:cubicBezTo>
                  <a:cubicBezTo>
                    <a:pt x="2283" y="2505"/>
                    <a:pt x="2277" y="2546"/>
                    <a:pt x="2280" y="2584"/>
                  </a:cubicBezTo>
                  <a:cubicBezTo>
                    <a:pt x="2261" y="2581"/>
                    <a:pt x="2243" y="2578"/>
                    <a:pt x="2225" y="2576"/>
                  </a:cubicBezTo>
                  <a:cubicBezTo>
                    <a:pt x="2225" y="2575"/>
                    <a:pt x="2224" y="2574"/>
                    <a:pt x="2223" y="2574"/>
                  </a:cubicBezTo>
                  <a:cubicBezTo>
                    <a:pt x="2221" y="2575"/>
                    <a:pt x="2220" y="2575"/>
                    <a:pt x="2219" y="2576"/>
                  </a:cubicBezTo>
                  <a:cubicBezTo>
                    <a:pt x="2215" y="2575"/>
                    <a:pt x="2211" y="2575"/>
                    <a:pt x="2207" y="2575"/>
                  </a:cubicBezTo>
                  <a:cubicBezTo>
                    <a:pt x="2209" y="2550"/>
                    <a:pt x="2209" y="2525"/>
                    <a:pt x="2209" y="2501"/>
                  </a:cubicBezTo>
                  <a:cubicBezTo>
                    <a:pt x="2209" y="2474"/>
                    <a:pt x="2211" y="2448"/>
                    <a:pt x="2210" y="2422"/>
                  </a:cubicBezTo>
                  <a:cubicBezTo>
                    <a:pt x="2214" y="2422"/>
                    <a:pt x="2218" y="2423"/>
                    <a:pt x="2222" y="2423"/>
                  </a:cubicBezTo>
                  <a:cubicBezTo>
                    <a:pt x="2225" y="2424"/>
                    <a:pt x="2225" y="2419"/>
                    <a:pt x="2222" y="2419"/>
                  </a:cubicBezTo>
                  <a:cubicBezTo>
                    <a:pt x="2219" y="2418"/>
                    <a:pt x="2215" y="2418"/>
                    <a:pt x="2212" y="2417"/>
                  </a:cubicBezTo>
                  <a:cubicBezTo>
                    <a:pt x="2214" y="2416"/>
                    <a:pt x="2216" y="2415"/>
                    <a:pt x="2218" y="2415"/>
                  </a:cubicBezTo>
                  <a:cubicBezTo>
                    <a:pt x="2220" y="2414"/>
                    <a:pt x="2218" y="2412"/>
                    <a:pt x="2217" y="2412"/>
                  </a:cubicBezTo>
                  <a:cubicBezTo>
                    <a:pt x="2212" y="2413"/>
                    <a:pt x="2207" y="2414"/>
                    <a:pt x="2202" y="2416"/>
                  </a:cubicBezTo>
                  <a:cubicBezTo>
                    <a:pt x="2153" y="2408"/>
                    <a:pt x="2103" y="2402"/>
                    <a:pt x="2054" y="2393"/>
                  </a:cubicBezTo>
                  <a:cubicBezTo>
                    <a:pt x="1997" y="2382"/>
                    <a:pt x="1940" y="2375"/>
                    <a:pt x="1883" y="2366"/>
                  </a:cubicBezTo>
                  <a:cubicBezTo>
                    <a:pt x="1868" y="2364"/>
                    <a:pt x="1854" y="2362"/>
                    <a:pt x="1839" y="2360"/>
                  </a:cubicBezTo>
                  <a:cubicBezTo>
                    <a:pt x="1841" y="2330"/>
                    <a:pt x="1842" y="2300"/>
                    <a:pt x="1843" y="2270"/>
                  </a:cubicBezTo>
                  <a:close/>
                  <a:moveTo>
                    <a:pt x="1645" y="1926"/>
                  </a:moveTo>
                  <a:cubicBezTo>
                    <a:pt x="1641" y="1953"/>
                    <a:pt x="1642" y="1982"/>
                    <a:pt x="1642" y="2008"/>
                  </a:cubicBezTo>
                  <a:cubicBezTo>
                    <a:pt x="1642" y="2045"/>
                    <a:pt x="1644" y="2082"/>
                    <a:pt x="1644" y="2119"/>
                  </a:cubicBezTo>
                  <a:cubicBezTo>
                    <a:pt x="1645" y="2190"/>
                    <a:pt x="1643" y="2261"/>
                    <a:pt x="1645" y="2331"/>
                  </a:cubicBezTo>
                  <a:cubicBezTo>
                    <a:pt x="1611" y="2326"/>
                    <a:pt x="1576" y="2320"/>
                    <a:pt x="1541" y="2317"/>
                  </a:cubicBezTo>
                  <a:cubicBezTo>
                    <a:pt x="1540" y="2317"/>
                    <a:pt x="1540" y="2318"/>
                    <a:pt x="1540" y="2319"/>
                  </a:cubicBezTo>
                  <a:cubicBezTo>
                    <a:pt x="1515" y="2323"/>
                    <a:pt x="1491" y="2328"/>
                    <a:pt x="1467" y="2334"/>
                  </a:cubicBezTo>
                  <a:cubicBezTo>
                    <a:pt x="1467" y="2324"/>
                    <a:pt x="1466" y="2314"/>
                    <a:pt x="1466" y="2304"/>
                  </a:cubicBezTo>
                  <a:cubicBezTo>
                    <a:pt x="1467" y="2304"/>
                    <a:pt x="1469" y="2303"/>
                    <a:pt x="1470" y="2303"/>
                  </a:cubicBezTo>
                  <a:cubicBezTo>
                    <a:pt x="1474" y="2302"/>
                    <a:pt x="1471" y="2296"/>
                    <a:pt x="1468" y="2296"/>
                  </a:cubicBezTo>
                  <a:cubicBezTo>
                    <a:pt x="1467" y="2296"/>
                    <a:pt x="1467" y="2296"/>
                    <a:pt x="1466" y="2296"/>
                  </a:cubicBezTo>
                  <a:cubicBezTo>
                    <a:pt x="1466" y="2295"/>
                    <a:pt x="1466" y="2295"/>
                    <a:pt x="1466" y="2294"/>
                  </a:cubicBezTo>
                  <a:cubicBezTo>
                    <a:pt x="1466" y="2294"/>
                    <a:pt x="1465" y="2293"/>
                    <a:pt x="1465" y="2294"/>
                  </a:cubicBezTo>
                  <a:cubicBezTo>
                    <a:pt x="1465" y="2294"/>
                    <a:pt x="1465" y="2295"/>
                    <a:pt x="1464" y="2296"/>
                  </a:cubicBezTo>
                  <a:cubicBezTo>
                    <a:pt x="1464" y="2296"/>
                    <a:pt x="1464" y="2296"/>
                    <a:pt x="1464" y="2296"/>
                  </a:cubicBezTo>
                  <a:cubicBezTo>
                    <a:pt x="1442" y="2292"/>
                    <a:pt x="1420" y="2292"/>
                    <a:pt x="1398" y="2290"/>
                  </a:cubicBezTo>
                  <a:cubicBezTo>
                    <a:pt x="1367" y="2287"/>
                    <a:pt x="1336" y="2283"/>
                    <a:pt x="1305" y="2279"/>
                  </a:cubicBezTo>
                  <a:cubicBezTo>
                    <a:pt x="1258" y="2273"/>
                    <a:pt x="1212" y="2265"/>
                    <a:pt x="1165" y="2259"/>
                  </a:cubicBezTo>
                  <a:cubicBezTo>
                    <a:pt x="1165" y="2258"/>
                    <a:pt x="1164" y="2257"/>
                    <a:pt x="1163" y="2257"/>
                  </a:cubicBezTo>
                  <a:cubicBezTo>
                    <a:pt x="1162" y="2257"/>
                    <a:pt x="1161" y="2257"/>
                    <a:pt x="1160" y="2257"/>
                  </a:cubicBezTo>
                  <a:cubicBezTo>
                    <a:pt x="1163" y="2213"/>
                    <a:pt x="1160" y="2168"/>
                    <a:pt x="1161" y="2124"/>
                  </a:cubicBezTo>
                  <a:cubicBezTo>
                    <a:pt x="1163" y="2081"/>
                    <a:pt x="1169" y="2036"/>
                    <a:pt x="1163" y="1993"/>
                  </a:cubicBezTo>
                  <a:cubicBezTo>
                    <a:pt x="1164" y="1993"/>
                    <a:pt x="1166" y="1993"/>
                    <a:pt x="1168" y="1993"/>
                  </a:cubicBezTo>
                  <a:cubicBezTo>
                    <a:pt x="1168" y="1994"/>
                    <a:pt x="1170" y="1994"/>
                    <a:pt x="1170" y="1992"/>
                  </a:cubicBezTo>
                  <a:cubicBezTo>
                    <a:pt x="1170" y="1992"/>
                    <a:pt x="1170" y="1992"/>
                    <a:pt x="1170" y="1992"/>
                  </a:cubicBezTo>
                  <a:cubicBezTo>
                    <a:pt x="1329" y="1974"/>
                    <a:pt x="1489" y="1965"/>
                    <a:pt x="1645" y="1926"/>
                  </a:cubicBezTo>
                  <a:close/>
                  <a:moveTo>
                    <a:pt x="1459" y="2335"/>
                  </a:moveTo>
                  <a:cubicBezTo>
                    <a:pt x="1416" y="2344"/>
                    <a:pt x="1373" y="2353"/>
                    <a:pt x="1330" y="2361"/>
                  </a:cubicBezTo>
                  <a:cubicBezTo>
                    <a:pt x="1260" y="2373"/>
                    <a:pt x="1190" y="2381"/>
                    <a:pt x="1120" y="2387"/>
                  </a:cubicBezTo>
                  <a:cubicBezTo>
                    <a:pt x="1120" y="2384"/>
                    <a:pt x="1119" y="2381"/>
                    <a:pt x="1119" y="2378"/>
                  </a:cubicBezTo>
                  <a:cubicBezTo>
                    <a:pt x="1118" y="2374"/>
                    <a:pt x="1112" y="2372"/>
                    <a:pt x="1112" y="2377"/>
                  </a:cubicBezTo>
                  <a:cubicBezTo>
                    <a:pt x="1112" y="2381"/>
                    <a:pt x="1112" y="2384"/>
                    <a:pt x="1111" y="2388"/>
                  </a:cubicBezTo>
                  <a:cubicBezTo>
                    <a:pt x="1110" y="2388"/>
                    <a:pt x="1109" y="2388"/>
                    <a:pt x="1107" y="2388"/>
                  </a:cubicBezTo>
                  <a:cubicBezTo>
                    <a:pt x="1106" y="2388"/>
                    <a:pt x="1106" y="2389"/>
                    <a:pt x="1106" y="2389"/>
                  </a:cubicBezTo>
                  <a:cubicBezTo>
                    <a:pt x="1105" y="2389"/>
                    <a:pt x="1105" y="2389"/>
                    <a:pt x="1105" y="2389"/>
                  </a:cubicBezTo>
                  <a:cubicBezTo>
                    <a:pt x="1103" y="2389"/>
                    <a:pt x="1103" y="2392"/>
                    <a:pt x="1105" y="2392"/>
                  </a:cubicBezTo>
                  <a:cubicBezTo>
                    <a:pt x="1106" y="2392"/>
                    <a:pt x="1106" y="2392"/>
                    <a:pt x="1106" y="2393"/>
                  </a:cubicBezTo>
                  <a:cubicBezTo>
                    <a:pt x="1107" y="2393"/>
                    <a:pt x="1107" y="2393"/>
                    <a:pt x="1108" y="2393"/>
                  </a:cubicBezTo>
                  <a:cubicBezTo>
                    <a:pt x="1108" y="2393"/>
                    <a:pt x="1109" y="2393"/>
                    <a:pt x="1109" y="2393"/>
                  </a:cubicBezTo>
                  <a:cubicBezTo>
                    <a:pt x="1110" y="2393"/>
                    <a:pt x="1110" y="2394"/>
                    <a:pt x="1111" y="2394"/>
                  </a:cubicBezTo>
                  <a:cubicBezTo>
                    <a:pt x="1111" y="2435"/>
                    <a:pt x="1117" y="2477"/>
                    <a:pt x="1118" y="2518"/>
                  </a:cubicBezTo>
                  <a:cubicBezTo>
                    <a:pt x="1120" y="2552"/>
                    <a:pt x="1121" y="2586"/>
                    <a:pt x="1123" y="2620"/>
                  </a:cubicBezTo>
                  <a:cubicBezTo>
                    <a:pt x="1122" y="2620"/>
                    <a:pt x="1121" y="2620"/>
                    <a:pt x="1119" y="2620"/>
                  </a:cubicBezTo>
                  <a:cubicBezTo>
                    <a:pt x="1118" y="2620"/>
                    <a:pt x="1117" y="2620"/>
                    <a:pt x="1116" y="2619"/>
                  </a:cubicBezTo>
                  <a:cubicBezTo>
                    <a:pt x="1114" y="2619"/>
                    <a:pt x="1113" y="2620"/>
                    <a:pt x="1113" y="2621"/>
                  </a:cubicBezTo>
                  <a:cubicBezTo>
                    <a:pt x="1058" y="2630"/>
                    <a:pt x="1004" y="2640"/>
                    <a:pt x="950" y="2652"/>
                  </a:cubicBezTo>
                  <a:cubicBezTo>
                    <a:pt x="920" y="2658"/>
                    <a:pt x="890" y="2665"/>
                    <a:pt x="860" y="2671"/>
                  </a:cubicBezTo>
                  <a:cubicBezTo>
                    <a:pt x="844" y="2674"/>
                    <a:pt x="827" y="2675"/>
                    <a:pt x="810" y="2678"/>
                  </a:cubicBezTo>
                  <a:cubicBezTo>
                    <a:pt x="809" y="2654"/>
                    <a:pt x="805" y="2631"/>
                    <a:pt x="805" y="2607"/>
                  </a:cubicBezTo>
                  <a:cubicBezTo>
                    <a:pt x="806" y="2579"/>
                    <a:pt x="807" y="2550"/>
                    <a:pt x="808" y="2522"/>
                  </a:cubicBezTo>
                  <a:cubicBezTo>
                    <a:pt x="810" y="2494"/>
                    <a:pt x="813" y="2466"/>
                    <a:pt x="816" y="2438"/>
                  </a:cubicBezTo>
                  <a:cubicBezTo>
                    <a:pt x="819" y="2417"/>
                    <a:pt x="821" y="2394"/>
                    <a:pt x="819" y="2372"/>
                  </a:cubicBezTo>
                  <a:cubicBezTo>
                    <a:pt x="840" y="2375"/>
                    <a:pt x="864" y="2373"/>
                    <a:pt x="885" y="2373"/>
                  </a:cubicBezTo>
                  <a:cubicBezTo>
                    <a:pt x="914" y="2372"/>
                    <a:pt x="943" y="2369"/>
                    <a:pt x="971" y="2366"/>
                  </a:cubicBezTo>
                  <a:cubicBezTo>
                    <a:pt x="1028" y="2359"/>
                    <a:pt x="1086" y="2352"/>
                    <a:pt x="1143" y="2344"/>
                  </a:cubicBezTo>
                  <a:cubicBezTo>
                    <a:pt x="1200" y="2337"/>
                    <a:pt x="1257" y="2326"/>
                    <a:pt x="1314" y="2322"/>
                  </a:cubicBezTo>
                  <a:cubicBezTo>
                    <a:pt x="1341" y="2320"/>
                    <a:pt x="1369" y="2317"/>
                    <a:pt x="1396" y="2314"/>
                  </a:cubicBezTo>
                  <a:cubicBezTo>
                    <a:pt x="1417" y="2311"/>
                    <a:pt x="1441" y="2311"/>
                    <a:pt x="1461" y="2305"/>
                  </a:cubicBezTo>
                  <a:cubicBezTo>
                    <a:pt x="1459" y="2315"/>
                    <a:pt x="1459" y="2325"/>
                    <a:pt x="1459" y="2335"/>
                  </a:cubicBezTo>
                  <a:close/>
                  <a:moveTo>
                    <a:pt x="876" y="1669"/>
                  </a:moveTo>
                  <a:cubicBezTo>
                    <a:pt x="876" y="1669"/>
                    <a:pt x="876" y="1669"/>
                    <a:pt x="877" y="1669"/>
                  </a:cubicBezTo>
                  <a:cubicBezTo>
                    <a:pt x="891" y="1676"/>
                    <a:pt x="907" y="1682"/>
                    <a:pt x="921" y="1688"/>
                  </a:cubicBezTo>
                  <a:cubicBezTo>
                    <a:pt x="947" y="1698"/>
                    <a:pt x="973" y="1708"/>
                    <a:pt x="1000" y="1715"/>
                  </a:cubicBezTo>
                  <a:cubicBezTo>
                    <a:pt x="1053" y="1730"/>
                    <a:pt x="1107" y="1745"/>
                    <a:pt x="1162" y="1758"/>
                  </a:cubicBezTo>
                  <a:cubicBezTo>
                    <a:pt x="1159" y="1794"/>
                    <a:pt x="1161" y="1830"/>
                    <a:pt x="1163" y="1866"/>
                  </a:cubicBezTo>
                  <a:cubicBezTo>
                    <a:pt x="1165" y="1907"/>
                    <a:pt x="1165" y="1948"/>
                    <a:pt x="1167" y="1989"/>
                  </a:cubicBezTo>
                  <a:cubicBezTo>
                    <a:pt x="1166" y="1990"/>
                    <a:pt x="1164" y="1990"/>
                    <a:pt x="1162" y="1990"/>
                  </a:cubicBezTo>
                  <a:cubicBezTo>
                    <a:pt x="1162" y="1989"/>
                    <a:pt x="1162" y="1988"/>
                    <a:pt x="1162" y="1987"/>
                  </a:cubicBezTo>
                  <a:cubicBezTo>
                    <a:pt x="1162" y="1986"/>
                    <a:pt x="1161" y="1986"/>
                    <a:pt x="1160" y="1987"/>
                  </a:cubicBezTo>
                  <a:cubicBezTo>
                    <a:pt x="1149" y="2030"/>
                    <a:pt x="1155" y="2078"/>
                    <a:pt x="1156" y="2123"/>
                  </a:cubicBezTo>
                  <a:cubicBezTo>
                    <a:pt x="1157" y="2167"/>
                    <a:pt x="1154" y="2212"/>
                    <a:pt x="1157" y="2257"/>
                  </a:cubicBezTo>
                  <a:cubicBezTo>
                    <a:pt x="1155" y="2257"/>
                    <a:pt x="1153" y="2257"/>
                    <a:pt x="1151" y="2257"/>
                  </a:cubicBezTo>
                  <a:cubicBezTo>
                    <a:pt x="1150" y="2257"/>
                    <a:pt x="1148" y="2256"/>
                    <a:pt x="1147" y="2256"/>
                  </a:cubicBezTo>
                  <a:cubicBezTo>
                    <a:pt x="1147" y="2256"/>
                    <a:pt x="1146" y="2256"/>
                    <a:pt x="1146" y="2257"/>
                  </a:cubicBezTo>
                  <a:cubicBezTo>
                    <a:pt x="1102" y="2257"/>
                    <a:pt x="1057" y="2261"/>
                    <a:pt x="1013" y="2264"/>
                  </a:cubicBezTo>
                  <a:cubicBezTo>
                    <a:pt x="966" y="2267"/>
                    <a:pt x="919" y="2270"/>
                    <a:pt x="872" y="2272"/>
                  </a:cubicBezTo>
                  <a:cubicBezTo>
                    <a:pt x="872" y="2272"/>
                    <a:pt x="872" y="2272"/>
                    <a:pt x="872" y="2272"/>
                  </a:cubicBezTo>
                  <a:cubicBezTo>
                    <a:pt x="876" y="2248"/>
                    <a:pt x="871" y="2221"/>
                    <a:pt x="870" y="2196"/>
                  </a:cubicBezTo>
                  <a:cubicBezTo>
                    <a:pt x="869" y="2170"/>
                    <a:pt x="869" y="2143"/>
                    <a:pt x="869" y="2117"/>
                  </a:cubicBezTo>
                  <a:cubicBezTo>
                    <a:pt x="868" y="2064"/>
                    <a:pt x="870" y="2012"/>
                    <a:pt x="871" y="1959"/>
                  </a:cubicBezTo>
                  <a:cubicBezTo>
                    <a:pt x="872" y="1906"/>
                    <a:pt x="874" y="1854"/>
                    <a:pt x="877" y="1801"/>
                  </a:cubicBezTo>
                  <a:cubicBezTo>
                    <a:pt x="879" y="1759"/>
                    <a:pt x="885" y="1711"/>
                    <a:pt x="876" y="1669"/>
                  </a:cubicBezTo>
                  <a:close/>
                  <a:moveTo>
                    <a:pt x="1006" y="2270"/>
                  </a:moveTo>
                  <a:cubicBezTo>
                    <a:pt x="1052" y="2267"/>
                    <a:pt x="1099" y="2268"/>
                    <a:pt x="1145" y="2263"/>
                  </a:cubicBezTo>
                  <a:cubicBezTo>
                    <a:pt x="1145" y="2264"/>
                    <a:pt x="1146" y="2266"/>
                    <a:pt x="1148" y="2266"/>
                  </a:cubicBezTo>
                  <a:cubicBezTo>
                    <a:pt x="1200" y="2275"/>
                    <a:pt x="1253" y="2279"/>
                    <a:pt x="1305" y="2284"/>
                  </a:cubicBezTo>
                  <a:cubicBezTo>
                    <a:pt x="1331" y="2287"/>
                    <a:pt x="1357" y="2290"/>
                    <a:pt x="1383" y="2293"/>
                  </a:cubicBezTo>
                  <a:cubicBezTo>
                    <a:pt x="1398" y="2295"/>
                    <a:pt x="1414" y="2297"/>
                    <a:pt x="1429" y="2299"/>
                  </a:cubicBezTo>
                  <a:cubicBezTo>
                    <a:pt x="1417" y="2301"/>
                    <a:pt x="1406" y="2303"/>
                    <a:pt x="1395" y="2305"/>
                  </a:cubicBezTo>
                  <a:cubicBezTo>
                    <a:pt x="1367" y="2309"/>
                    <a:pt x="1340" y="2313"/>
                    <a:pt x="1313" y="2316"/>
                  </a:cubicBezTo>
                  <a:cubicBezTo>
                    <a:pt x="1256" y="2322"/>
                    <a:pt x="1199" y="2333"/>
                    <a:pt x="1142" y="2341"/>
                  </a:cubicBezTo>
                  <a:cubicBezTo>
                    <a:pt x="1085" y="2348"/>
                    <a:pt x="1027" y="2355"/>
                    <a:pt x="970" y="2358"/>
                  </a:cubicBezTo>
                  <a:cubicBezTo>
                    <a:pt x="941" y="2359"/>
                    <a:pt x="912" y="2360"/>
                    <a:pt x="883" y="2361"/>
                  </a:cubicBezTo>
                  <a:cubicBezTo>
                    <a:pt x="864" y="2362"/>
                    <a:pt x="844" y="2361"/>
                    <a:pt x="825" y="2363"/>
                  </a:cubicBezTo>
                  <a:cubicBezTo>
                    <a:pt x="824" y="2361"/>
                    <a:pt x="823" y="2359"/>
                    <a:pt x="821" y="2358"/>
                  </a:cubicBezTo>
                  <a:cubicBezTo>
                    <a:pt x="792" y="2348"/>
                    <a:pt x="760" y="2344"/>
                    <a:pt x="730" y="2337"/>
                  </a:cubicBezTo>
                  <a:cubicBezTo>
                    <a:pt x="698" y="2329"/>
                    <a:pt x="666" y="2320"/>
                    <a:pt x="634" y="2311"/>
                  </a:cubicBezTo>
                  <a:cubicBezTo>
                    <a:pt x="611" y="2305"/>
                    <a:pt x="588" y="2298"/>
                    <a:pt x="564" y="2291"/>
                  </a:cubicBezTo>
                  <a:cubicBezTo>
                    <a:pt x="577" y="2292"/>
                    <a:pt x="590" y="2291"/>
                    <a:pt x="603" y="2290"/>
                  </a:cubicBezTo>
                  <a:cubicBezTo>
                    <a:pt x="629" y="2289"/>
                    <a:pt x="656" y="2287"/>
                    <a:pt x="682" y="2286"/>
                  </a:cubicBezTo>
                  <a:cubicBezTo>
                    <a:pt x="737" y="2284"/>
                    <a:pt x="793" y="2281"/>
                    <a:pt x="848" y="2278"/>
                  </a:cubicBezTo>
                  <a:cubicBezTo>
                    <a:pt x="901" y="2276"/>
                    <a:pt x="953" y="2273"/>
                    <a:pt x="1006" y="2270"/>
                  </a:cubicBezTo>
                  <a:close/>
                  <a:moveTo>
                    <a:pt x="1848" y="1714"/>
                  </a:moveTo>
                  <a:cubicBezTo>
                    <a:pt x="1846" y="1712"/>
                    <a:pt x="1844" y="1712"/>
                    <a:pt x="1844" y="1715"/>
                  </a:cubicBezTo>
                  <a:cubicBezTo>
                    <a:pt x="1843" y="1717"/>
                    <a:pt x="1843" y="1719"/>
                    <a:pt x="1843" y="1721"/>
                  </a:cubicBezTo>
                  <a:cubicBezTo>
                    <a:pt x="1840" y="1721"/>
                    <a:pt x="1836" y="1722"/>
                    <a:pt x="1832" y="1722"/>
                  </a:cubicBezTo>
                  <a:cubicBezTo>
                    <a:pt x="1832" y="1722"/>
                    <a:pt x="1831" y="1722"/>
                    <a:pt x="1831" y="1722"/>
                  </a:cubicBezTo>
                  <a:cubicBezTo>
                    <a:pt x="1830" y="1722"/>
                    <a:pt x="1830" y="1722"/>
                    <a:pt x="1830" y="1722"/>
                  </a:cubicBezTo>
                  <a:cubicBezTo>
                    <a:pt x="1712" y="1738"/>
                    <a:pt x="1596" y="1765"/>
                    <a:pt x="1481" y="1796"/>
                  </a:cubicBezTo>
                  <a:cubicBezTo>
                    <a:pt x="1481" y="1795"/>
                    <a:pt x="1481" y="1794"/>
                    <a:pt x="1481" y="1793"/>
                  </a:cubicBezTo>
                  <a:cubicBezTo>
                    <a:pt x="1481" y="1724"/>
                    <a:pt x="1476" y="1654"/>
                    <a:pt x="1473" y="1585"/>
                  </a:cubicBezTo>
                  <a:cubicBezTo>
                    <a:pt x="1470" y="1514"/>
                    <a:pt x="1466" y="1444"/>
                    <a:pt x="1464" y="1373"/>
                  </a:cubicBezTo>
                  <a:cubicBezTo>
                    <a:pt x="1461" y="1303"/>
                    <a:pt x="1460" y="1233"/>
                    <a:pt x="1459" y="1163"/>
                  </a:cubicBezTo>
                  <a:cubicBezTo>
                    <a:pt x="1458" y="1097"/>
                    <a:pt x="1462" y="1027"/>
                    <a:pt x="1450" y="961"/>
                  </a:cubicBezTo>
                  <a:cubicBezTo>
                    <a:pt x="1451" y="960"/>
                    <a:pt x="1452" y="960"/>
                    <a:pt x="1453" y="959"/>
                  </a:cubicBezTo>
                  <a:cubicBezTo>
                    <a:pt x="1515" y="1001"/>
                    <a:pt x="1583" y="1035"/>
                    <a:pt x="1648" y="1073"/>
                  </a:cubicBezTo>
                  <a:cubicBezTo>
                    <a:pt x="1716" y="1112"/>
                    <a:pt x="1783" y="1154"/>
                    <a:pt x="1852" y="1190"/>
                  </a:cubicBezTo>
                  <a:cubicBezTo>
                    <a:pt x="1854" y="1268"/>
                    <a:pt x="1853" y="1346"/>
                    <a:pt x="1852" y="1423"/>
                  </a:cubicBezTo>
                  <a:cubicBezTo>
                    <a:pt x="1850" y="1423"/>
                    <a:pt x="1848" y="1422"/>
                    <a:pt x="1847" y="1421"/>
                  </a:cubicBezTo>
                  <a:cubicBezTo>
                    <a:pt x="1844" y="1420"/>
                    <a:pt x="1844" y="1425"/>
                    <a:pt x="1846" y="1425"/>
                  </a:cubicBezTo>
                  <a:cubicBezTo>
                    <a:pt x="1848" y="1426"/>
                    <a:pt x="1850" y="1427"/>
                    <a:pt x="1852" y="1428"/>
                  </a:cubicBezTo>
                  <a:cubicBezTo>
                    <a:pt x="1851" y="1523"/>
                    <a:pt x="1848" y="1618"/>
                    <a:pt x="1848" y="1714"/>
                  </a:cubicBezTo>
                  <a:close/>
                  <a:moveTo>
                    <a:pt x="2018" y="1571"/>
                  </a:moveTo>
                  <a:cubicBezTo>
                    <a:pt x="2029" y="1570"/>
                    <a:pt x="2040" y="1567"/>
                    <a:pt x="2051" y="1564"/>
                  </a:cubicBezTo>
                  <a:cubicBezTo>
                    <a:pt x="2067" y="1559"/>
                    <a:pt x="2083" y="1556"/>
                    <a:pt x="2099" y="1550"/>
                  </a:cubicBezTo>
                  <a:cubicBezTo>
                    <a:pt x="2099" y="1554"/>
                    <a:pt x="2099" y="1557"/>
                    <a:pt x="2099" y="1560"/>
                  </a:cubicBezTo>
                  <a:cubicBezTo>
                    <a:pt x="2099" y="1562"/>
                    <a:pt x="2102" y="1563"/>
                    <a:pt x="2102" y="1561"/>
                  </a:cubicBezTo>
                  <a:cubicBezTo>
                    <a:pt x="2102" y="1557"/>
                    <a:pt x="2102" y="1553"/>
                    <a:pt x="2103" y="1549"/>
                  </a:cubicBezTo>
                  <a:cubicBezTo>
                    <a:pt x="2104" y="1549"/>
                    <a:pt x="2105" y="1548"/>
                    <a:pt x="2107" y="1548"/>
                  </a:cubicBezTo>
                  <a:cubicBezTo>
                    <a:pt x="2109" y="1547"/>
                    <a:pt x="2108" y="1542"/>
                    <a:pt x="2105" y="1543"/>
                  </a:cubicBezTo>
                  <a:cubicBezTo>
                    <a:pt x="2104" y="1543"/>
                    <a:pt x="2104" y="1543"/>
                    <a:pt x="2103" y="1543"/>
                  </a:cubicBezTo>
                  <a:cubicBezTo>
                    <a:pt x="2109" y="1471"/>
                    <a:pt x="2109" y="1397"/>
                    <a:pt x="2102" y="1325"/>
                  </a:cubicBezTo>
                  <a:cubicBezTo>
                    <a:pt x="2132" y="1317"/>
                    <a:pt x="2161" y="1304"/>
                    <a:pt x="2189" y="1290"/>
                  </a:cubicBezTo>
                  <a:cubicBezTo>
                    <a:pt x="2218" y="1275"/>
                    <a:pt x="2251" y="1259"/>
                    <a:pt x="2277" y="1238"/>
                  </a:cubicBezTo>
                  <a:cubicBezTo>
                    <a:pt x="2272" y="1281"/>
                    <a:pt x="2274" y="1325"/>
                    <a:pt x="2275" y="1369"/>
                  </a:cubicBezTo>
                  <a:cubicBezTo>
                    <a:pt x="2275" y="1420"/>
                    <a:pt x="2276" y="1470"/>
                    <a:pt x="2276" y="1520"/>
                  </a:cubicBezTo>
                  <a:cubicBezTo>
                    <a:pt x="2276" y="1619"/>
                    <a:pt x="2269" y="1717"/>
                    <a:pt x="2260" y="1815"/>
                  </a:cubicBezTo>
                  <a:cubicBezTo>
                    <a:pt x="2211" y="1807"/>
                    <a:pt x="2161" y="1797"/>
                    <a:pt x="2112" y="1786"/>
                  </a:cubicBezTo>
                  <a:cubicBezTo>
                    <a:pt x="2080" y="1779"/>
                    <a:pt x="2049" y="1772"/>
                    <a:pt x="2018" y="1765"/>
                  </a:cubicBezTo>
                  <a:cubicBezTo>
                    <a:pt x="2021" y="1720"/>
                    <a:pt x="2018" y="1674"/>
                    <a:pt x="2017" y="1629"/>
                  </a:cubicBezTo>
                  <a:cubicBezTo>
                    <a:pt x="2017" y="1610"/>
                    <a:pt x="2018" y="1591"/>
                    <a:pt x="2018" y="1571"/>
                  </a:cubicBezTo>
                  <a:close/>
                  <a:moveTo>
                    <a:pt x="2017" y="1489"/>
                  </a:moveTo>
                  <a:cubicBezTo>
                    <a:pt x="2013" y="1515"/>
                    <a:pt x="2012" y="1541"/>
                    <a:pt x="2012" y="1567"/>
                  </a:cubicBezTo>
                  <a:cubicBezTo>
                    <a:pt x="2011" y="1568"/>
                    <a:pt x="2010" y="1568"/>
                    <a:pt x="2008" y="1569"/>
                  </a:cubicBezTo>
                  <a:cubicBezTo>
                    <a:pt x="2007" y="1570"/>
                    <a:pt x="2008" y="1572"/>
                    <a:pt x="2009" y="1572"/>
                  </a:cubicBezTo>
                  <a:cubicBezTo>
                    <a:pt x="2010" y="1572"/>
                    <a:pt x="2011" y="1572"/>
                    <a:pt x="2012" y="1572"/>
                  </a:cubicBezTo>
                  <a:cubicBezTo>
                    <a:pt x="2012" y="1588"/>
                    <a:pt x="2013" y="1604"/>
                    <a:pt x="2013" y="1620"/>
                  </a:cubicBezTo>
                  <a:cubicBezTo>
                    <a:pt x="2013" y="1667"/>
                    <a:pt x="2012" y="1716"/>
                    <a:pt x="2015" y="1764"/>
                  </a:cubicBezTo>
                  <a:cubicBezTo>
                    <a:pt x="2001" y="1761"/>
                    <a:pt x="1988" y="1757"/>
                    <a:pt x="1975" y="1754"/>
                  </a:cubicBezTo>
                  <a:cubicBezTo>
                    <a:pt x="1934" y="1744"/>
                    <a:pt x="1893" y="1732"/>
                    <a:pt x="1851" y="1725"/>
                  </a:cubicBezTo>
                  <a:cubicBezTo>
                    <a:pt x="1855" y="1686"/>
                    <a:pt x="1853" y="1646"/>
                    <a:pt x="1854" y="1607"/>
                  </a:cubicBezTo>
                  <a:cubicBezTo>
                    <a:pt x="1854" y="1560"/>
                    <a:pt x="1855" y="1513"/>
                    <a:pt x="1856" y="1466"/>
                  </a:cubicBezTo>
                  <a:cubicBezTo>
                    <a:pt x="1857" y="1454"/>
                    <a:pt x="1857" y="1442"/>
                    <a:pt x="1857" y="1430"/>
                  </a:cubicBezTo>
                  <a:cubicBezTo>
                    <a:pt x="1887" y="1443"/>
                    <a:pt x="1918" y="1455"/>
                    <a:pt x="1949" y="1467"/>
                  </a:cubicBezTo>
                  <a:cubicBezTo>
                    <a:pt x="1949" y="1469"/>
                    <a:pt x="1949" y="1471"/>
                    <a:pt x="1949" y="1474"/>
                  </a:cubicBezTo>
                  <a:cubicBezTo>
                    <a:pt x="1949" y="1476"/>
                    <a:pt x="1952" y="1477"/>
                    <a:pt x="1952" y="1475"/>
                  </a:cubicBezTo>
                  <a:cubicBezTo>
                    <a:pt x="1952" y="1473"/>
                    <a:pt x="1953" y="1470"/>
                    <a:pt x="1953" y="1468"/>
                  </a:cubicBezTo>
                  <a:cubicBezTo>
                    <a:pt x="1974" y="1476"/>
                    <a:pt x="1996" y="1483"/>
                    <a:pt x="2017" y="1489"/>
                  </a:cubicBezTo>
                  <a:close/>
                  <a:moveTo>
                    <a:pt x="1566" y="414"/>
                  </a:moveTo>
                  <a:cubicBezTo>
                    <a:pt x="1621" y="473"/>
                    <a:pt x="1683" y="525"/>
                    <a:pt x="1746" y="576"/>
                  </a:cubicBezTo>
                  <a:cubicBezTo>
                    <a:pt x="1815" y="632"/>
                    <a:pt x="1885" y="687"/>
                    <a:pt x="1955" y="741"/>
                  </a:cubicBezTo>
                  <a:cubicBezTo>
                    <a:pt x="1952" y="764"/>
                    <a:pt x="1952" y="786"/>
                    <a:pt x="1956" y="809"/>
                  </a:cubicBezTo>
                  <a:cubicBezTo>
                    <a:pt x="1961" y="843"/>
                    <a:pt x="1959" y="878"/>
                    <a:pt x="1959" y="911"/>
                  </a:cubicBezTo>
                  <a:cubicBezTo>
                    <a:pt x="1959" y="975"/>
                    <a:pt x="1960" y="1038"/>
                    <a:pt x="1959" y="1102"/>
                  </a:cubicBezTo>
                  <a:cubicBezTo>
                    <a:pt x="1957" y="1220"/>
                    <a:pt x="1950" y="1339"/>
                    <a:pt x="1949" y="1457"/>
                  </a:cubicBezTo>
                  <a:cubicBezTo>
                    <a:pt x="1919" y="1446"/>
                    <a:pt x="1888" y="1436"/>
                    <a:pt x="1857" y="1425"/>
                  </a:cubicBezTo>
                  <a:cubicBezTo>
                    <a:pt x="1859" y="1347"/>
                    <a:pt x="1860" y="1270"/>
                    <a:pt x="1856" y="1192"/>
                  </a:cubicBezTo>
                  <a:cubicBezTo>
                    <a:pt x="1859" y="1194"/>
                    <a:pt x="1861" y="1195"/>
                    <a:pt x="1864" y="1196"/>
                  </a:cubicBezTo>
                  <a:cubicBezTo>
                    <a:pt x="1866" y="1197"/>
                    <a:pt x="1866" y="1195"/>
                    <a:pt x="1865" y="1194"/>
                  </a:cubicBezTo>
                  <a:cubicBezTo>
                    <a:pt x="1862" y="1192"/>
                    <a:pt x="1859" y="1190"/>
                    <a:pt x="1856" y="1188"/>
                  </a:cubicBezTo>
                  <a:cubicBezTo>
                    <a:pt x="1856" y="1187"/>
                    <a:pt x="1856" y="1186"/>
                    <a:pt x="1856" y="1185"/>
                  </a:cubicBezTo>
                  <a:cubicBezTo>
                    <a:pt x="1856" y="1183"/>
                    <a:pt x="1852" y="1182"/>
                    <a:pt x="1852" y="1184"/>
                  </a:cubicBezTo>
                  <a:cubicBezTo>
                    <a:pt x="1852" y="1185"/>
                    <a:pt x="1852" y="1185"/>
                    <a:pt x="1852" y="1186"/>
                  </a:cubicBezTo>
                  <a:cubicBezTo>
                    <a:pt x="1824" y="1168"/>
                    <a:pt x="1795" y="1152"/>
                    <a:pt x="1766" y="1136"/>
                  </a:cubicBezTo>
                  <a:cubicBezTo>
                    <a:pt x="1729" y="1115"/>
                    <a:pt x="1693" y="1094"/>
                    <a:pt x="1656" y="1073"/>
                  </a:cubicBezTo>
                  <a:cubicBezTo>
                    <a:pt x="1627" y="1056"/>
                    <a:pt x="1599" y="1038"/>
                    <a:pt x="1570" y="1020"/>
                  </a:cubicBezTo>
                  <a:cubicBezTo>
                    <a:pt x="1570" y="1020"/>
                    <a:pt x="1570" y="1020"/>
                    <a:pt x="1570" y="1020"/>
                  </a:cubicBezTo>
                  <a:cubicBezTo>
                    <a:pt x="1574" y="971"/>
                    <a:pt x="1577" y="921"/>
                    <a:pt x="1578" y="873"/>
                  </a:cubicBezTo>
                  <a:cubicBezTo>
                    <a:pt x="1578" y="820"/>
                    <a:pt x="1575" y="766"/>
                    <a:pt x="1573" y="713"/>
                  </a:cubicBezTo>
                  <a:cubicBezTo>
                    <a:pt x="1571" y="661"/>
                    <a:pt x="1569" y="608"/>
                    <a:pt x="1567" y="555"/>
                  </a:cubicBezTo>
                  <a:cubicBezTo>
                    <a:pt x="1566" y="509"/>
                    <a:pt x="1568" y="462"/>
                    <a:pt x="1565" y="416"/>
                  </a:cubicBezTo>
                  <a:lnTo>
                    <a:pt x="1566" y="414"/>
                  </a:lnTo>
                  <a:close/>
                  <a:moveTo>
                    <a:pt x="1459" y="490"/>
                  </a:moveTo>
                  <a:cubicBezTo>
                    <a:pt x="1478" y="478"/>
                    <a:pt x="1497" y="464"/>
                    <a:pt x="1517" y="451"/>
                  </a:cubicBezTo>
                  <a:cubicBezTo>
                    <a:pt x="1531" y="441"/>
                    <a:pt x="1546" y="432"/>
                    <a:pt x="1560" y="420"/>
                  </a:cubicBezTo>
                  <a:cubicBezTo>
                    <a:pt x="1557" y="464"/>
                    <a:pt x="1561" y="510"/>
                    <a:pt x="1562" y="553"/>
                  </a:cubicBezTo>
                  <a:cubicBezTo>
                    <a:pt x="1563" y="606"/>
                    <a:pt x="1564" y="659"/>
                    <a:pt x="1565" y="711"/>
                  </a:cubicBezTo>
                  <a:cubicBezTo>
                    <a:pt x="1566" y="764"/>
                    <a:pt x="1567" y="817"/>
                    <a:pt x="1567" y="870"/>
                  </a:cubicBezTo>
                  <a:cubicBezTo>
                    <a:pt x="1567" y="920"/>
                    <a:pt x="1572" y="969"/>
                    <a:pt x="1569" y="1020"/>
                  </a:cubicBezTo>
                  <a:cubicBezTo>
                    <a:pt x="1529" y="994"/>
                    <a:pt x="1488" y="970"/>
                    <a:pt x="1446" y="949"/>
                  </a:cubicBezTo>
                  <a:cubicBezTo>
                    <a:pt x="1444" y="948"/>
                    <a:pt x="1442" y="951"/>
                    <a:pt x="1444" y="953"/>
                  </a:cubicBezTo>
                  <a:cubicBezTo>
                    <a:pt x="1445" y="954"/>
                    <a:pt x="1446" y="954"/>
                    <a:pt x="1447" y="955"/>
                  </a:cubicBezTo>
                  <a:cubicBezTo>
                    <a:pt x="1447" y="956"/>
                    <a:pt x="1447" y="956"/>
                    <a:pt x="1447" y="957"/>
                  </a:cubicBezTo>
                  <a:cubicBezTo>
                    <a:pt x="1422" y="972"/>
                    <a:pt x="1396" y="987"/>
                    <a:pt x="1371" y="1002"/>
                  </a:cubicBezTo>
                  <a:cubicBezTo>
                    <a:pt x="1371" y="925"/>
                    <a:pt x="1371" y="848"/>
                    <a:pt x="1370" y="771"/>
                  </a:cubicBezTo>
                  <a:cubicBezTo>
                    <a:pt x="1369" y="698"/>
                    <a:pt x="1373" y="624"/>
                    <a:pt x="1368" y="551"/>
                  </a:cubicBezTo>
                  <a:cubicBezTo>
                    <a:pt x="1398" y="531"/>
                    <a:pt x="1428" y="510"/>
                    <a:pt x="1459" y="490"/>
                  </a:cubicBezTo>
                  <a:close/>
                  <a:moveTo>
                    <a:pt x="1012" y="22"/>
                  </a:moveTo>
                  <a:cubicBezTo>
                    <a:pt x="1013" y="20"/>
                    <a:pt x="1014" y="19"/>
                    <a:pt x="1015" y="18"/>
                  </a:cubicBezTo>
                  <a:cubicBezTo>
                    <a:pt x="1050" y="53"/>
                    <a:pt x="1087" y="84"/>
                    <a:pt x="1125" y="114"/>
                  </a:cubicBezTo>
                  <a:cubicBezTo>
                    <a:pt x="1158" y="140"/>
                    <a:pt x="1189" y="167"/>
                    <a:pt x="1221" y="194"/>
                  </a:cubicBezTo>
                  <a:cubicBezTo>
                    <a:pt x="1221" y="264"/>
                    <a:pt x="1223" y="334"/>
                    <a:pt x="1224" y="405"/>
                  </a:cubicBezTo>
                  <a:cubicBezTo>
                    <a:pt x="1224" y="483"/>
                    <a:pt x="1224" y="561"/>
                    <a:pt x="1224" y="639"/>
                  </a:cubicBezTo>
                  <a:cubicBezTo>
                    <a:pt x="1225" y="715"/>
                    <a:pt x="1225" y="791"/>
                    <a:pt x="1226" y="867"/>
                  </a:cubicBezTo>
                  <a:cubicBezTo>
                    <a:pt x="1226" y="940"/>
                    <a:pt x="1225" y="1013"/>
                    <a:pt x="1230" y="1085"/>
                  </a:cubicBezTo>
                  <a:cubicBezTo>
                    <a:pt x="1230" y="1085"/>
                    <a:pt x="1230" y="1086"/>
                    <a:pt x="1229" y="1086"/>
                  </a:cubicBezTo>
                  <a:cubicBezTo>
                    <a:pt x="1192" y="1107"/>
                    <a:pt x="1153" y="1127"/>
                    <a:pt x="1115" y="1147"/>
                  </a:cubicBezTo>
                  <a:cubicBezTo>
                    <a:pt x="1083" y="1164"/>
                    <a:pt x="1050" y="1179"/>
                    <a:pt x="1018" y="1195"/>
                  </a:cubicBezTo>
                  <a:cubicBezTo>
                    <a:pt x="1025" y="997"/>
                    <a:pt x="1021" y="799"/>
                    <a:pt x="1016" y="601"/>
                  </a:cubicBezTo>
                  <a:cubicBezTo>
                    <a:pt x="1011" y="408"/>
                    <a:pt x="1010" y="215"/>
                    <a:pt x="1012" y="22"/>
                  </a:cubicBezTo>
                  <a:close/>
                  <a:moveTo>
                    <a:pt x="717" y="664"/>
                  </a:moveTo>
                  <a:cubicBezTo>
                    <a:pt x="715" y="598"/>
                    <a:pt x="713" y="532"/>
                    <a:pt x="712" y="466"/>
                  </a:cubicBezTo>
                  <a:cubicBezTo>
                    <a:pt x="711" y="404"/>
                    <a:pt x="713" y="341"/>
                    <a:pt x="712" y="278"/>
                  </a:cubicBezTo>
                  <a:cubicBezTo>
                    <a:pt x="760" y="237"/>
                    <a:pt x="807" y="195"/>
                    <a:pt x="856" y="155"/>
                  </a:cubicBezTo>
                  <a:cubicBezTo>
                    <a:pt x="886" y="130"/>
                    <a:pt x="916" y="106"/>
                    <a:pt x="946" y="81"/>
                  </a:cubicBezTo>
                  <a:cubicBezTo>
                    <a:pt x="966" y="64"/>
                    <a:pt x="989" y="46"/>
                    <a:pt x="1008" y="26"/>
                  </a:cubicBezTo>
                  <a:cubicBezTo>
                    <a:pt x="1000" y="217"/>
                    <a:pt x="1006" y="409"/>
                    <a:pt x="1011" y="600"/>
                  </a:cubicBezTo>
                  <a:cubicBezTo>
                    <a:pt x="1014" y="700"/>
                    <a:pt x="1017" y="800"/>
                    <a:pt x="1018" y="901"/>
                  </a:cubicBezTo>
                  <a:cubicBezTo>
                    <a:pt x="1019" y="999"/>
                    <a:pt x="1016" y="1098"/>
                    <a:pt x="1015" y="1197"/>
                  </a:cubicBezTo>
                  <a:cubicBezTo>
                    <a:pt x="1015" y="1197"/>
                    <a:pt x="1015" y="1197"/>
                    <a:pt x="1015" y="1197"/>
                  </a:cubicBezTo>
                  <a:cubicBezTo>
                    <a:pt x="1010" y="1200"/>
                    <a:pt x="1005" y="1202"/>
                    <a:pt x="1000" y="1205"/>
                  </a:cubicBezTo>
                  <a:cubicBezTo>
                    <a:pt x="1000" y="1203"/>
                    <a:pt x="1000" y="1202"/>
                    <a:pt x="1000" y="1200"/>
                  </a:cubicBezTo>
                  <a:cubicBezTo>
                    <a:pt x="1000" y="1199"/>
                    <a:pt x="997" y="1198"/>
                    <a:pt x="997" y="1200"/>
                  </a:cubicBezTo>
                  <a:cubicBezTo>
                    <a:pt x="997" y="1202"/>
                    <a:pt x="997" y="1204"/>
                    <a:pt x="997" y="1207"/>
                  </a:cubicBezTo>
                  <a:cubicBezTo>
                    <a:pt x="996" y="1207"/>
                    <a:pt x="994" y="1208"/>
                    <a:pt x="993" y="1209"/>
                  </a:cubicBezTo>
                  <a:cubicBezTo>
                    <a:pt x="992" y="1210"/>
                    <a:pt x="993" y="1212"/>
                    <a:pt x="994" y="1211"/>
                  </a:cubicBezTo>
                  <a:cubicBezTo>
                    <a:pt x="995" y="1211"/>
                    <a:pt x="996" y="1211"/>
                    <a:pt x="997" y="1210"/>
                  </a:cubicBezTo>
                  <a:cubicBezTo>
                    <a:pt x="997" y="1290"/>
                    <a:pt x="1003" y="1370"/>
                    <a:pt x="1004" y="1450"/>
                  </a:cubicBezTo>
                  <a:cubicBezTo>
                    <a:pt x="1006" y="1533"/>
                    <a:pt x="1002" y="1615"/>
                    <a:pt x="999" y="1697"/>
                  </a:cubicBezTo>
                  <a:cubicBezTo>
                    <a:pt x="999" y="1699"/>
                    <a:pt x="1003" y="1700"/>
                    <a:pt x="1003" y="1698"/>
                  </a:cubicBezTo>
                  <a:cubicBezTo>
                    <a:pt x="1011" y="1616"/>
                    <a:pt x="1010" y="1533"/>
                    <a:pt x="1008" y="1451"/>
                  </a:cubicBezTo>
                  <a:cubicBezTo>
                    <a:pt x="1007" y="1371"/>
                    <a:pt x="1007" y="1289"/>
                    <a:pt x="1000" y="1209"/>
                  </a:cubicBezTo>
                  <a:cubicBezTo>
                    <a:pt x="1078" y="1178"/>
                    <a:pt x="1153" y="1134"/>
                    <a:pt x="1226" y="1094"/>
                  </a:cubicBezTo>
                  <a:cubicBezTo>
                    <a:pt x="1264" y="1073"/>
                    <a:pt x="1302" y="1051"/>
                    <a:pt x="1339" y="1029"/>
                  </a:cubicBezTo>
                  <a:cubicBezTo>
                    <a:pt x="1375" y="1007"/>
                    <a:pt x="1412" y="987"/>
                    <a:pt x="1447" y="963"/>
                  </a:cubicBezTo>
                  <a:cubicBezTo>
                    <a:pt x="1444" y="1029"/>
                    <a:pt x="1451" y="1096"/>
                    <a:pt x="1453" y="1162"/>
                  </a:cubicBezTo>
                  <a:cubicBezTo>
                    <a:pt x="1455" y="1232"/>
                    <a:pt x="1456" y="1302"/>
                    <a:pt x="1458" y="1372"/>
                  </a:cubicBezTo>
                  <a:cubicBezTo>
                    <a:pt x="1463" y="1511"/>
                    <a:pt x="1470" y="1651"/>
                    <a:pt x="1470" y="1790"/>
                  </a:cubicBezTo>
                  <a:cubicBezTo>
                    <a:pt x="1470" y="1793"/>
                    <a:pt x="1473" y="1796"/>
                    <a:pt x="1476" y="1797"/>
                  </a:cubicBezTo>
                  <a:cubicBezTo>
                    <a:pt x="1466" y="1800"/>
                    <a:pt x="1456" y="1802"/>
                    <a:pt x="1446" y="1805"/>
                  </a:cubicBezTo>
                  <a:cubicBezTo>
                    <a:pt x="1446" y="1801"/>
                    <a:pt x="1445" y="1798"/>
                    <a:pt x="1445" y="1795"/>
                  </a:cubicBezTo>
                  <a:cubicBezTo>
                    <a:pt x="1445" y="1794"/>
                    <a:pt x="1444" y="1793"/>
                    <a:pt x="1443" y="1794"/>
                  </a:cubicBezTo>
                  <a:cubicBezTo>
                    <a:pt x="1443" y="1798"/>
                    <a:pt x="1442" y="1802"/>
                    <a:pt x="1442" y="1806"/>
                  </a:cubicBezTo>
                  <a:cubicBezTo>
                    <a:pt x="1436" y="1808"/>
                    <a:pt x="1430" y="1809"/>
                    <a:pt x="1424" y="1811"/>
                  </a:cubicBezTo>
                  <a:cubicBezTo>
                    <a:pt x="1423" y="1811"/>
                    <a:pt x="1424" y="1813"/>
                    <a:pt x="1425" y="1813"/>
                  </a:cubicBezTo>
                  <a:cubicBezTo>
                    <a:pt x="1431" y="1812"/>
                    <a:pt x="1436" y="1811"/>
                    <a:pt x="1441" y="1809"/>
                  </a:cubicBezTo>
                  <a:cubicBezTo>
                    <a:pt x="1439" y="1830"/>
                    <a:pt x="1441" y="1851"/>
                    <a:pt x="1441" y="1871"/>
                  </a:cubicBezTo>
                  <a:cubicBezTo>
                    <a:pt x="1441" y="1899"/>
                    <a:pt x="1441" y="1928"/>
                    <a:pt x="1441" y="1956"/>
                  </a:cubicBezTo>
                  <a:cubicBezTo>
                    <a:pt x="1431" y="1957"/>
                    <a:pt x="1421" y="1958"/>
                    <a:pt x="1411" y="1960"/>
                  </a:cubicBezTo>
                  <a:cubicBezTo>
                    <a:pt x="1331" y="1970"/>
                    <a:pt x="1250" y="1976"/>
                    <a:pt x="1170" y="1989"/>
                  </a:cubicBezTo>
                  <a:cubicBezTo>
                    <a:pt x="1172" y="1949"/>
                    <a:pt x="1169" y="1908"/>
                    <a:pt x="1169" y="1868"/>
                  </a:cubicBezTo>
                  <a:cubicBezTo>
                    <a:pt x="1169" y="1831"/>
                    <a:pt x="1169" y="1795"/>
                    <a:pt x="1166" y="1759"/>
                  </a:cubicBezTo>
                  <a:cubicBezTo>
                    <a:pt x="1167" y="1759"/>
                    <a:pt x="1168" y="1759"/>
                    <a:pt x="1169" y="1760"/>
                  </a:cubicBezTo>
                  <a:cubicBezTo>
                    <a:pt x="1170" y="1760"/>
                    <a:pt x="1170" y="1758"/>
                    <a:pt x="1169" y="1758"/>
                  </a:cubicBezTo>
                  <a:cubicBezTo>
                    <a:pt x="1168" y="1757"/>
                    <a:pt x="1167" y="1757"/>
                    <a:pt x="1166" y="1757"/>
                  </a:cubicBezTo>
                  <a:cubicBezTo>
                    <a:pt x="1165" y="1752"/>
                    <a:pt x="1165" y="1748"/>
                    <a:pt x="1164" y="1743"/>
                  </a:cubicBezTo>
                  <a:cubicBezTo>
                    <a:pt x="1164" y="1742"/>
                    <a:pt x="1163" y="1742"/>
                    <a:pt x="1163" y="1743"/>
                  </a:cubicBezTo>
                  <a:cubicBezTo>
                    <a:pt x="1162" y="1747"/>
                    <a:pt x="1162" y="1752"/>
                    <a:pt x="1162" y="1756"/>
                  </a:cubicBezTo>
                  <a:cubicBezTo>
                    <a:pt x="1107" y="1742"/>
                    <a:pt x="1054" y="1726"/>
                    <a:pt x="1002" y="1705"/>
                  </a:cubicBezTo>
                  <a:cubicBezTo>
                    <a:pt x="978" y="1695"/>
                    <a:pt x="953" y="1687"/>
                    <a:pt x="929" y="1679"/>
                  </a:cubicBezTo>
                  <a:cubicBezTo>
                    <a:pt x="911" y="1672"/>
                    <a:pt x="893" y="1664"/>
                    <a:pt x="874" y="1659"/>
                  </a:cubicBezTo>
                  <a:cubicBezTo>
                    <a:pt x="874" y="1658"/>
                    <a:pt x="873" y="1657"/>
                    <a:pt x="873" y="1657"/>
                  </a:cubicBezTo>
                  <a:cubicBezTo>
                    <a:pt x="873" y="1655"/>
                    <a:pt x="871" y="1655"/>
                    <a:pt x="870" y="1656"/>
                  </a:cubicBezTo>
                  <a:cubicBezTo>
                    <a:pt x="870" y="1657"/>
                    <a:pt x="870" y="1657"/>
                    <a:pt x="870" y="1658"/>
                  </a:cubicBezTo>
                  <a:cubicBezTo>
                    <a:pt x="866" y="1657"/>
                    <a:pt x="862" y="1657"/>
                    <a:pt x="859" y="1656"/>
                  </a:cubicBezTo>
                  <a:cubicBezTo>
                    <a:pt x="858" y="1656"/>
                    <a:pt x="858" y="1657"/>
                    <a:pt x="859" y="1658"/>
                  </a:cubicBezTo>
                  <a:cubicBezTo>
                    <a:pt x="861" y="1659"/>
                    <a:pt x="863" y="1661"/>
                    <a:pt x="866" y="1662"/>
                  </a:cubicBezTo>
                  <a:cubicBezTo>
                    <a:pt x="836" y="1671"/>
                    <a:pt x="808" y="1682"/>
                    <a:pt x="778" y="1689"/>
                  </a:cubicBezTo>
                  <a:cubicBezTo>
                    <a:pt x="765" y="1692"/>
                    <a:pt x="753" y="1695"/>
                    <a:pt x="740" y="1698"/>
                  </a:cubicBezTo>
                  <a:cubicBezTo>
                    <a:pt x="741" y="1650"/>
                    <a:pt x="737" y="1603"/>
                    <a:pt x="737" y="1555"/>
                  </a:cubicBezTo>
                  <a:cubicBezTo>
                    <a:pt x="736" y="1503"/>
                    <a:pt x="735" y="1450"/>
                    <a:pt x="735" y="1398"/>
                  </a:cubicBezTo>
                  <a:cubicBezTo>
                    <a:pt x="734" y="1291"/>
                    <a:pt x="740" y="1183"/>
                    <a:pt x="738" y="1076"/>
                  </a:cubicBezTo>
                  <a:cubicBezTo>
                    <a:pt x="738" y="1075"/>
                    <a:pt x="737" y="1074"/>
                    <a:pt x="737" y="1074"/>
                  </a:cubicBezTo>
                  <a:cubicBezTo>
                    <a:pt x="736" y="1073"/>
                    <a:pt x="736" y="1073"/>
                    <a:pt x="735" y="1073"/>
                  </a:cubicBezTo>
                  <a:cubicBezTo>
                    <a:pt x="729" y="1069"/>
                    <a:pt x="722" y="1065"/>
                    <a:pt x="714" y="1062"/>
                  </a:cubicBezTo>
                  <a:cubicBezTo>
                    <a:pt x="722" y="930"/>
                    <a:pt x="722" y="797"/>
                    <a:pt x="717" y="664"/>
                  </a:cubicBezTo>
                  <a:close/>
                  <a:moveTo>
                    <a:pt x="622" y="1034"/>
                  </a:moveTo>
                  <a:cubicBezTo>
                    <a:pt x="623" y="1033"/>
                    <a:pt x="623" y="1033"/>
                    <a:pt x="623" y="1032"/>
                  </a:cubicBezTo>
                  <a:cubicBezTo>
                    <a:pt x="638" y="1041"/>
                    <a:pt x="654" y="1047"/>
                    <a:pt x="670" y="1054"/>
                  </a:cubicBezTo>
                  <a:cubicBezTo>
                    <a:pt x="690" y="1063"/>
                    <a:pt x="713" y="1075"/>
                    <a:pt x="734" y="1078"/>
                  </a:cubicBezTo>
                  <a:cubicBezTo>
                    <a:pt x="734" y="1078"/>
                    <a:pt x="735" y="1078"/>
                    <a:pt x="735" y="1078"/>
                  </a:cubicBezTo>
                  <a:cubicBezTo>
                    <a:pt x="727" y="1184"/>
                    <a:pt x="732" y="1291"/>
                    <a:pt x="731" y="1397"/>
                  </a:cubicBezTo>
                  <a:cubicBezTo>
                    <a:pt x="731" y="1449"/>
                    <a:pt x="731" y="1502"/>
                    <a:pt x="732" y="1554"/>
                  </a:cubicBezTo>
                  <a:cubicBezTo>
                    <a:pt x="732" y="1601"/>
                    <a:pt x="728" y="1652"/>
                    <a:pt x="735" y="1699"/>
                  </a:cubicBezTo>
                  <a:cubicBezTo>
                    <a:pt x="712" y="1704"/>
                    <a:pt x="689" y="1709"/>
                    <a:pt x="665" y="1712"/>
                  </a:cubicBezTo>
                  <a:cubicBezTo>
                    <a:pt x="651" y="1715"/>
                    <a:pt x="638" y="1717"/>
                    <a:pt x="625" y="1719"/>
                  </a:cubicBezTo>
                  <a:cubicBezTo>
                    <a:pt x="626" y="1666"/>
                    <a:pt x="623" y="1612"/>
                    <a:pt x="622" y="1559"/>
                  </a:cubicBezTo>
                  <a:cubicBezTo>
                    <a:pt x="620" y="1498"/>
                    <a:pt x="621" y="1437"/>
                    <a:pt x="620" y="1377"/>
                  </a:cubicBezTo>
                  <a:cubicBezTo>
                    <a:pt x="620" y="1316"/>
                    <a:pt x="619" y="1256"/>
                    <a:pt x="618" y="1195"/>
                  </a:cubicBezTo>
                  <a:cubicBezTo>
                    <a:pt x="617" y="1144"/>
                    <a:pt x="622" y="1091"/>
                    <a:pt x="616" y="1040"/>
                  </a:cubicBezTo>
                  <a:cubicBezTo>
                    <a:pt x="618" y="1038"/>
                    <a:pt x="620" y="1036"/>
                    <a:pt x="622" y="1034"/>
                  </a:cubicBezTo>
                  <a:close/>
                  <a:moveTo>
                    <a:pt x="401" y="1187"/>
                  </a:moveTo>
                  <a:cubicBezTo>
                    <a:pt x="428" y="1173"/>
                    <a:pt x="456" y="1158"/>
                    <a:pt x="482" y="1141"/>
                  </a:cubicBezTo>
                  <a:cubicBezTo>
                    <a:pt x="507" y="1124"/>
                    <a:pt x="531" y="1104"/>
                    <a:pt x="556" y="1086"/>
                  </a:cubicBezTo>
                  <a:cubicBezTo>
                    <a:pt x="572" y="1073"/>
                    <a:pt x="591" y="1062"/>
                    <a:pt x="607" y="1049"/>
                  </a:cubicBezTo>
                  <a:cubicBezTo>
                    <a:pt x="606" y="1097"/>
                    <a:pt x="613" y="1146"/>
                    <a:pt x="614" y="1194"/>
                  </a:cubicBezTo>
                  <a:cubicBezTo>
                    <a:pt x="616" y="1255"/>
                    <a:pt x="616" y="1315"/>
                    <a:pt x="615" y="1376"/>
                  </a:cubicBezTo>
                  <a:cubicBezTo>
                    <a:pt x="614" y="1491"/>
                    <a:pt x="613" y="1606"/>
                    <a:pt x="616" y="1721"/>
                  </a:cubicBezTo>
                  <a:cubicBezTo>
                    <a:pt x="565" y="1730"/>
                    <a:pt x="516" y="1742"/>
                    <a:pt x="466" y="1756"/>
                  </a:cubicBezTo>
                  <a:cubicBezTo>
                    <a:pt x="460" y="1758"/>
                    <a:pt x="465" y="1767"/>
                    <a:pt x="470" y="1766"/>
                  </a:cubicBezTo>
                  <a:cubicBezTo>
                    <a:pt x="472" y="1766"/>
                    <a:pt x="475" y="1765"/>
                    <a:pt x="477" y="1764"/>
                  </a:cubicBezTo>
                  <a:cubicBezTo>
                    <a:pt x="475" y="1778"/>
                    <a:pt x="477" y="1792"/>
                    <a:pt x="477" y="1806"/>
                  </a:cubicBezTo>
                  <a:cubicBezTo>
                    <a:pt x="476" y="1824"/>
                    <a:pt x="475" y="1843"/>
                    <a:pt x="475" y="1862"/>
                  </a:cubicBezTo>
                  <a:cubicBezTo>
                    <a:pt x="474" y="1895"/>
                    <a:pt x="471" y="1929"/>
                    <a:pt x="469" y="1963"/>
                  </a:cubicBezTo>
                  <a:cubicBezTo>
                    <a:pt x="451" y="1961"/>
                    <a:pt x="433" y="1958"/>
                    <a:pt x="415" y="1956"/>
                  </a:cubicBezTo>
                  <a:cubicBezTo>
                    <a:pt x="392" y="1952"/>
                    <a:pt x="369" y="1948"/>
                    <a:pt x="346" y="1945"/>
                  </a:cubicBezTo>
                  <a:cubicBezTo>
                    <a:pt x="347" y="1916"/>
                    <a:pt x="344" y="1887"/>
                    <a:pt x="343" y="1859"/>
                  </a:cubicBezTo>
                  <a:cubicBezTo>
                    <a:pt x="342" y="1827"/>
                    <a:pt x="342" y="1795"/>
                    <a:pt x="341" y="1763"/>
                  </a:cubicBezTo>
                  <a:cubicBezTo>
                    <a:pt x="340" y="1700"/>
                    <a:pt x="340" y="1637"/>
                    <a:pt x="340" y="1573"/>
                  </a:cubicBezTo>
                  <a:cubicBezTo>
                    <a:pt x="340" y="1513"/>
                    <a:pt x="340" y="1452"/>
                    <a:pt x="340" y="1391"/>
                  </a:cubicBezTo>
                  <a:cubicBezTo>
                    <a:pt x="340" y="1335"/>
                    <a:pt x="341" y="1278"/>
                    <a:pt x="337" y="1221"/>
                  </a:cubicBezTo>
                  <a:cubicBezTo>
                    <a:pt x="359" y="1212"/>
                    <a:pt x="380" y="1199"/>
                    <a:pt x="401" y="1187"/>
                  </a:cubicBezTo>
                  <a:close/>
                  <a:moveTo>
                    <a:pt x="335" y="581"/>
                  </a:moveTo>
                  <a:cubicBezTo>
                    <a:pt x="351" y="568"/>
                    <a:pt x="366" y="556"/>
                    <a:pt x="382" y="543"/>
                  </a:cubicBezTo>
                  <a:cubicBezTo>
                    <a:pt x="394" y="534"/>
                    <a:pt x="407" y="525"/>
                    <a:pt x="418" y="514"/>
                  </a:cubicBezTo>
                  <a:cubicBezTo>
                    <a:pt x="419" y="517"/>
                    <a:pt x="419" y="521"/>
                    <a:pt x="420" y="525"/>
                  </a:cubicBezTo>
                  <a:cubicBezTo>
                    <a:pt x="422" y="543"/>
                    <a:pt x="422" y="560"/>
                    <a:pt x="422" y="578"/>
                  </a:cubicBezTo>
                  <a:cubicBezTo>
                    <a:pt x="422" y="607"/>
                    <a:pt x="423" y="636"/>
                    <a:pt x="423" y="664"/>
                  </a:cubicBezTo>
                  <a:cubicBezTo>
                    <a:pt x="422" y="664"/>
                    <a:pt x="421" y="663"/>
                    <a:pt x="420" y="662"/>
                  </a:cubicBezTo>
                  <a:cubicBezTo>
                    <a:pt x="420" y="661"/>
                    <a:pt x="419" y="660"/>
                    <a:pt x="417" y="660"/>
                  </a:cubicBezTo>
                  <a:cubicBezTo>
                    <a:pt x="415" y="658"/>
                    <a:pt x="412" y="656"/>
                    <a:pt x="409" y="654"/>
                  </a:cubicBezTo>
                  <a:cubicBezTo>
                    <a:pt x="406" y="652"/>
                    <a:pt x="404" y="656"/>
                    <a:pt x="407" y="657"/>
                  </a:cubicBezTo>
                  <a:cubicBezTo>
                    <a:pt x="408" y="659"/>
                    <a:pt x="410" y="661"/>
                    <a:pt x="412" y="662"/>
                  </a:cubicBezTo>
                  <a:cubicBezTo>
                    <a:pt x="387" y="678"/>
                    <a:pt x="364" y="699"/>
                    <a:pt x="339" y="716"/>
                  </a:cubicBezTo>
                  <a:cubicBezTo>
                    <a:pt x="337" y="717"/>
                    <a:pt x="335" y="719"/>
                    <a:pt x="333" y="720"/>
                  </a:cubicBezTo>
                  <a:cubicBezTo>
                    <a:pt x="343" y="676"/>
                    <a:pt x="339" y="625"/>
                    <a:pt x="335" y="581"/>
                  </a:cubicBezTo>
                  <a:close/>
                  <a:moveTo>
                    <a:pt x="343" y="722"/>
                  </a:moveTo>
                  <a:cubicBezTo>
                    <a:pt x="366" y="707"/>
                    <a:pt x="393" y="693"/>
                    <a:pt x="412" y="674"/>
                  </a:cubicBezTo>
                  <a:cubicBezTo>
                    <a:pt x="413" y="754"/>
                    <a:pt x="411" y="835"/>
                    <a:pt x="416" y="915"/>
                  </a:cubicBezTo>
                  <a:cubicBezTo>
                    <a:pt x="414" y="914"/>
                    <a:pt x="411" y="913"/>
                    <a:pt x="409" y="912"/>
                  </a:cubicBezTo>
                  <a:cubicBezTo>
                    <a:pt x="410" y="912"/>
                    <a:pt x="410" y="911"/>
                    <a:pt x="411" y="911"/>
                  </a:cubicBezTo>
                  <a:cubicBezTo>
                    <a:pt x="412" y="909"/>
                    <a:pt x="410" y="906"/>
                    <a:pt x="408" y="907"/>
                  </a:cubicBezTo>
                  <a:cubicBezTo>
                    <a:pt x="408" y="907"/>
                    <a:pt x="408" y="907"/>
                    <a:pt x="409" y="906"/>
                  </a:cubicBezTo>
                  <a:cubicBezTo>
                    <a:pt x="409" y="901"/>
                    <a:pt x="399" y="897"/>
                    <a:pt x="399" y="904"/>
                  </a:cubicBezTo>
                  <a:cubicBezTo>
                    <a:pt x="399" y="905"/>
                    <a:pt x="399" y="907"/>
                    <a:pt x="399" y="908"/>
                  </a:cubicBezTo>
                  <a:cubicBezTo>
                    <a:pt x="397" y="908"/>
                    <a:pt x="396" y="907"/>
                    <a:pt x="394" y="907"/>
                  </a:cubicBezTo>
                  <a:cubicBezTo>
                    <a:pt x="394" y="906"/>
                    <a:pt x="394" y="907"/>
                    <a:pt x="394" y="907"/>
                  </a:cubicBezTo>
                  <a:cubicBezTo>
                    <a:pt x="396" y="909"/>
                    <a:pt x="397" y="910"/>
                    <a:pt x="399" y="911"/>
                  </a:cubicBezTo>
                  <a:cubicBezTo>
                    <a:pt x="399" y="913"/>
                    <a:pt x="399" y="914"/>
                    <a:pt x="399" y="915"/>
                  </a:cubicBezTo>
                  <a:cubicBezTo>
                    <a:pt x="373" y="936"/>
                    <a:pt x="346" y="954"/>
                    <a:pt x="317" y="969"/>
                  </a:cubicBezTo>
                  <a:cubicBezTo>
                    <a:pt x="304" y="976"/>
                    <a:pt x="292" y="982"/>
                    <a:pt x="280" y="989"/>
                  </a:cubicBezTo>
                  <a:cubicBezTo>
                    <a:pt x="279" y="972"/>
                    <a:pt x="275" y="955"/>
                    <a:pt x="275" y="938"/>
                  </a:cubicBezTo>
                  <a:cubicBezTo>
                    <a:pt x="274" y="916"/>
                    <a:pt x="274" y="895"/>
                    <a:pt x="274" y="873"/>
                  </a:cubicBezTo>
                  <a:cubicBezTo>
                    <a:pt x="274" y="837"/>
                    <a:pt x="276" y="801"/>
                    <a:pt x="272" y="766"/>
                  </a:cubicBezTo>
                  <a:cubicBezTo>
                    <a:pt x="296" y="751"/>
                    <a:pt x="320" y="737"/>
                    <a:pt x="343" y="722"/>
                  </a:cubicBezTo>
                  <a:close/>
                  <a:moveTo>
                    <a:pt x="232" y="1281"/>
                  </a:moveTo>
                  <a:cubicBezTo>
                    <a:pt x="231" y="1235"/>
                    <a:pt x="231" y="1190"/>
                    <a:pt x="231" y="1145"/>
                  </a:cubicBezTo>
                  <a:cubicBezTo>
                    <a:pt x="231" y="1124"/>
                    <a:pt x="231" y="1103"/>
                    <a:pt x="232" y="1082"/>
                  </a:cubicBezTo>
                  <a:cubicBezTo>
                    <a:pt x="233" y="1064"/>
                    <a:pt x="236" y="1043"/>
                    <a:pt x="231" y="1025"/>
                  </a:cubicBezTo>
                  <a:cubicBezTo>
                    <a:pt x="231" y="1024"/>
                    <a:pt x="230" y="1023"/>
                    <a:pt x="229" y="1022"/>
                  </a:cubicBezTo>
                  <a:cubicBezTo>
                    <a:pt x="244" y="1019"/>
                    <a:pt x="259" y="1012"/>
                    <a:pt x="274" y="1004"/>
                  </a:cubicBezTo>
                  <a:cubicBezTo>
                    <a:pt x="276" y="1006"/>
                    <a:pt x="280" y="1006"/>
                    <a:pt x="280" y="1003"/>
                  </a:cubicBezTo>
                  <a:cubicBezTo>
                    <a:pt x="280" y="1002"/>
                    <a:pt x="280" y="1002"/>
                    <a:pt x="280" y="1001"/>
                  </a:cubicBezTo>
                  <a:cubicBezTo>
                    <a:pt x="293" y="994"/>
                    <a:pt x="305" y="986"/>
                    <a:pt x="316" y="980"/>
                  </a:cubicBezTo>
                  <a:cubicBezTo>
                    <a:pt x="345" y="962"/>
                    <a:pt x="373" y="942"/>
                    <a:pt x="399" y="921"/>
                  </a:cubicBezTo>
                  <a:cubicBezTo>
                    <a:pt x="397" y="1006"/>
                    <a:pt x="398" y="1091"/>
                    <a:pt x="399" y="1175"/>
                  </a:cubicBezTo>
                  <a:cubicBezTo>
                    <a:pt x="378" y="1187"/>
                    <a:pt x="356" y="1198"/>
                    <a:pt x="336" y="1211"/>
                  </a:cubicBezTo>
                  <a:cubicBezTo>
                    <a:pt x="336" y="1210"/>
                    <a:pt x="336" y="1210"/>
                    <a:pt x="336" y="1209"/>
                  </a:cubicBezTo>
                  <a:cubicBezTo>
                    <a:pt x="336" y="1207"/>
                    <a:pt x="332" y="1206"/>
                    <a:pt x="332" y="1208"/>
                  </a:cubicBezTo>
                  <a:cubicBezTo>
                    <a:pt x="332" y="1210"/>
                    <a:pt x="332" y="1212"/>
                    <a:pt x="332" y="1214"/>
                  </a:cubicBezTo>
                  <a:cubicBezTo>
                    <a:pt x="328" y="1217"/>
                    <a:pt x="325" y="1220"/>
                    <a:pt x="322" y="1223"/>
                  </a:cubicBezTo>
                  <a:cubicBezTo>
                    <a:pt x="320" y="1224"/>
                    <a:pt x="322" y="1226"/>
                    <a:pt x="323" y="1226"/>
                  </a:cubicBezTo>
                  <a:cubicBezTo>
                    <a:pt x="326" y="1225"/>
                    <a:pt x="329" y="1224"/>
                    <a:pt x="332" y="1223"/>
                  </a:cubicBezTo>
                  <a:cubicBezTo>
                    <a:pt x="331" y="1279"/>
                    <a:pt x="334" y="1334"/>
                    <a:pt x="335" y="1390"/>
                  </a:cubicBezTo>
                  <a:cubicBezTo>
                    <a:pt x="336" y="1450"/>
                    <a:pt x="336" y="1509"/>
                    <a:pt x="335" y="1569"/>
                  </a:cubicBezTo>
                  <a:cubicBezTo>
                    <a:pt x="303" y="1559"/>
                    <a:pt x="270" y="1552"/>
                    <a:pt x="238" y="1542"/>
                  </a:cubicBezTo>
                  <a:cubicBezTo>
                    <a:pt x="237" y="1541"/>
                    <a:pt x="236" y="1541"/>
                    <a:pt x="234" y="1540"/>
                  </a:cubicBezTo>
                  <a:cubicBezTo>
                    <a:pt x="234" y="1454"/>
                    <a:pt x="232" y="1367"/>
                    <a:pt x="232" y="1281"/>
                  </a:cubicBezTo>
                  <a:close/>
                  <a:moveTo>
                    <a:pt x="230" y="1546"/>
                  </a:moveTo>
                  <a:cubicBezTo>
                    <a:pt x="231" y="1546"/>
                    <a:pt x="232" y="1547"/>
                    <a:pt x="233" y="1547"/>
                  </a:cubicBezTo>
                  <a:cubicBezTo>
                    <a:pt x="233" y="1548"/>
                    <a:pt x="233" y="1548"/>
                    <a:pt x="233" y="1549"/>
                  </a:cubicBezTo>
                  <a:cubicBezTo>
                    <a:pt x="233" y="1550"/>
                    <a:pt x="235" y="1550"/>
                    <a:pt x="235" y="1549"/>
                  </a:cubicBezTo>
                  <a:cubicBezTo>
                    <a:pt x="235" y="1549"/>
                    <a:pt x="235" y="1548"/>
                    <a:pt x="235" y="1547"/>
                  </a:cubicBezTo>
                  <a:cubicBezTo>
                    <a:pt x="268" y="1554"/>
                    <a:pt x="302" y="1564"/>
                    <a:pt x="335" y="1572"/>
                  </a:cubicBezTo>
                  <a:cubicBezTo>
                    <a:pt x="335" y="1574"/>
                    <a:pt x="335" y="1577"/>
                    <a:pt x="335" y="1580"/>
                  </a:cubicBezTo>
                  <a:cubicBezTo>
                    <a:pt x="335" y="1640"/>
                    <a:pt x="335" y="1701"/>
                    <a:pt x="334" y="1762"/>
                  </a:cubicBezTo>
                  <a:cubicBezTo>
                    <a:pt x="334" y="1821"/>
                    <a:pt x="330" y="1884"/>
                    <a:pt x="338" y="1943"/>
                  </a:cubicBezTo>
                  <a:cubicBezTo>
                    <a:pt x="323" y="1941"/>
                    <a:pt x="307" y="1939"/>
                    <a:pt x="292" y="1937"/>
                  </a:cubicBezTo>
                  <a:cubicBezTo>
                    <a:pt x="294" y="1936"/>
                    <a:pt x="296" y="1936"/>
                    <a:pt x="299" y="1936"/>
                  </a:cubicBezTo>
                  <a:cubicBezTo>
                    <a:pt x="301" y="1935"/>
                    <a:pt x="299" y="1932"/>
                    <a:pt x="298" y="1932"/>
                  </a:cubicBezTo>
                  <a:cubicBezTo>
                    <a:pt x="295" y="1932"/>
                    <a:pt x="293" y="1932"/>
                    <a:pt x="291" y="1932"/>
                  </a:cubicBezTo>
                  <a:cubicBezTo>
                    <a:pt x="289" y="1927"/>
                    <a:pt x="279" y="1924"/>
                    <a:pt x="279" y="1932"/>
                  </a:cubicBezTo>
                  <a:cubicBezTo>
                    <a:pt x="279" y="1933"/>
                    <a:pt x="279" y="1933"/>
                    <a:pt x="279" y="1934"/>
                  </a:cubicBezTo>
                  <a:cubicBezTo>
                    <a:pt x="249" y="1937"/>
                    <a:pt x="220" y="1941"/>
                    <a:pt x="191" y="1945"/>
                  </a:cubicBezTo>
                  <a:cubicBezTo>
                    <a:pt x="178" y="1946"/>
                    <a:pt x="165" y="1947"/>
                    <a:pt x="152" y="1949"/>
                  </a:cubicBezTo>
                  <a:cubicBezTo>
                    <a:pt x="152" y="1933"/>
                    <a:pt x="149" y="1918"/>
                    <a:pt x="148" y="1903"/>
                  </a:cubicBezTo>
                  <a:cubicBezTo>
                    <a:pt x="147" y="1884"/>
                    <a:pt x="148" y="1866"/>
                    <a:pt x="148" y="1848"/>
                  </a:cubicBezTo>
                  <a:cubicBezTo>
                    <a:pt x="147" y="1811"/>
                    <a:pt x="148" y="1774"/>
                    <a:pt x="148" y="1737"/>
                  </a:cubicBezTo>
                  <a:cubicBezTo>
                    <a:pt x="149" y="1665"/>
                    <a:pt x="152" y="1592"/>
                    <a:pt x="147" y="1520"/>
                  </a:cubicBezTo>
                  <a:cubicBezTo>
                    <a:pt x="174" y="1533"/>
                    <a:pt x="200" y="1541"/>
                    <a:pt x="230" y="1546"/>
                  </a:cubicBezTo>
                  <a:close/>
                  <a:moveTo>
                    <a:pt x="287" y="2319"/>
                  </a:moveTo>
                  <a:cubicBezTo>
                    <a:pt x="227" y="2297"/>
                    <a:pt x="164" y="2278"/>
                    <a:pt x="101" y="2265"/>
                  </a:cubicBezTo>
                  <a:cubicBezTo>
                    <a:pt x="101" y="2218"/>
                    <a:pt x="97" y="2171"/>
                    <a:pt x="96" y="2124"/>
                  </a:cubicBezTo>
                  <a:cubicBezTo>
                    <a:pt x="97" y="2125"/>
                    <a:pt x="99" y="2125"/>
                    <a:pt x="100" y="2125"/>
                  </a:cubicBezTo>
                  <a:cubicBezTo>
                    <a:pt x="103" y="2126"/>
                    <a:pt x="103" y="2122"/>
                    <a:pt x="100" y="2121"/>
                  </a:cubicBezTo>
                  <a:cubicBezTo>
                    <a:pt x="99" y="2121"/>
                    <a:pt x="97" y="2121"/>
                    <a:pt x="96" y="2120"/>
                  </a:cubicBezTo>
                  <a:cubicBezTo>
                    <a:pt x="96" y="2119"/>
                    <a:pt x="96" y="2117"/>
                    <a:pt x="96" y="2116"/>
                  </a:cubicBezTo>
                  <a:cubicBezTo>
                    <a:pt x="95" y="2066"/>
                    <a:pt x="100" y="2017"/>
                    <a:pt x="98" y="1967"/>
                  </a:cubicBezTo>
                  <a:cubicBezTo>
                    <a:pt x="127" y="1966"/>
                    <a:pt x="157" y="1958"/>
                    <a:pt x="185" y="1953"/>
                  </a:cubicBezTo>
                  <a:cubicBezTo>
                    <a:pt x="216" y="1948"/>
                    <a:pt x="248" y="1944"/>
                    <a:pt x="279" y="1939"/>
                  </a:cubicBezTo>
                  <a:cubicBezTo>
                    <a:pt x="280" y="1968"/>
                    <a:pt x="284" y="1997"/>
                    <a:pt x="285" y="2026"/>
                  </a:cubicBezTo>
                  <a:cubicBezTo>
                    <a:pt x="287" y="2061"/>
                    <a:pt x="288" y="2095"/>
                    <a:pt x="288" y="2129"/>
                  </a:cubicBezTo>
                  <a:cubicBezTo>
                    <a:pt x="288" y="2192"/>
                    <a:pt x="287" y="2256"/>
                    <a:pt x="287" y="2319"/>
                  </a:cubicBezTo>
                  <a:close/>
                  <a:moveTo>
                    <a:pt x="318" y="2323"/>
                  </a:moveTo>
                  <a:cubicBezTo>
                    <a:pt x="312" y="2323"/>
                    <a:pt x="307" y="2324"/>
                    <a:pt x="301" y="2324"/>
                  </a:cubicBezTo>
                  <a:cubicBezTo>
                    <a:pt x="299" y="2323"/>
                    <a:pt x="297" y="2322"/>
                    <a:pt x="294" y="2321"/>
                  </a:cubicBezTo>
                  <a:cubicBezTo>
                    <a:pt x="299" y="2260"/>
                    <a:pt x="297" y="2200"/>
                    <a:pt x="294" y="2138"/>
                  </a:cubicBezTo>
                  <a:cubicBezTo>
                    <a:pt x="293" y="2104"/>
                    <a:pt x="291" y="2070"/>
                    <a:pt x="290" y="2035"/>
                  </a:cubicBezTo>
                  <a:cubicBezTo>
                    <a:pt x="289" y="2020"/>
                    <a:pt x="288" y="2004"/>
                    <a:pt x="288" y="1988"/>
                  </a:cubicBezTo>
                  <a:cubicBezTo>
                    <a:pt x="288" y="1972"/>
                    <a:pt x="291" y="1957"/>
                    <a:pt x="291" y="1941"/>
                  </a:cubicBezTo>
                  <a:cubicBezTo>
                    <a:pt x="332" y="1953"/>
                    <a:pt x="373" y="1960"/>
                    <a:pt x="416" y="1965"/>
                  </a:cubicBezTo>
                  <a:cubicBezTo>
                    <a:pt x="434" y="1968"/>
                    <a:pt x="452" y="1970"/>
                    <a:pt x="470" y="1972"/>
                  </a:cubicBezTo>
                  <a:cubicBezTo>
                    <a:pt x="472" y="1974"/>
                    <a:pt x="475" y="1974"/>
                    <a:pt x="476" y="1972"/>
                  </a:cubicBezTo>
                  <a:cubicBezTo>
                    <a:pt x="479" y="1973"/>
                    <a:pt x="482" y="1973"/>
                    <a:pt x="484" y="1973"/>
                  </a:cubicBezTo>
                  <a:cubicBezTo>
                    <a:pt x="509" y="1976"/>
                    <a:pt x="535" y="1980"/>
                    <a:pt x="560" y="1977"/>
                  </a:cubicBezTo>
                  <a:cubicBezTo>
                    <a:pt x="563" y="1977"/>
                    <a:pt x="562" y="1972"/>
                    <a:pt x="560" y="1972"/>
                  </a:cubicBezTo>
                  <a:cubicBezTo>
                    <a:pt x="539" y="1967"/>
                    <a:pt x="518" y="1967"/>
                    <a:pt x="498" y="1965"/>
                  </a:cubicBezTo>
                  <a:cubicBezTo>
                    <a:pt x="491" y="1965"/>
                    <a:pt x="484" y="1964"/>
                    <a:pt x="478" y="1963"/>
                  </a:cubicBezTo>
                  <a:cubicBezTo>
                    <a:pt x="480" y="1930"/>
                    <a:pt x="480" y="1897"/>
                    <a:pt x="481" y="1863"/>
                  </a:cubicBezTo>
                  <a:cubicBezTo>
                    <a:pt x="481" y="1844"/>
                    <a:pt x="481" y="1826"/>
                    <a:pt x="482" y="1807"/>
                  </a:cubicBezTo>
                  <a:cubicBezTo>
                    <a:pt x="482" y="1792"/>
                    <a:pt x="485" y="1777"/>
                    <a:pt x="484" y="1763"/>
                  </a:cubicBezTo>
                  <a:cubicBezTo>
                    <a:pt x="548" y="1749"/>
                    <a:pt x="611" y="1736"/>
                    <a:pt x="675" y="1718"/>
                  </a:cubicBezTo>
                  <a:cubicBezTo>
                    <a:pt x="695" y="1713"/>
                    <a:pt x="716" y="1708"/>
                    <a:pt x="736" y="1703"/>
                  </a:cubicBezTo>
                  <a:cubicBezTo>
                    <a:pt x="736" y="1703"/>
                    <a:pt x="736" y="1703"/>
                    <a:pt x="736" y="1704"/>
                  </a:cubicBezTo>
                  <a:cubicBezTo>
                    <a:pt x="737" y="1706"/>
                    <a:pt x="740" y="1707"/>
                    <a:pt x="740" y="1704"/>
                  </a:cubicBezTo>
                  <a:cubicBezTo>
                    <a:pt x="740" y="1703"/>
                    <a:pt x="740" y="1703"/>
                    <a:pt x="740" y="1702"/>
                  </a:cubicBezTo>
                  <a:cubicBezTo>
                    <a:pt x="783" y="1692"/>
                    <a:pt x="825" y="1683"/>
                    <a:pt x="867" y="1671"/>
                  </a:cubicBezTo>
                  <a:cubicBezTo>
                    <a:pt x="865" y="1690"/>
                    <a:pt x="866" y="1709"/>
                    <a:pt x="866" y="1727"/>
                  </a:cubicBezTo>
                  <a:cubicBezTo>
                    <a:pt x="866" y="1754"/>
                    <a:pt x="867" y="1780"/>
                    <a:pt x="868" y="1807"/>
                  </a:cubicBezTo>
                  <a:cubicBezTo>
                    <a:pt x="868" y="1860"/>
                    <a:pt x="867" y="1912"/>
                    <a:pt x="865" y="1965"/>
                  </a:cubicBezTo>
                  <a:cubicBezTo>
                    <a:pt x="863" y="2018"/>
                    <a:pt x="862" y="2071"/>
                    <a:pt x="862" y="2124"/>
                  </a:cubicBezTo>
                  <a:cubicBezTo>
                    <a:pt x="863" y="2150"/>
                    <a:pt x="863" y="2176"/>
                    <a:pt x="864" y="2202"/>
                  </a:cubicBezTo>
                  <a:cubicBezTo>
                    <a:pt x="864" y="2225"/>
                    <a:pt x="863" y="2249"/>
                    <a:pt x="866" y="2271"/>
                  </a:cubicBezTo>
                  <a:cubicBezTo>
                    <a:pt x="866" y="2272"/>
                    <a:pt x="866" y="2272"/>
                    <a:pt x="866" y="2273"/>
                  </a:cubicBezTo>
                  <a:cubicBezTo>
                    <a:pt x="860" y="2273"/>
                    <a:pt x="854" y="2273"/>
                    <a:pt x="847" y="2274"/>
                  </a:cubicBezTo>
                  <a:cubicBezTo>
                    <a:pt x="794" y="2276"/>
                    <a:pt x="742" y="2278"/>
                    <a:pt x="689" y="2280"/>
                  </a:cubicBezTo>
                  <a:cubicBezTo>
                    <a:pt x="662" y="2281"/>
                    <a:pt x="636" y="2281"/>
                    <a:pt x="609" y="2280"/>
                  </a:cubicBezTo>
                  <a:cubicBezTo>
                    <a:pt x="597" y="2280"/>
                    <a:pt x="584" y="2280"/>
                    <a:pt x="571" y="2280"/>
                  </a:cubicBezTo>
                  <a:cubicBezTo>
                    <a:pt x="571" y="2227"/>
                    <a:pt x="569" y="2175"/>
                    <a:pt x="570" y="2122"/>
                  </a:cubicBezTo>
                  <a:cubicBezTo>
                    <a:pt x="571" y="2071"/>
                    <a:pt x="581" y="2017"/>
                    <a:pt x="571" y="1967"/>
                  </a:cubicBezTo>
                  <a:cubicBezTo>
                    <a:pt x="571" y="1966"/>
                    <a:pt x="569" y="1965"/>
                    <a:pt x="568" y="1966"/>
                  </a:cubicBezTo>
                  <a:cubicBezTo>
                    <a:pt x="563" y="1989"/>
                    <a:pt x="563" y="2012"/>
                    <a:pt x="564" y="2035"/>
                  </a:cubicBezTo>
                  <a:cubicBezTo>
                    <a:pt x="565" y="2064"/>
                    <a:pt x="565" y="2092"/>
                    <a:pt x="565" y="2121"/>
                  </a:cubicBezTo>
                  <a:cubicBezTo>
                    <a:pt x="565" y="2173"/>
                    <a:pt x="563" y="2227"/>
                    <a:pt x="568" y="2280"/>
                  </a:cubicBezTo>
                  <a:cubicBezTo>
                    <a:pt x="557" y="2280"/>
                    <a:pt x="546" y="2281"/>
                    <a:pt x="536" y="2284"/>
                  </a:cubicBezTo>
                  <a:cubicBezTo>
                    <a:pt x="505" y="2275"/>
                    <a:pt x="474" y="2268"/>
                    <a:pt x="443" y="2261"/>
                  </a:cubicBezTo>
                  <a:cubicBezTo>
                    <a:pt x="442" y="2261"/>
                    <a:pt x="442" y="2261"/>
                    <a:pt x="443" y="2261"/>
                  </a:cubicBezTo>
                  <a:cubicBezTo>
                    <a:pt x="472" y="2268"/>
                    <a:pt x="502" y="2276"/>
                    <a:pt x="531" y="2285"/>
                  </a:cubicBezTo>
                  <a:cubicBezTo>
                    <a:pt x="531" y="2285"/>
                    <a:pt x="531" y="2285"/>
                    <a:pt x="531" y="2285"/>
                  </a:cubicBezTo>
                  <a:cubicBezTo>
                    <a:pt x="529" y="2285"/>
                    <a:pt x="530" y="2288"/>
                    <a:pt x="531" y="2288"/>
                  </a:cubicBezTo>
                  <a:cubicBezTo>
                    <a:pt x="535" y="2289"/>
                    <a:pt x="540" y="2290"/>
                    <a:pt x="544" y="2290"/>
                  </a:cubicBezTo>
                  <a:cubicBezTo>
                    <a:pt x="543" y="2294"/>
                    <a:pt x="542" y="2298"/>
                    <a:pt x="542" y="2301"/>
                  </a:cubicBezTo>
                  <a:cubicBezTo>
                    <a:pt x="467" y="2306"/>
                    <a:pt x="392" y="2316"/>
                    <a:pt x="318" y="2323"/>
                  </a:cubicBezTo>
                  <a:close/>
                  <a:moveTo>
                    <a:pt x="762" y="2692"/>
                  </a:moveTo>
                  <a:cubicBezTo>
                    <a:pt x="761" y="2692"/>
                    <a:pt x="761" y="2692"/>
                    <a:pt x="761" y="2693"/>
                  </a:cubicBezTo>
                  <a:cubicBezTo>
                    <a:pt x="761" y="2692"/>
                    <a:pt x="761" y="2692"/>
                    <a:pt x="760" y="2691"/>
                  </a:cubicBezTo>
                  <a:cubicBezTo>
                    <a:pt x="690" y="2652"/>
                    <a:pt x="617" y="2615"/>
                    <a:pt x="545" y="2578"/>
                  </a:cubicBezTo>
                  <a:cubicBezTo>
                    <a:pt x="546" y="2577"/>
                    <a:pt x="546" y="2576"/>
                    <a:pt x="547" y="2575"/>
                  </a:cubicBezTo>
                  <a:cubicBezTo>
                    <a:pt x="549" y="2554"/>
                    <a:pt x="542" y="2532"/>
                    <a:pt x="541" y="2510"/>
                  </a:cubicBezTo>
                  <a:cubicBezTo>
                    <a:pt x="541" y="2484"/>
                    <a:pt x="541" y="2458"/>
                    <a:pt x="543" y="2432"/>
                  </a:cubicBezTo>
                  <a:cubicBezTo>
                    <a:pt x="544" y="2406"/>
                    <a:pt x="545" y="2380"/>
                    <a:pt x="547" y="2354"/>
                  </a:cubicBezTo>
                  <a:cubicBezTo>
                    <a:pt x="549" y="2332"/>
                    <a:pt x="552" y="2312"/>
                    <a:pt x="549" y="2291"/>
                  </a:cubicBezTo>
                  <a:cubicBezTo>
                    <a:pt x="550" y="2291"/>
                    <a:pt x="552" y="2291"/>
                    <a:pt x="553" y="2291"/>
                  </a:cubicBezTo>
                  <a:cubicBezTo>
                    <a:pt x="580" y="2299"/>
                    <a:pt x="607" y="2307"/>
                    <a:pt x="634" y="2316"/>
                  </a:cubicBezTo>
                  <a:cubicBezTo>
                    <a:pt x="691" y="2334"/>
                    <a:pt x="749" y="2357"/>
                    <a:pt x="808" y="2366"/>
                  </a:cubicBezTo>
                  <a:cubicBezTo>
                    <a:pt x="807" y="2366"/>
                    <a:pt x="806" y="2366"/>
                    <a:pt x="805" y="2367"/>
                  </a:cubicBezTo>
                  <a:cubicBezTo>
                    <a:pt x="804" y="2367"/>
                    <a:pt x="805" y="2369"/>
                    <a:pt x="806" y="2369"/>
                  </a:cubicBezTo>
                  <a:cubicBezTo>
                    <a:pt x="808" y="2370"/>
                    <a:pt x="809" y="2370"/>
                    <a:pt x="812" y="2371"/>
                  </a:cubicBezTo>
                  <a:cubicBezTo>
                    <a:pt x="807" y="2389"/>
                    <a:pt x="807" y="2409"/>
                    <a:pt x="807" y="2428"/>
                  </a:cubicBezTo>
                  <a:cubicBezTo>
                    <a:pt x="807" y="2456"/>
                    <a:pt x="806" y="2485"/>
                    <a:pt x="805" y="2514"/>
                  </a:cubicBezTo>
                  <a:cubicBezTo>
                    <a:pt x="803" y="2568"/>
                    <a:pt x="799" y="2622"/>
                    <a:pt x="801" y="2676"/>
                  </a:cubicBezTo>
                  <a:cubicBezTo>
                    <a:pt x="801" y="2678"/>
                    <a:pt x="802" y="2678"/>
                    <a:pt x="802" y="2679"/>
                  </a:cubicBezTo>
                  <a:cubicBezTo>
                    <a:pt x="788" y="2682"/>
                    <a:pt x="774" y="2685"/>
                    <a:pt x="762" y="2692"/>
                  </a:cubicBezTo>
                  <a:close/>
                  <a:moveTo>
                    <a:pt x="1188" y="3121"/>
                  </a:moveTo>
                  <a:cubicBezTo>
                    <a:pt x="1187" y="3158"/>
                    <a:pt x="1186" y="3195"/>
                    <a:pt x="1183" y="3232"/>
                  </a:cubicBezTo>
                  <a:cubicBezTo>
                    <a:pt x="1181" y="3250"/>
                    <a:pt x="1179" y="3268"/>
                    <a:pt x="1179" y="3286"/>
                  </a:cubicBezTo>
                  <a:cubicBezTo>
                    <a:pt x="1178" y="3303"/>
                    <a:pt x="1182" y="3318"/>
                    <a:pt x="1185" y="3334"/>
                  </a:cubicBezTo>
                  <a:cubicBezTo>
                    <a:pt x="1185" y="3334"/>
                    <a:pt x="1185" y="3334"/>
                    <a:pt x="1185" y="3334"/>
                  </a:cubicBezTo>
                  <a:cubicBezTo>
                    <a:pt x="1185" y="3333"/>
                    <a:pt x="1184" y="3331"/>
                    <a:pt x="1182" y="3330"/>
                  </a:cubicBezTo>
                  <a:cubicBezTo>
                    <a:pt x="1150" y="3302"/>
                    <a:pt x="1111" y="3282"/>
                    <a:pt x="1077" y="3257"/>
                  </a:cubicBezTo>
                  <a:cubicBezTo>
                    <a:pt x="1043" y="3232"/>
                    <a:pt x="1009" y="3207"/>
                    <a:pt x="976" y="3182"/>
                  </a:cubicBezTo>
                  <a:cubicBezTo>
                    <a:pt x="974" y="3180"/>
                    <a:pt x="972" y="3178"/>
                    <a:pt x="970" y="3177"/>
                  </a:cubicBezTo>
                  <a:cubicBezTo>
                    <a:pt x="937" y="3151"/>
                    <a:pt x="904" y="3125"/>
                    <a:pt x="871" y="3099"/>
                  </a:cubicBezTo>
                  <a:cubicBezTo>
                    <a:pt x="841" y="3075"/>
                    <a:pt x="811" y="3047"/>
                    <a:pt x="778" y="3028"/>
                  </a:cubicBezTo>
                  <a:cubicBezTo>
                    <a:pt x="776" y="3026"/>
                    <a:pt x="774" y="3025"/>
                    <a:pt x="773" y="3024"/>
                  </a:cubicBezTo>
                  <a:cubicBezTo>
                    <a:pt x="778" y="2968"/>
                    <a:pt x="785" y="2913"/>
                    <a:pt x="786" y="2857"/>
                  </a:cubicBezTo>
                  <a:cubicBezTo>
                    <a:pt x="786" y="2826"/>
                    <a:pt x="786" y="2796"/>
                    <a:pt x="785" y="2765"/>
                  </a:cubicBezTo>
                  <a:cubicBezTo>
                    <a:pt x="784" y="2745"/>
                    <a:pt x="784" y="2723"/>
                    <a:pt x="779" y="2703"/>
                  </a:cubicBezTo>
                  <a:cubicBezTo>
                    <a:pt x="845" y="2746"/>
                    <a:pt x="916" y="2779"/>
                    <a:pt x="987" y="2813"/>
                  </a:cubicBezTo>
                  <a:cubicBezTo>
                    <a:pt x="1024" y="2831"/>
                    <a:pt x="1060" y="2848"/>
                    <a:pt x="1096" y="2867"/>
                  </a:cubicBezTo>
                  <a:cubicBezTo>
                    <a:pt x="1114" y="2876"/>
                    <a:pt x="1131" y="2885"/>
                    <a:pt x="1149" y="2894"/>
                  </a:cubicBezTo>
                  <a:cubicBezTo>
                    <a:pt x="1161" y="2900"/>
                    <a:pt x="1173" y="2906"/>
                    <a:pt x="1186" y="2911"/>
                  </a:cubicBezTo>
                  <a:cubicBezTo>
                    <a:pt x="1182" y="2943"/>
                    <a:pt x="1187" y="2978"/>
                    <a:pt x="1189" y="3009"/>
                  </a:cubicBezTo>
                  <a:cubicBezTo>
                    <a:pt x="1191" y="3047"/>
                    <a:pt x="1189" y="3084"/>
                    <a:pt x="1188" y="3121"/>
                  </a:cubicBezTo>
                  <a:close/>
                  <a:moveTo>
                    <a:pt x="1158" y="2883"/>
                  </a:moveTo>
                  <a:cubicBezTo>
                    <a:pt x="1140" y="2877"/>
                    <a:pt x="1122" y="2870"/>
                    <a:pt x="1104" y="2863"/>
                  </a:cubicBezTo>
                  <a:cubicBezTo>
                    <a:pt x="1064" y="2848"/>
                    <a:pt x="1026" y="2830"/>
                    <a:pt x="988" y="2811"/>
                  </a:cubicBezTo>
                  <a:cubicBezTo>
                    <a:pt x="916" y="2775"/>
                    <a:pt x="848" y="2732"/>
                    <a:pt x="777" y="2696"/>
                  </a:cubicBezTo>
                  <a:cubicBezTo>
                    <a:pt x="777" y="2695"/>
                    <a:pt x="777" y="2695"/>
                    <a:pt x="777" y="2694"/>
                  </a:cubicBezTo>
                  <a:cubicBezTo>
                    <a:pt x="800" y="2693"/>
                    <a:pt x="825" y="2685"/>
                    <a:pt x="847" y="2680"/>
                  </a:cubicBezTo>
                  <a:cubicBezTo>
                    <a:pt x="877" y="2672"/>
                    <a:pt x="907" y="2666"/>
                    <a:pt x="937" y="2660"/>
                  </a:cubicBezTo>
                  <a:cubicBezTo>
                    <a:pt x="997" y="2647"/>
                    <a:pt x="1057" y="2635"/>
                    <a:pt x="1118" y="2625"/>
                  </a:cubicBezTo>
                  <a:cubicBezTo>
                    <a:pt x="1120" y="2626"/>
                    <a:pt x="1121" y="2626"/>
                    <a:pt x="1123" y="2627"/>
                  </a:cubicBezTo>
                  <a:cubicBezTo>
                    <a:pt x="1124" y="2634"/>
                    <a:pt x="1124" y="2642"/>
                    <a:pt x="1124" y="2650"/>
                  </a:cubicBezTo>
                  <a:cubicBezTo>
                    <a:pt x="1125" y="2651"/>
                    <a:pt x="1127" y="2651"/>
                    <a:pt x="1127" y="2650"/>
                  </a:cubicBezTo>
                  <a:cubicBezTo>
                    <a:pt x="1126" y="2642"/>
                    <a:pt x="1126" y="2635"/>
                    <a:pt x="1126" y="2628"/>
                  </a:cubicBezTo>
                  <a:cubicBezTo>
                    <a:pt x="1197" y="2650"/>
                    <a:pt x="1269" y="2668"/>
                    <a:pt x="1341" y="2688"/>
                  </a:cubicBezTo>
                  <a:cubicBezTo>
                    <a:pt x="1379" y="2698"/>
                    <a:pt x="1417" y="2708"/>
                    <a:pt x="1455" y="2719"/>
                  </a:cubicBezTo>
                  <a:cubicBezTo>
                    <a:pt x="1486" y="2728"/>
                    <a:pt x="1517" y="2738"/>
                    <a:pt x="1549" y="2744"/>
                  </a:cubicBezTo>
                  <a:cubicBezTo>
                    <a:pt x="1526" y="2757"/>
                    <a:pt x="1505" y="2772"/>
                    <a:pt x="1482" y="2785"/>
                  </a:cubicBezTo>
                  <a:cubicBezTo>
                    <a:pt x="1450" y="2804"/>
                    <a:pt x="1415" y="2819"/>
                    <a:pt x="1381" y="2834"/>
                  </a:cubicBezTo>
                  <a:cubicBezTo>
                    <a:pt x="1322" y="2859"/>
                    <a:pt x="1259" y="2878"/>
                    <a:pt x="1198" y="2898"/>
                  </a:cubicBezTo>
                  <a:cubicBezTo>
                    <a:pt x="1185" y="2892"/>
                    <a:pt x="1171" y="2888"/>
                    <a:pt x="1158" y="2883"/>
                  </a:cubicBezTo>
                  <a:close/>
                  <a:moveTo>
                    <a:pt x="1192" y="3123"/>
                  </a:moveTo>
                  <a:cubicBezTo>
                    <a:pt x="1194" y="3086"/>
                    <a:pt x="1195" y="3049"/>
                    <a:pt x="1199" y="3012"/>
                  </a:cubicBezTo>
                  <a:cubicBezTo>
                    <a:pt x="1202" y="2981"/>
                    <a:pt x="1206" y="2946"/>
                    <a:pt x="1202" y="2915"/>
                  </a:cubicBezTo>
                  <a:cubicBezTo>
                    <a:pt x="1203" y="2916"/>
                    <a:pt x="1203" y="2916"/>
                    <a:pt x="1204" y="2916"/>
                  </a:cubicBezTo>
                  <a:cubicBezTo>
                    <a:pt x="1212" y="2917"/>
                    <a:pt x="1213" y="2907"/>
                    <a:pt x="1208" y="2903"/>
                  </a:cubicBezTo>
                  <a:cubicBezTo>
                    <a:pt x="1267" y="2885"/>
                    <a:pt x="1324" y="2862"/>
                    <a:pt x="1382" y="2837"/>
                  </a:cubicBezTo>
                  <a:cubicBezTo>
                    <a:pt x="1441" y="2812"/>
                    <a:pt x="1500" y="2785"/>
                    <a:pt x="1557" y="2755"/>
                  </a:cubicBezTo>
                  <a:cubicBezTo>
                    <a:pt x="1552" y="2777"/>
                    <a:pt x="1551" y="2803"/>
                    <a:pt x="1552" y="2824"/>
                  </a:cubicBezTo>
                  <a:cubicBezTo>
                    <a:pt x="1552" y="2855"/>
                    <a:pt x="1553" y="2887"/>
                    <a:pt x="1553" y="2918"/>
                  </a:cubicBezTo>
                  <a:cubicBezTo>
                    <a:pt x="1553" y="2949"/>
                    <a:pt x="1553" y="2980"/>
                    <a:pt x="1553" y="3011"/>
                  </a:cubicBezTo>
                  <a:cubicBezTo>
                    <a:pt x="1553" y="3027"/>
                    <a:pt x="1553" y="3042"/>
                    <a:pt x="1553" y="3057"/>
                  </a:cubicBezTo>
                  <a:cubicBezTo>
                    <a:pt x="1552" y="3071"/>
                    <a:pt x="1551" y="3084"/>
                    <a:pt x="1553" y="3098"/>
                  </a:cubicBezTo>
                  <a:cubicBezTo>
                    <a:pt x="1552" y="3098"/>
                    <a:pt x="1551" y="3098"/>
                    <a:pt x="1550" y="3099"/>
                  </a:cubicBezTo>
                  <a:cubicBezTo>
                    <a:pt x="1549" y="3099"/>
                    <a:pt x="1548" y="3098"/>
                    <a:pt x="1547" y="3098"/>
                  </a:cubicBezTo>
                  <a:cubicBezTo>
                    <a:pt x="1546" y="3098"/>
                    <a:pt x="1546" y="3099"/>
                    <a:pt x="1547" y="3100"/>
                  </a:cubicBezTo>
                  <a:cubicBezTo>
                    <a:pt x="1547" y="3100"/>
                    <a:pt x="1547" y="3100"/>
                    <a:pt x="1548" y="3100"/>
                  </a:cubicBezTo>
                  <a:cubicBezTo>
                    <a:pt x="1540" y="3105"/>
                    <a:pt x="1532" y="3110"/>
                    <a:pt x="1524" y="3115"/>
                  </a:cubicBezTo>
                  <a:cubicBezTo>
                    <a:pt x="1508" y="3126"/>
                    <a:pt x="1492" y="3134"/>
                    <a:pt x="1476" y="3144"/>
                  </a:cubicBezTo>
                  <a:cubicBezTo>
                    <a:pt x="1441" y="3165"/>
                    <a:pt x="1407" y="3185"/>
                    <a:pt x="1373" y="3206"/>
                  </a:cubicBezTo>
                  <a:cubicBezTo>
                    <a:pt x="1339" y="3227"/>
                    <a:pt x="1305" y="3248"/>
                    <a:pt x="1271" y="3268"/>
                  </a:cubicBezTo>
                  <a:cubicBezTo>
                    <a:pt x="1243" y="3284"/>
                    <a:pt x="1217" y="3300"/>
                    <a:pt x="1195" y="3322"/>
                  </a:cubicBezTo>
                  <a:cubicBezTo>
                    <a:pt x="1195" y="3322"/>
                    <a:pt x="1196" y="3322"/>
                    <a:pt x="1196" y="3321"/>
                  </a:cubicBezTo>
                  <a:cubicBezTo>
                    <a:pt x="1197" y="3311"/>
                    <a:pt x="1196" y="3301"/>
                    <a:pt x="1196" y="3290"/>
                  </a:cubicBezTo>
                  <a:cubicBezTo>
                    <a:pt x="1196" y="3274"/>
                    <a:pt x="1194" y="3257"/>
                    <a:pt x="1192" y="3241"/>
                  </a:cubicBezTo>
                  <a:cubicBezTo>
                    <a:pt x="1190" y="3202"/>
                    <a:pt x="1191" y="3162"/>
                    <a:pt x="1192" y="3123"/>
                  </a:cubicBezTo>
                  <a:close/>
                  <a:moveTo>
                    <a:pt x="1634" y="3296"/>
                  </a:moveTo>
                  <a:cubicBezTo>
                    <a:pt x="1579" y="3337"/>
                    <a:pt x="1524" y="3378"/>
                    <a:pt x="1470" y="3420"/>
                  </a:cubicBezTo>
                  <a:cubicBezTo>
                    <a:pt x="1423" y="3395"/>
                    <a:pt x="1376" y="3369"/>
                    <a:pt x="1330" y="3341"/>
                  </a:cubicBezTo>
                  <a:cubicBezTo>
                    <a:pt x="1354" y="3322"/>
                    <a:pt x="1378" y="3304"/>
                    <a:pt x="1403" y="3285"/>
                  </a:cubicBezTo>
                  <a:cubicBezTo>
                    <a:pt x="1458" y="3243"/>
                    <a:pt x="1516" y="3205"/>
                    <a:pt x="1571" y="3162"/>
                  </a:cubicBezTo>
                  <a:cubicBezTo>
                    <a:pt x="1597" y="3172"/>
                    <a:pt x="1624" y="3182"/>
                    <a:pt x="1650" y="3193"/>
                  </a:cubicBezTo>
                  <a:cubicBezTo>
                    <a:pt x="1677" y="3203"/>
                    <a:pt x="1703" y="3215"/>
                    <a:pt x="1729" y="3226"/>
                  </a:cubicBezTo>
                  <a:cubicBezTo>
                    <a:pt x="1698" y="3249"/>
                    <a:pt x="1666" y="3272"/>
                    <a:pt x="1634" y="3296"/>
                  </a:cubicBezTo>
                  <a:close/>
                  <a:moveTo>
                    <a:pt x="1779" y="3190"/>
                  </a:moveTo>
                  <a:cubicBezTo>
                    <a:pt x="1764" y="3200"/>
                    <a:pt x="1749" y="3211"/>
                    <a:pt x="1734" y="3223"/>
                  </a:cubicBezTo>
                  <a:cubicBezTo>
                    <a:pt x="1707" y="3210"/>
                    <a:pt x="1679" y="3200"/>
                    <a:pt x="1651" y="3189"/>
                  </a:cubicBezTo>
                  <a:cubicBezTo>
                    <a:pt x="1626" y="3178"/>
                    <a:pt x="1600" y="3168"/>
                    <a:pt x="1574" y="3159"/>
                  </a:cubicBezTo>
                  <a:cubicBezTo>
                    <a:pt x="1576" y="3157"/>
                    <a:pt x="1579" y="3156"/>
                    <a:pt x="1581" y="3154"/>
                  </a:cubicBezTo>
                  <a:cubicBezTo>
                    <a:pt x="1583" y="3153"/>
                    <a:pt x="1580" y="3150"/>
                    <a:pt x="1579" y="3151"/>
                  </a:cubicBezTo>
                  <a:cubicBezTo>
                    <a:pt x="1576" y="3153"/>
                    <a:pt x="1573" y="3156"/>
                    <a:pt x="1570" y="3158"/>
                  </a:cubicBezTo>
                  <a:cubicBezTo>
                    <a:pt x="1566" y="3157"/>
                    <a:pt x="1561" y="3155"/>
                    <a:pt x="1557" y="3154"/>
                  </a:cubicBezTo>
                  <a:cubicBezTo>
                    <a:pt x="1556" y="3154"/>
                    <a:pt x="1556" y="3155"/>
                    <a:pt x="1557" y="3156"/>
                  </a:cubicBezTo>
                  <a:cubicBezTo>
                    <a:pt x="1560" y="3157"/>
                    <a:pt x="1564" y="3159"/>
                    <a:pt x="1567" y="3160"/>
                  </a:cubicBezTo>
                  <a:cubicBezTo>
                    <a:pt x="1515" y="3201"/>
                    <a:pt x="1460" y="3239"/>
                    <a:pt x="1407" y="3279"/>
                  </a:cubicBezTo>
                  <a:cubicBezTo>
                    <a:pt x="1381" y="3299"/>
                    <a:pt x="1354" y="3319"/>
                    <a:pt x="1327" y="3340"/>
                  </a:cubicBezTo>
                  <a:cubicBezTo>
                    <a:pt x="1321" y="3336"/>
                    <a:pt x="1315" y="3332"/>
                    <a:pt x="1309" y="3328"/>
                  </a:cubicBezTo>
                  <a:cubicBezTo>
                    <a:pt x="1307" y="3327"/>
                    <a:pt x="1306" y="3330"/>
                    <a:pt x="1308" y="3332"/>
                  </a:cubicBezTo>
                  <a:cubicBezTo>
                    <a:pt x="1313" y="3335"/>
                    <a:pt x="1319" y="3339"/>
                    <a:pt x="1324" y="3342"/>
                  </a:cubicBezTo>
                  <a:cubicBezTo>
                    <a:pt x="1305" y="3356"/>
                    <a:pt x="1286" y="3371"/>
                    <a:pt x="1267" y="3385"/>
                  </a:cubicBezTo>
                  <a:cubicBezTo>
                    <a:pt x="1250" y="3375"/>
                    <a:pt x="1232" y="3365"/>
                    <a:pt x="1215" y="3354"/>
                  </a:cubicBezTo>
                  <a:cubicBezTo>
                    <a:pt x="1207" y="3349"/>
                    <a:pt x="1199" y="3344"/>
                    <a:pt x="1192" y="3339"/>
                  </a:cubicBezTo>
                  <a:cubicBezTo>
                    <a:pt x="1192" y="3338"/>
                    <a:pt x="1192" y="3336"/>
                    <a:pt x="1192" y="3335"/>
                  </a:cubicBezTo>
                  <a:cubicBezTo>
                    <a:pt x="1221" y="3321"/>
                    <a:pt x="1247" y="3302"/>
                    <a:pt x="1271" y="3281"/>
                  </a:cubicBezTo>
                  <a:cubicBezTo>
                    <a:pt x="1301" y="3255"/>
                    <a:pt x="1336" y="3234"/>
                    <a:pt x="1369" y="3213"/>
                  </a:cubicBezTo>
                  <a:cubicBezTo>
                    <a:pt x="1403" y="3192"/>
                    <a:pt x="1437" y="3172"/>
                    <a:pt x="1472" y="3152"/>
                  </a:cubicBezTo>
                  <a:cubicBezTo>
                    <a:pt x="1488" y="3142"/>
                    <a:pt x="1505" y="3133"/>
                    <a:pt x="1521" y="3123"/>
                  </a:cubicBezTo>
                  <a:cubicBezTo>
                    <a:pt x="1533" y="3116"/>
                    <a:pt x="1547" y="3111"/>
                    <a:pt x="1559" y="3105"/>
                  </a:cubicBezTo>
                  <a:cubicBezTo>
                    <a:pt x="1599" y="3121"/>
                    <a:pt x="1641" y="3134"/>
                    <a:pt x="1681" y="3150"/>
                  </a:cubicBezTo>
                  <a:cubicBezTo>
                    <a:pt x="1714" y="3164"/>
                    <a:pt x="1746" y="3177"/>
                    <a:pt x="1779" y="3190"/>
                  </a:cubicBezTo>
                  <a:close/>
                  <a:moveTo>
                    <a:pt x="1743" y="3172"/>
                  </a:moveTo>
                  <a:cubicBezTo>
                    <a:pt x="1723" y="3163"/>
                    <a:pt x="1703" y="3154"/>
                    <a:pt x="1682" y="3146"/>
                  </a:cubicBezTo>
                  <a:cubicBezTo>
                    <a:pt x="1644" y="3130"/>
                    <a:pt x="1604" y="3113"/>
                    <a:pt x="1564" y="3102"/>
                  </a:cubicBezTo>
                  <a:cubicBezTo>
                    <a:pt x="1566" y="3101"/>
                    <a:pt x="1569" y="3099"/>
                    <a:pt x="1572" y="3097"/>
                  </a:cubicBezTo>
                  <a:cubicBezTo>
                    <a:pt x="1575" y="3095"/>
                    <a:pt x="1572" y="3090"/>
                    <a:pt x="1568" y="3091"/>
                  </a:cubicBezTo>
                  <a:cubicBezTo>
                    <a:pt x="1565" y="3092"/>
                    <a:pt x="1562" y="3093"/>
                    <a:pt x="1558" y="3095"/>
                  </a:cubicBezTo>
                  <a:cubicBezTo>
                    <a:pt x="1564" y="3072"/>
                    <a:pt x="1560" y="3043"/>
                    <a:pt x="1560" y="3021"/>
                  </a:cubicBezTo>
                  <a:cubicBezTo>
                    <a:pt x="1560" y="2990"/>
                    <a:pt x="1559" y="2958"/>
                    <a:pt x="1558" y="2927"/>
                  </a:cubicBezTo>
                  <a:cubicBezTo>
                    <a:pt x="1557" y="2896"/>
                    <a:pt x="1558" y="2865"/>
                    <a:pt x="1560" y="2834"/>
                  </a:cubicBezTo>
                  <a:cubicBezTo>
                    <a:pt x="1562" y="2817"/>
                    <a:pt x="1564" y="2800"/>
                    <a:pt x="1568" y="2782"/>
                  </a:cubicBezTo>
                  <a:cubicBezTo>
                    <a:pt x="1571" y="2768"/>
                    <a:pt x="1574" y="2755"/>
                    <a:pt x="1573" y="2741"/>
                  </a:cubicBezTo>
                  <a:cubicBezTo>
                    <a:pt x="1572" y="2736"/>
                    <a:pt x="1565" y="2733"/>
                    <a:pt x="1562" y="2738"/>
                  </a:cubicBezTo>
                  <a:cubicBezTo>
                    <a:pt x="1562" y="2738"/>
                    <a:pt x="1561" y="2738"/>
                    <a:pt x="1561" y="2738"/>
                  </a:cubicBezTo>
                  <a:cubicBezTo>
                    <a:pt x="1533" y="2725"/>
                    <a:pt x="1502" y="2720"/>
                    <a:pt x="1471" y="2712"/>
                  </a:cubicBezTo>
                  <a:cubicBezTo>
                    <a:pt x="1431" y="2701"/>
                    <a:pt x="1390" y="2692"/>
                    <a:pt x="1349" y="2682"/>
                  </a:cubicBezTo>
                  <a:cubicBezTo>
                    <a:pt x="1275" y="2663"/>
                    <a:pt x="1201" y="2643"/>
                    <a:pt x="1128" y="2623"/>
                  </a:cubicBezTo>
                  <a:cubicBezTo>
                    <a:pt x="1128" y="2621"/>
                    <a:pt x="1127" y="2619"/>
                    <a:pt x="1125" y="2619"/>
                  </a:cubicBezTo>
                  <a:cubicBezTo>
                    <a:pt x="1124" y="2583"/>
                    <a:pt x="1123" y="2547"/>
                    <a:pt x="1123" y="2512"/>
                  </a:cubicBezTo>
                  <a:cubicBezTo>
                    <a:pt x="1122" y="2474"/>
                    <a:pt x="1125" y="2435"/>
                    <a:pt x="1121" y="2397"/>
                  </a:cubicBezTo>
                  <a:cubicBezTo>
                    <a:pt x="1225" y="2427"/>
                    <a:pt x="1334" y="2439"/>
                    <a:pt x="1439" y="2464"/>
                  </a:cubicBezTo>
                  <a:cubicBezTo>
                    <a:pt x="1546" y="2488"/>
                    <a:pt x="1653" y="2519"/>
                    <a:pt x="1760" y="2546"/>
                  </a:cubicBezTo>
                  <a:cubicBezTo>
                    <a:pt x="1763" y="2547"/>
                    <a:pt x="1763" y="2542"/>
                    <a:pt x="1761" y="2541"/>
                  </a:cubicBezTo>
                  <a:cubicBezTo>
                    <a:pt x="1662" y="2495"/>
                    <a:pt x="1554" y="2477"/>
                    <a:pt x="1447" y="2458"/>
                  </a:cubicBezTo>
                  <a:cubicBezTo>
                    <a:pt x="1339" y="2440"/>
                    <a:pt x="1233" y="2410"/>
                    <a:pt x="1124" y="2392"/>
                  </a:cubicBezTo>
                  <a:cubicBezTo>
                    <a:pt x="1192" y="2388"/>
                    <a:pt x="1257" y="2378"/>
                    <a:pt x="1324" y="2366"/>
                  </a:cubicBezTo>
                  <a:cubicBezTo>
                    <a:pt x="1369" y="2358"/>
                    <a:pt x="1415" y="2351"/>
                    <a:pt x="1460" y="2342"/>
                  </a:cubicBezTo>
                  <a:cubicBezTo>
                    <a:pt x="1462" y="2344"/>
                    <a:pt x="1467" y="2345"/>
                    <a:pt x="1467" y="2341"/>
                  </a:cubicBezTo>
                  <a:cubicBezTo>
                    <a:pt x="1467" y="2341"/>
                    <a:pt x="1467" y="2340"/>
                    <a:pt x="1467" y="2340"/>
                  </a:cubicBezTo>
                  <a:cubicBezTo>
                    <a:pt x="1492" y="2335"/>
                    <a:pt x="1517" y="2329"/>
                    <a:pt x="1541" y="2321"/>
                  </a:cubicBezTo>
                  <a:cubicBezTo>
                    <a:pt x="1541" y="2322"/>
                    <a:pt x="1541" y="2322"/>
                    <a:pt x="1542" y="2322"/>
                  </a:cubicBezTo>
                  <a:cubicBezTo>
                    <a:pt x="1598" y="2334"/>
                    <a:pt x="1655" y="2341"/>
                    <a:pt x="1712" y="2350"/>
                  </a:cubicBezTo>
                  <a:cubicBezTo>
                    <a:pt x="1753" y="2356"/>
                    <a:pt x="1794" y="2362"/>
                    <a:pt x="1836" y="2369"/>
                  </a:cubicBezTo>
                  <a:cubicBezTo>
                    <a:pt x="1835" y="2377"/>
                    <a:pt x="1835" y="2385"/>
                    <a:pt x="1835" y="2394"/>
                  </a:cubicBezTo>
                  <a:cubicBezTo>
                    <a:pt x="1835" y="2395"/>
                    <a:pt x="1838" y="2396"/>
                    <a:pt x="1838" y="2394"/>
                  </a:cubicBezTo>
                  <a:cubicBezTo>
                    <a:pt x="1838" y="2386"/>
                    <a:pt x="1839" y="2378"/>
                    <a:pt x="1839" y="2369"/>
                  </a:cubicBezTo>
                  <a:cubicBezTo>
                    <a:pt x="1853" y="2372"/>
                    <a:pt x="1868" y="2374"/>
                    <a:pt x="1882" y="2376"/>
                  </a:cubicBezTo>
                  <a:cubicBezTo>
                    <a:pt x="1985" y="2392"/>
                    <a:pt x="2087" y="2405"/>
                    <a:pt x="2190" y="2419"/>
                  </a:cubicBezTo>
                  <a:cubicBezTo>
                    <a:pt x="2163" y="2427"/>
                    <a:pt x="2136" y="2437"/>
                    <a:pt x="2109" y="2446"/>
                  </a:cubicBezTo>
                  <a:cubicBezTo>
                    <a:pt x="2069" y="2459"/>
                    <a:pt x="2029" y="2471"/>
                    <a:pt x="1989" y="2483"/>
                  </a:cubicBezTo>
                  <a:cubicBezTo>
                    <a:pt x="1951" y="2495"/>
                    <a:pt x="1914" y="2506"/>
                    <a:pt x="1876" y="2516"/>
                  </a:cubicBezTo>
                  <a:cubicBezTo>
                    <a:pt x="1839" y="2527"/>
                    <a:pt x="1799" y="2534"/>
                    <a:pt x="1764" y="2550"/>
                  </a:cubicBezTo>
                  <a:cubicBezTo>
                    <a:pt x="1760" y="2547"/>
                    <a:pt x="1755" y="2547"/>
                    <a:pt x="1753" y="2552"/>
                  </a:cubicBezTo>
                  <a:cubicBezTo>
                    <a:pt x="1748" y="2572"/>
                    <a:pt x="1750" y="2594"/>
                    <a:pt x="1750" y="2615"/>
                  </a:cubicBezTo>
                  <a:cubicBezTo>
                    <a:pt x="1750" y="2641"/>
                    <a:pt x="1751" y="2667"/>
                    <a:pt x="1751" y="2693"/>
                  </a:cubicBezTo>
                  <a:cubicBezTo>
                    <a:pt x="1751" y="2747"/>
                    <a:pt x="1752" y="2800"/>
                    <a:pt x="1751" y="2853"/>
                  </a:cubicBezTo>
                  <a:cubicBezTo>
                    <a:pt x="1749" y="2959"/>
                    <a:pt x="1737" y="3066"/>
                    <a:pt x="1743" y="3172"/>
                  </a:cubicBezTo>
                  <a:close/>
                  <a:moveTo>
                    <a:pt x="1973" y="2804"/>
                  </a:moveTo>
                  <a:cubicBezTo>
                    <a:pt x="1972" y="2857"/>
                    <a:pt x="1967" y="2910"/>
                    <a:pt x="1970" y="2963"/>
                  </a:cubicBezTo>
                  <a:cubicBezTo>
                    <a:pt x="1963" y="2962"/>
                    <a:pt x="1956" y="2961"/>
                    <a:pt x="1949" y="2960"/>
                  </a:cubicBezTo>
                  <a:cubicBezTo>
                    <a:pt x="1948" y="2960"/>
                    <a:pt x="1948" y="2961"/>
                    <a:pt x="1949" y="2961"/>
                  </a:cubicBezTo>
                  <a:cubicBezTo>
                    <a:pt x="1956" y="2963"/>
                    <a:pt x="1963" y="2965"/>
                    <a:pt x="1970" y="2967"/>
                  </a:cubicBezTo>
                  <a:cubicBezTo>
                    <a:pt x="1970" y="2969"/>
                    <a:pt x="1970" y="2971"/>
                    <a:pt x="1970" y="2973"/>
                  </a:cubicBezTo>
                  <a:cubicBezTo>
                    <a:pt x="1931" y="3006"/>
                    <a:pt x="1891" y="3037"/>
                    <a:pt x="1852" y="3070"/>
                  </a:cubicBezTo>
                  <a:cubicBezTo>
                    <a:pt x="1832" y="3086"/>
                    <a:pt x="1812" y="3101"/>
                    <a:pt x="1792" y="3117"/>
                  </a:cubicBezTo>
                  <a:cubicBezTo>
                    <a:pt x="1775" y="3131"/>
                    <a:pt x="1762" y="3146"/>
                    <a:pt x="1748" y="3162"/>
                  </a:cubicBezTo>
                  <a:cubicBezTo>
                    <a:pt x="1761" y="3063"/>
                    <a:pt x="1754" y="2962"/>
                    <a:pt x="1755" y="2862"/>
                  </a:cubicBezTo>
                  <a:cubicBezTo>
                    <a:pt x="1756" y="2810"/>
                    <a:pt x="1759" y="2757"/>
                    <a:pt x="1762" y="2704"/>
                  </a:cubicBezTo>
                  <a:cubicBezTo>
                    <a:pt x="1763" y="2678"/>
                    <a:pt x="1764" y="2652"/>
                    <a:pt x="1765" y="2626"/>
                  </a:cubicBezTo>
                  <a:cubicBezTo>
                    <a:pt x="1766" y="2603"/>
                    <a:pt x="1770" y="2579"/>
                    <a:pt x="1767" y="2556"/>
                  </a:cubicBezTo>
                  <a:cubicBezTo>
                    <a:pt x="1767" y="2555"/>
                    <a:pt x="1767" y="2555"/>
                    <a:pt x="1767" y="2555"/>
                  </a:cubicBezTo>
                  <a:cubicBezTo>
                    <a:pt x="1800" y="2550"/>
                    <a:pt x="1833" y="2538"/>
                    <a:pt x="1865" y="2529"/>
                  </a:cubicBezTo>
                  <a:cubicBezTo>
                    <a:pt x="1905" y="2517"/>
                    <a:pt x="1945" y="2505"/>
                    <a:pt x="1985" y="2493"/>
                  </a:cubicBezTo>
                  <a:cubicBezTo>
                    <a:pt x="2058" y="2471"/>
                    <a:pt x="2133" y="2451"/>
                    <a:pt x="2204" y="2421"/>
                  </a:cubicBezTo>
                  <a:cubicBezTo>
                    <a:pt x="2204" y="2421"/>
                    <a:pt x="2205" y="2421"/>
                    <a:pt x="2205" y="2421"/>
                  </a:cubicBezTo>
                  <a:cubicBezTo>
                    <a:pt x="2203" y="2447"/>
                    <a:pt x="2203" y="2473"/>
                    <a:pt x="2203" y="2499"/>
                  </a:cubicBezTo>
                  <a:cubicBezTo>
                    <a:pt x="2203" y="2524"/>
                    <a:pt x="2202" y="2550"/>
                    <a:pt x="2205" y="2575"/>
                  </a:cubicBezTo>
                  <a:cubicBezTo>
                    <a:pt x="2204" y="2575"/>
                    <a:pt x="2203" y="2575"/>
                    <a:pt x="2202" y="2575"/>
                  </a:cubicBezTo>
                  <a:cubicBezTo>
                    <a:pt x="2200" y="2575"/>
                    <a:pt x="2201" y="2576"/>
                    <a:pt x="2202" y="2577"/>
                  </a:cubicBezTo>
                  <a:cubicBezTo>
                    <a:pt x="2203" y="2577"/>
                    <a:pt x="2204" y="2578"/>
                    <a:pt x="2206" y="2578"/>
                  </a:cubicBezTo>
                  <a:cubicBezTo>
                    <a:pt x="2206" y="2578"/>
                    <a:pt x="2206" y="2579"/>
                    <a:pt x="2206" y="2580"/>
                  </a:cubicBezTo>
                  <a:cubicBezTo>
                    <a:pt x="2206" y="2580"/>
                    <a:pt x="2206" y="2580"/>
                    <a:pt x="2206" y="2580"/>
                  </a:cubicBezTo>
                  <a:cubicBezTo>
                    <a:pt x="2206" y="2579"/>
                    <a:pt x="2206" y="2579"/>
                    <a:pt x="2206" y="2578"/>
                  </a:cubicBezTo>
                  <a:cubicBezTo>
                    <a:pt x="2207" y="2579"/>
                    <a:pt x="2208" y="2579"/>
                    <a:pt x="2210" y="2579"/>
                  </a:cubicBezTo>
                  <a:cubicBezTo>
                    <a:pt x="2174" y="2594"/>
                    <a:pt x="2140" y="2608"/>
                    <a:pt x="2103" y="2619"/>
                  </a:cubicBezTo>
                  <a:cubicBezTo>
                    <a:pt x="2063" y="2630"/>
                    <a:pt x="2023" y="2639"/>
                    <a:pt x="1983" y="2649"/>
                  </a:cubicBezTo>
                  <a:cubicBezTo>
                    <a:pt x="1982" y="2646"/>
                    <a:pt x="1982" y="2644"/>
                    <a:pt x="1982" y="2641"/>
                  </a:cubicBezTo>
                  <a:cubicBezTo>
                    <a:pt x="1982" y="2641"/>
                    <a:pt x="1981" y="2641"/>
                    <a:pt x="1981" y="2641"/>
                  </a:cubicBezTo>
                  <a:cubicBezTo>
                    <a:pt x="1981" y="2644"/>
                    <a:pt x="1980" y="2647"/>
                    <a:pt x="1980" y="2649"/>
                  </a:cubicBezTo>
                  <a:cubicBezTo>
                    <a:pt x="1977" y="2649"/>
                    <a:pt x="1975" y="2648"/>
                    <a:pt x="1972" y="2648"/>
                  </a:cubicBezTo>
                  <a:cubicBezTo>
                    <a:pt x="1970" y="2647"/>
                    <a:pt x="1970" y="2650"/>
                    <a:pt x="1972" y="2651"/>
                  </a:cubicBezTo>
                  <a:cubicBezTo>
                    <a:pt x="1972" y="2651"/>
                    <a:pt x="1973" y="2651"/>
                    <a:pt x="1974" y="2651"/>
                  </a:cubicBezTo>
                  <a:cubicBezTo>
                    <a:pt x="1973" y="2651"/>
                    <a:pt x="1972" y="2652"/>
                    <a:pt x="1971" y="2652"/>
                  </a:cubicBezTo>
                  <a:cubicBezTo>
                    <a:pt x="1970" y="2652"/>
                    <a:pt x="1971" y="2655"/>
                    <a:pt x="1972" y="2654"/>
                  </a:cubicBezTo>
                  <a:cubicBezTo>
                    <a:pt x="1975" y="2654"/>
                    <a:pt x="1977" y="2653"/>
                    <a:pt x="1979" y="2653"/>
                  </a:cubicBezTo>
                  <a:cubicBezTo>
                    <a:pt x="1976" y="2674"/>
                    <a:pt x="1976" y="2697"/>
                    <a:pt x="1975" y="2718"/>
                  </a:cubicBezTo>
                  <a:cubicBezTo>
                    <a:pt x="1974" y="2747"/>
                    <a:pt x="1973" y="2775"/>
                    <a:pt x="1973" y="2804"/>
                  </a:cubicBezTo>
                  <a:close/>
                  <a:moveTo>
                    <a:pt x="2228" y="3056"/>
                  </a:moveTo>
                  <a:cubicBezTo>
                    <a:pt x="2229" y="3056"/>
                    <a:pt x="2230" y="3055"/>
                    <a:pt x="2231" y="3054"/>
                  </a:cubicBezTo>
                  <a:cubicBezTo>
                    <a:pt x="2231" y="3055"/>
                    <a:pt x="2231" y="3057"/>
                    <a:pt x="2231" y="3058"/>
                  </a:cubicBezTo>
                  <a:cubicBezTo>
                    <a:pt x="2230" y="3057"/>
                    <a:pt x="2229" y="3057"/>
                    <a:pt x="2228" y="3056"/>
                  </a:cubicBezTo>
                  <a:close/>
                  <a:moveTo>
                    <a:pt x="2231" y="3050"/>
                  </a:moveTo>
                  <a:cubicBezTo>
                    <a:pt x="2229" y="3051"/>
                    <a:pt x="2227" y="3053"/>
                    <a:pt x="2225" y="3055"/>
                  </a:cubicBezTo>
                  <a:cubicBezTo>
                    <a:pt x="2186" y="3034"/>
                    <a:pt x="2143" y="3018"/>
                    <a:pt x="2101" y="3002"/>
                  </a:cubicBezTo>
                  <a:cubicBezTo>
                    <a:pt x="2060" y="2987"/>
                    <a:pt x="2018" y="2973"/>
                    <a:pt x="1974" y="2964"/>
                  </a:cubicBezTo>
                  <a:cubicBezTo>
                    <a:pt x="1977" y="2911"/>
                    <a:pt x="1974" y="2858"/>
                    <a:pt x="1977" y="2805"/>
                  </a:cubicBezTo>
                  <a:cubicBezTo>
                    <a:pt x="1978" y="2776"/>
                    <a:pt x="1980" y="2748"/>
                    <a:pt x="1981" y="2719"/>
                  </a:cubicBezTo>
                  <a:cubicBezTo>
                    <a:pt x="1982" y="2698"/>
                    <a:pt x="1984" y="2676"/>
                    <a:pt x="1983" y="2654"/>
                  </a:cubicBezTo>
                  <a:cubicBezTo>
                    <a:pt x="2028" y="2667"/>
                    <a:pt x="2075" y="2676"/>
                    <a:pt x="2122" y="2685"/>
                  </a:cubicBezTo>
                  <a:cubicBezTo>
                    <a:pt x="2163" y="2692"/>
                    <a:pt x="2204" y="2702"/>
                    <a:pt x="2245" y="2709"/>
                  </a:cubicBezTo>
                  <a:cubicBezTo>
                    <a:pt x="2243" y="2710"/>
                    <a:pt x="2242" y="2711"/>
                    <a:pt x="2240" y="2712"/>
                  </a:cubicBezTo>
                  <a:cubicBezTo>
                    <a:pt x="2237" y="2713"/>
                    <a:pt x="2241" y="2720"/>
                    <a:pt x="2244" y="2719"/>
                  </a:cubicBezTo>
                  <a:cubicBezTo>
                    <a:pt x="2245" y="2718"/>
                    <a:pt x="2246" y="2718"/>
                    <a:pt x="2246" y="2718"/>
                  </a:cubicBezTo>
                  <a:cubicBezTo>
                    <a:pt x="2242" y="2772"/>
                    <a:pt x="2239" y="2826"/>
                    <a:pt x="2237" y="2881"/>
                  </a:cubicBezTo>
                  <a:cubicBezTo>
                    <a:pt x="2235" y="2937"/>
                    <a:pt x="2230" y="2994"/>
                    <a:pt x="2231" y="3050"/>
                  </a:cubicBezTo>
                  <a:close/>
                  <a:moveTo>
                    <a:pt x="2462" y="2737"/>
                  </a:moveTo>
                  <a:cubicBezTo>
                    <a:pt x="2459" y="2779"/>
                    <a:pt x="2455" y="2821"/>
                    <a:pt x="2453" y="2863"/>
                  </a:cubicBezTo>
                  <a:cubicBezTo>
                    <a:pt x="2381" y="2925"/>
                    <a:pt x="2308" y="2986"/>
                    <a:pt x="2235" y="3047"/>
                  </a:cubicBezTo>
                  <a:cubicBezTo>
                    <a:pt x="2236" y="2994"/>
                    <a:pt x="2236" y="2942"/>
                    <a:pt x="2239" y="2890"/>
                  </a:cubicBezTo>
                  <a:cubicBezTo>
                    <a:pt x="2243" y="2832"/>
                    <a:pt x="2248" y="2774"/>
                    <a:pt x="2251" y="2716"/>
                  </a:cubicBezTo>
                  <a:cubicBezTo>
                    <a:pt x="2254" y="2715"/>
                    <a:pt x="2258" y="2713"/>
                    <a:pt x="2261" y="2712"/>
                  </a:cubicBezTo>
                  <a:cubicBezTo>
                    <a:pt x="2262" y="2712"/>
                    <a:pt x="2263" y="2712"/>
                    <a:pt x="2264" y="2712"/>
                  </a:cubicBezTo>
                  <a:cubicBezTo>
                    <a:pt x="2265" y="2713"/>
                    <a:pt x="2266" y="2711"/>
                    <a:pt x="2265" y="2710"/>
                  </a:cubicBezTo>
                  <a:cubicBezTo>
                    <a:pt x="2296" y="2697"/>
                    <a:pt x="2325" y="2680"/>
                    <a:pt x="2355" y="2665"/>
                  </a:cubicBezTo>
                  <a:cubicBezTo>
                    <a:pt x="2390" y="2647"/>
                    <a:pt x="2426" y="2631"/>
                    <a:pt x="2462" y="2615"/>
                  </a:cubicBezTo>
                  <a:cubicBezTo>
                    <a:pt x="2464" y="2615"/>
                    <a:pt x="2466" y="2615"/>
                    <a:pt x="2469" y="2615"/>
                  </a:cubicBezTo>
                  <a:cubicBezTo>
                    <a:pt x="2466" y="2656"/>
                    <a:pt x="2464" y="2697"/>
                    <a:pt x="2462" y="2737"/>
                  </a:cubicBezTo>
                  <a:close/>
                  <a:moveTo>
                    <a:pt x="2612" y="2678"/>
                  </a:moveTo>
                  <a:cubicBezTo>
                    <a:pt x="2566" y="2668"/>
                    <a:pt x="2519" y="2657"/>
                    <a:pt x="2474" y="2644"/>
                  </a:cubicBezTo>
                  <a:cubicBezTo>
                    <a:pt x="2474" y="2643"/>
                    <a:pt x="2474" y="2644"/>
                    <a:pt x="2473" y="2643"/>
                  </a:cubicBezTo>
                  <a:cubicBezTo>
                    <a:pt x="2474" y="2634"/>
                    <a:pt x="2474" y="2625"/>
                    <a:pt x="2474" y="2616"/>
                  </a:cubicBezTo>
                  <a:cubicBezTo>
                    <a:pt x="2475" y="2616"/>
                    <a:pt x="2476" y="2616"/>
                    <a:pt x="2477" y="2616"/>
                  </a:cubicBezTo>
                  <a:cubicBezTo>
                    <a:pt x="2479" y="2616"/>
                    <a:pt x="2478" y="2613"/>
                    <a:pt x="2477" y="2613"/>
                  </a:cubicBezTo>
                  <a:cubicBezTo>
                    <a:pt x="2476" y="2613"/>
                    <a:pt x="2475" y="2613"/>
                    <a:pt x="2474" y="2612"/>
                  </a:cubicBezTo>
                  <a:cubicBezTo>
                    <a:pt x="2474" y="2611"/>
                    <a:pt x="2474" y="2610"/>
                    <a:pt x="2474" y="2609"/>
                  </a:cubicBezTo>
                  <a:cubicBezTo>
                    <a:pt x="2476" y="2608"/>
                    <a:pt x="2478" y="2607"/>
                    <a:pt x="2479" y="2607"/>
                  </a:cubicBezTo>
                  <a:cubicBezTo>
                    <a:pt x="2481" y="2606"/>
                    <a:pt x="2480" y="2602"/>
                    <a:pt x="2478" y="2603"/>
                  </a:cubicBezTo>
                  <a:cubicBezTo>
                    <a:pt x="2477" y="2603"/>
                    <a:pt x="2475" y="2604"/>
                    <a:pt x="2474" y="2604"/>
                  </a:cubicBezTo>
                  <a:cubicBezTo>
                    <a:pt x="2474" y="2599"/>
                    <a:pt x="2474" y="2594"/>
                    <a:pt x="2474" y="2590"/>
                  </a:cubicBezTo>
                  <a:cubicBezTo>
                    <a:pt x="2474" y="2588"/>
                    <a:pt x="2471" y="2586"/>
                    <a:pt x="2471" y="2589"/>
                  </a:cubicBezTo>
                  <a:cubicBezTo>
                    <a:pt x="2470" y="2594"/>
                    <a:pt x="2470" y="2600"/>
                    <a:pt x="2470" y="2606"/>
                  </a:cubicBezTo>
                  <a:cubicBezTo>
                    <a:pt x="2466" y="2607"/>
                    <a:pt x="2462" y="2609"/>
                    <a:pt x="2459" y="2610"/>
                  </a:cubicBezTo>
                  <a:cubicBezTo>
                    <a:pt x="2419" y="2605"/>
                    <a:pt x="2380" y="2601"/>
                    <a:pt x="2341" y="2595"/>
                  </a:cubicBezTo>
                  <a:cubicBezTo>
                    <a:pt x="2384" y="2575"/>
                    <a:pt x="2430" y="2553"/>
                    <a:pt x="2468" y="2525"/>
                  </a:cubicBezTo>
                  <a:cubicBezTo>
                    <a:pt x="2469" y="2525"/>
                    <a:pt x="2469" y="2524"/>
                    <a:pt x="2469" y="2523"/>
                  </a:cubicBezTo>
                  <a:cubicBezTo>
                    <a:pt x="2469" y="2523"/>
                    <a:pt x="2469" y="2523"/>
                    <a:pt x="2469" y="2523"/>
                  </a:cubicBezTo>
                  <a:cubicBezTo>
                    <a:pt x="2470" y="2524"/>
                    <a:pt x="2471" y="2524"/>
                    <a:pt x="2473" y="2524"/>
                  </a:cubicBezTo>
                  <a:cubicBezTo>
                    <a:pt x="2473" y="2525"/>
                    <a:pt x="2473" y="2525"/>
                    <a:pt x="2473" y="2525"/>
                  </a:cubicBezTo>
                  <a:cubicBezTo>
                    <a:pt x="2473" y="2527"/>
                    <a:pt x="2476" y="2529"/>
                    <a:pt x="2476" y="2526"/>
                  </a:cubicBezTo>
                  <a:cubicBezTo>
                    <a:pt x="2476" y="2526"/>
                    <a:pt x="2477" y="2525"/>
                    <a:pt x="2477" y="2525"/>
                  </a:cubicBezTo>
                  <a:cubicBezTo>
                    <a:pt x="2521" y="2536"/>
                    <a:pt x="2567" y="2541"/>
                    <a:pt x="2612" y="2549"/>
                  </a:cubicBezTo>
                  <a:cubicBezTo>
                    <a:pt x="2655" y="2556"/>
                    <a:pt x="2698" y="2564"/>
                    <a:pt x="2741" y="2570"/>
                  </a:cubicBezTo>
                  <a:cubicBezTo>
                    <a:pt x="2697" y="2605"/>
                    <a:pt x="2654" y="2640"/>
                    <a:pt x="2612" y="2678"/>
                  </a:cubicBezTo>
                  <a:close/>
                  <a:moveTo>
                    <a:pt x="2850" y="2588"/>
                  </a:moveTo>
                  <a:cubicBezTo>
                    <a:pt x="2813" y="2626"/>
                    <a:pt x="2776" y="2664"/>
                    <a:pt x="2739" y="2702"/>
                  </a:cubicBezTo>
                  <a:cubicBezTo>
                    <a:pt x="2699" y="2694"/>
                    <a:pt x="2659" y="2687"/>
                    <a:pt x="2618" y="2679"/>
                  </a:cubicBezTo>
                  <a:cubicBezTo>
                    <a:pt x="2662" y="2642"/>
                    <a:pt x="2707" y="2606"/>
                    <a:pt x="2753" y="2570"/>
                  </a:cubicBezTo>
                  <a:cubicBezTo>
                    <a:pt x="2785" y="2576"/>
                    <a:pt x="2818" y="2582"/>
                    <a:pt x="2850" y="2588"/>
                  </a:cubicBezTo>
                  <a:close/>
                  <a:moveTo>
                    <a:pt x="2753" y="2560"/>
                  </a:moveTo>
                  <a:cubicBezTo>
                    <a:pt x="2758" y="2521"/>
                    <a:pt x="2758" y="2481"/>
                    <a:pt x="2760" y="2441"/>
                  </a:cubicBezTo>
                  <a:cubicBezTo>
                    <a:pt x="2762" y="2411"/>
                    <a:pt x="2762" y="2383"/>
                    <a:pt x="2758" y="2354"/>
                  </a:cubicBezTo>
                  <a:cubicBezTo>
                    <a:pt x="2762" y="2352"/>
                    <a:pt x="2767" y="2350"/>
                    <a:pt x="2771" y="2349"/>
                  </a:cubicBezTo>
                  <a:cubicBezTo>
                    <a:pt x="2772" y="2349"/>
                    <a:pt x="2773" y="2349"/>
                    <a:pt x="2774" y="2349"/>
                  </a:cubicBezTo>
                  <a:cubicBezTo>
                    <a:pt x="2775" y="2349"/>
                    <a:pt x="2775" y="2348"/>
                    <a:pt x="2775" y="2347"/>
                  </a:cubicBezTo>
                  <a:cubicBezTo>
                    <a:pt x="2834" y="2324"/>
                    <a:pt x="2894" y="2299"/>
                    <a:pt x="2950" y="2270"/>
                  </a:cubicBezTo>
                  <a:cubicBezTo>
                    <a:pt x="2947" y="2312"/>
                    <a:pt x="2949" y="2356"/>
                    <a:pt x="2955" y="2398"/>
                  </a:cubicBezTo>
                  <a:cubicBezTo>
                    <a:pt x="2889" y="2454"/>
                    <a:pt x="2821" y="2507"/>
                    <a:pt x="2753" y="256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947" name="组合 946"/>
          <p:cNvGrpSpPr/>
          <p:nvPr/>
        </p:nvGrpSpPr>
        <p:grpSpPr>
          <a:xfrm>
            <a:off x="662419" y="3300880"/>
            <a:ext cx="5726518" cy="2391583"/>
            <a:chOff x="1370165" y="1850987"/>
            <a:chExt cx="5351241" cy="2391583"/>
          </a:xfrm>
        </p:grpSpPr>
        <p:sp>
          <p:nvSpPr>
            <p:cNvPr id="941" name="文本框 940"/>
            <p:cNvSpPr txBox="1"/>
            <p:nvPr/>
          </p:nvSpPr>
          <p:spPr>
            <a:xfrm>
              <a:off x="1520508" y="1850987"/>
              <a:ext cx="326243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rPr>
                <a:t>信息安全技术</a:t>
              </a:r>
              <a:endParaRPr lang="en-US" altLang="zh-CN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endParaRPr>
            </a:p>
          </p:txBody>
        </p:sp>
        <p:sp>
          <p:nvSpPr>
            <p:cNvPr id="942" name="矩形 941"/>
            <p:cNvSpPr/>
            <p:nvPr/>
          </p:nvSpPr>
          <p:spPr>
            <a:xfrm>
              <a:off x="1370165" y="2558873"/>
              <a:ext cx="5337506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4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rPr>
                <a:t>    病毒开发期末答辩</a:t>
              </a:r>
            </a:p>
          </p:txBody>
        </p:sp>
        <p:cxnSp>
          <p:nvCxnSpPr>
            <p:cNvPr id="944" name="直接连接符 943"/>
            <p:cNvCxnSpPr/>
            <p:nvPr/>
          </p:nvCxnSpPr>
          <p:spPr>
            <a:xfrm>
              <a:off x="1520508" y="3563786"/>
              <a:ext cx="440236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5" name="矩形 944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  <p:cNvSpPr/>
            <p:nvPr/>
          </p:nvSpPr>
          <p:spPr>
            <a:xfrm>
              <a:off x="1474825" y="3688572"/>
              <a:ext cx="5246581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华文隶书" panose="02010800040101010101" pitchFamily="2" charset="-122"/>
                  <a:ea typeface="华文隶书" panose="02010800040101010101" pitchFamily="2" charset="-122"/>
                </a:rPr>
                <a:t>			-	</a:t>
              </a:r>
              <a:r>
                <a: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1852563 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甘智杰</a:t>
              </a:r>
              <a:r>
                <a: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 </a:t>
              </a:r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  <a:p>
              <a:pPr algn="l"/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5"/>
          <p:cNvSpPr txBox="1">
            <a:spLocks noChangeArrowheads="1"/>
          </p:cNvSpPr>
          <p:nvPr/>
        </p:nvSpPr>
        <p:spPr bwMode="auto">
          <a:xfrm>
            <a:off x="4832708" y="263242"/>
            <a:ext cx="25265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di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功能简介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5846299" y="724907"/>
            <a:ext cx="499402" cy="0"/>
          </a:xfrm>
          <a:prstGeom prst="line">
            <a:avLst/>
          </a:prstGeom>
          <a:ln w="222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图片 36">
            <a:extLst>
              <a:ext uri="{FF2B5EF4-FFF2-40B4-BE49-F238E27FC236}">
                <a16:creationId xmlns:a16="http://schemas.microsoft.com/office/drawing/2014/main" id="{96B31106-50C4-4C40-9ED1-2C633E6C6B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40888"/>
            <a:ext cx="12100358" cy="3017112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7722E0ED-8AAE-4BF7-80EC-4D7280D37D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1053" y="881830"/>
            <a:ext cx="3712126" cy="1273662"/>
          </a:xfrm>
          <a:prstGeom prst="rect">
            <a:avLst/>
          </a:prstGeom>
        </p:spPr>
      </p:pic>
      <p:sp>
        <p:nvSpPr>
          <p:cNvPr id="41" name="文本框 40">
            <a:extLst>
              <a:ext uri="{FF2B5EF4-FFF2-40B4-BE49-F238E27FC236}">
                <a16:creationId xmlns:a16="http://schemas.microsoft.com/office/drawing/2014/main" id="{A955E4EA-B300-452B-A1D3-BBE7199109C0}"/>
              </a:ext>
            </a:extLst>
          </p:cNvPr>
          <p:cNvSpPr txBox="1"/>
          <p:nvPr/>
        </p:nvSpPr>
        <p:spPr>
          <a:xfrm>
            <a:off x="1096406" y="893453"/>
            <a:ext cx="609502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        </a:t>
            </a:r>
            <a:r>
              <a:rPr lang="zh-CN" altLang="en-US" dirty="0"/>
              <a:t>主机中运行test程序后，程序会循环检测磁盘驱动器，当发现U盘插入主机时，就开始对U盘内的文件按照预设的优先级进行选择性的替换，影响文件替换的因素是文件修改时间。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      </a:t>
            </a:r>
            <a:r>
              <a:rPr lang="zh-CN" altLang="en-US" dirty="0"/>
              <a:t>替换后U盘内被替换的文件会更改为隐藏属性，然后生成一个图标一样，名称极为相似的病毒程序，从而诱导用户点击。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/>
              <a:t>        </a:t>
            </a:r>
            <a:r>
              <a:rPr lang="zh-CN" altLang="en-US" dirty="0"/>
              <a:t>当用户点击病毒程序后，病毒程序会打开原本被隐藏的文件迷惑用户，并偷偷的在后台运行，实现各种预设的程序功能，完成对主机的入侵。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5"/>
          <p:cNvSpPr txBox="1">
            <a:spLocks noChangeArrowheads="1"/>
          </p:cNvSpPr>
          <p:nvPr/>
        </p:nvSpPr>
        <p:spPr bwMode="auto">
          <a:xfrm>
            <a:off x="4832708" y="263242"/>
            <a:ext cx="25265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di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使用说明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5846299" y="724907"/>
            <a:ext cx="499402" cy="0"/>
          </a:xfrm>
          <a:prstGeom prst="line">
            <a:avLst/>
          </a:prstGeom>
          <a:ln w="222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图片 36">
            <a:extLst>
              <a:ext uri="{FF2B5EF4-FFF2-40B4-BE49-F238E27FC236}">
                <a16:creationId xmlns:a16="http://schemas.microsoft.com/office/drawing/2014/main" id="{96B31106-50C4-4C40-9ED1-2C633E6C6B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40888"/>
            <a:ext cx="12100358" cy="3017112"/>
          </a:xfrm>
          <a:prstGeom prst="rect">
            <a:avLst/>
          </a:prstGeom>
        </p:spPr>
      </p:pic>
      <p:sp>
        <p:nvSpPr>
          <p:cNvPr id="41" name="文本框 40">
            <a:extLst>
              <a:ext uri="{FF2B5EF4-FFF2-40B4-BE49-F238E27FC236}">
                <a16:creationId xmlns:a16="http://schemas.microsoft.com/office/drawing/2014/main" id="{A955E4EA-B300-452B-A1D3-BBE7199109C0}"/>
              </a:ext>
            </a:extLst>
          </p:cNvPr>
          <p:cNvSpPr txBox="1"/>
          <p:nvPr/>
        </p:nvSpPr>
        <p:spPr>
          <a:xfrm>
            <a:off x="1096406" y="893453"/>
            <a:ext cx="609502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本程序运行于</a:t>
            </a:r>
            <a:r>
              <a:rPr lang="en-US" altLang="zh-CN" dirty="0"/>
              <a:t>windows</a:t>
            </a:r>
            <a:r>
              <a:rPr lang="zh-CN" altLang="en-US" dirty="0"/>
              <a:t>上</a:t>
            </a:r>
          </a:p>
          <a:p>
            <a:r>
              <a:rPr lang="zh-CN" altLang="en-US" dirty="0"/>
              <a:t>	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test</a:t>
            </a:r>
            <a:r>
              <a:rPr lang="zh-CN" altLang="en-US" dirty="0"/>
              <a:t>是文件替换程序，主要实现</a:t>
            </a:r>
            <a:r>
              <a:rPr lang="en-US" altLang="zh-CN" dirty="0"/>
              <a:t>U</a:t>
            </a:r>
            <a:r>
              <a:rPr lang="zh-CN" altLang="en-US" dirty="0"/>
              <a:t>盘检测，文件替换优先级判断，文件替换的功能。</a:t>
            </a:r>
          </a:p>
          <a:p>
            <a:r>
              <a:rPr lang="zh-CN" altLang="en-US" dirty="0"/>
              <a:t>    </a:t>
            </a:r>
          </a:p>
          <a:p>
            <a:r>
              <a:rPr lang="zh-CN" altLang="en-US" dirty="0"/>
              <a:t>   </a:t>
            </a:r>
            <a:r>
              <a:rPr lang="en-US" altLang="zh-CN" dirty="0"/>
              <a:t>funny</a:t>
            </a:r>
            <a:r>
              <a:rPr lang="zh-CN" altLang="en-US" dirty="0"/>
              <a:t>是病毒程序的一个最简单的实现，我们设置为输出“你已经中毒了，打开隐藏文件试试，嘻嘻”</a:t>
            </a:r>
            <a:endParaRPr lang="en-US" altLang="zh-CN" dirty="0"/>
          </a:p>
          <a:p>
            <a:r>
              <a:rPr lang="en-US" altLang="zh-CN" dirty="0"/>
              <a:t>	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CE090C6-AF84-4EDF-9A4E-CF8EA36646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9944" y="1215484"/>
            <a:ext cx="3826429" cy="48987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C098F90-4CB6-4C77-A94E-77B3B79E8B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6189" y="3748863"/>
            <a:ext cx="4408830" cy="1317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209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5"/>
          <p:cNvSpPr txBox="1">
            <a:spLocks noChangeArrowheads="1"/>
          </p:cNvSpPr>
          <p:nvPr/>
        </p:nvSpPr>
        <p:spPr bwMode="auto">
          <a:xfrm>
            <a:off x="4832708" y="263242"/>
            <a:ext cx="25265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di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注意事项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5846299" y="724907"/>
            <a:ext cx="499402" cy="0"/>
          </a:xfrm>
          <a:prstGeom prst="line">
            <a:avLst/>
          </a:prstGeom>
          <a:ln w="222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DD055A12-76BF-4684-B314-2852C47ED1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40888"/>
            <a:ext cx="12100358" cy="3017112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1AD47B1-8C6C-465E-A453-0564F5186956}"/>
              </a:ext>
            </a:extLst>
          </p:cNvPr>
          <p:cNvSpPr txBox="1"/>
          <p:nvPr/>
        </p:nvSpPr>
        <p:spPr>
          <a:xfrm>
            <a:off x="1068660" y="946194"/>
            <a:ext cx="994171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1.目前只针对两种类型的文档进行替换，txt文本、word文档。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2.不要单独点击Kidding程序，这将会触发大量弹窗。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可执行文件夹中的</a:t>
            </a:r>
            <a:r>
              <a:rPr lang="en-US" altLang="zh-CN" dirty="0"/>
              <a:t>kidding</a:t>
            </a:r>
            <a:r>
              <a:rPr lang="zh-CN" altLang="en-US" dirty="0"/>
              <a:t>程序，全是由</a:t>
            </a:r>
            <a:r>
              <a:rPr lang="en-US" altLang="zh-CN" dirty="0"/>
              <a:t>Funny</a:t>
            </a:r>
            <a:r>
              <a:rPr lang="zh-CN" altLang="en-US" dirty="0"/>
              <a:t>生成后重命名得到，只是替换了生成</a:t>
            </a:r>
            <a:r>
              <a:rPr lang="en-US" altLang="zh-CN" dirty="0"/>
              <a:t>exe</a:t>
            </a:r>
            <a:r>
              <a:rPr lang="zh-CN" altLang="en-US" dirty="0"/>
              <a:t>时的资源图标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C4F75D47-B672-4CD5-B423-0AE1475FF6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8661" y="2641917"/>
            <a:ext cx="6528375" cy="33572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5"/>
          <p:cNvSpPr txBox="1">
            <a:spLocks noChangeArrowheads="1"/>
          </p:cNvSpPr>
          <p:nvPr/>
        </p:nvSpPr>
        <p:spPr bwMode="auto">
          <a:xfrm>
            <a:off x="4832708" y="263242"/>
            <a:ext cx="25265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di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项目演示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5846299" y="724907"/>
            <a:ext cx="499402" cy="0"/>
          </a:xfrm>
          <a:prstGeom prst="line">
            <a:avLst/>
          </a:prstGeom>
          <a:ln w="222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DD055A12-76BF-4684-B314-2852C47ED1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40888"/>
            <a:ext cx="12100358" cy="3017112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C4F75D47-B672-4CD5-B423-0AE1475FF6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7675" y="1609888"/>
            <a:ext cx="7125994" cy="3664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264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40888"/>
            <a:ext cx="12100358" cy="301711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526971" y="2413337"/>
            <a:ext cx="240161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+mn-ea"/>
                <a:sym typeface="+mn-lt"/>
              </a:rPr>
              <a:t>Thanks</a:t>
            </a:r>
            <a:endParaRPr lang="zh-CN" altLang="en-US" sz="6000" b="1" dirty="0">
              <a:solidFill>
                <a:schemeClr val="tx1">
                  <a:lumMod val="75000"/>
                  <a:lumOff val="25000"/>
                </a:schemeClr>
              </a:solidFill>
              <a:latin typeface="华文仿宋" panose="02010600040101010101" pitchFamily="2" charset="-122"/>
              <a:ea typeface="华文仿宋" panose="02010600040101010101" pitchFamily="2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演示文稿2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276</Words>
  <Application>Microsoft Office PowerPoint</Application>
  <PresentationFormat>宽屏</PresentationFormat>
  <Paragraphs>30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华文仿宋</vt:lpstr>
      <vt:lpstr>华文隶书</vt:lpstr>
      <vt:lpstr>华文行楷</vt:lpstr>
      <vt:lpstr>华文中宋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演示文稿21</dc:title>
  <dc:creator>Users</dc:creator>
  <cp:lastModifiedBy>he ru</cp:lastModifiedBy>
  <cp:revision>20</cp:revision>
  <dcterms:created xsi:type="dcterms:W3CDTF">2017-12-19T14:38:00Z</dcterms:created>
  <dcterms:modified xsi:type="dcterms:W3CDTF">2021-06-18T14:09:26Z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