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6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586772A-89AF-4E9A-A505-12E2B8E3944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2EAEB13-65D7-42F6-AD78-6C5121F527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7315200" cy="2595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Bonus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Desktop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Weight Product (WP)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56168"/>
            <a:ext cx="7315200" cy="11446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15.41010.0140</a:t>
            </a:r>
          </a:p>
          <a:p>
            <a:r>
              <a:rPr lang="en-US" sz="2800" dirty="0" err="1" smtClean="0"/>
              <a:t>Heru</a:t>
            </a:r>
            <a:r>
              <a:rPr lang="en-US" sz="2800" dirty="0" smtClean="0"/>
              <a:t> </a:t>
            </a:r>
            <a:r>
              <a:rPr lang="en-US" sz="2800" dirty="0" err="1" smtClean="0"/>
              <a:t>Afandi</a:t>
            </a:r>
            <a:r>
              <a:rPr lang="en-US" sz="2800" dirty="0" smtClean="0"/>
              <a:t> </a:t>
            </a:r>
            <a:r>
              <a:rPr lang="en-US" sz="2800" dirty="0" err="1" smtClean="0"/>
              <a:t>Winata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69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09165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315200" cy="3539527"/>
          </a:xfrm>
        </p:spPr>
        <p:txBody>
          <a:bodyPr>
            <a:noAutofit/>
          </a:bodyPr>
          <a:lstStyle/>
          <a:p>
            <a:r>
              <a:rPr lang="en-US" sz="1800" dirty="0" err="1"/>
              <a:t>Hilman</a:t>
            </a:r>
            <a:r>
              <a:rPr lang="en-US" sz="1800" dirty="0"/>
              <a:t>. (2016, 11 9). </a:t>
            </a:r>
            <a:r>
              <a:rPr lang="en-US" sz="1800" i="1" dirty="0" err="1"/>
              <a:t>Perbedaan</a:t>
            </a:r>
            <a:r>
              <a:rPr lang="en-US" sz="1800" i="1" dirty="0"/>
              <a:t> </a:t>
            </a:r>
            <a:r>
              <a:rPr lang="en-US" sz="1800" i="1" dirty="0" err="1"/>
              <a:t>Aplikasi</a:t>
            </a:r>
            <a:r>
              <a:rPr lang="en-US" sz="1800" i="1" dirty="0"/>
              <a:t> </a:t>
            </a:r>
            <a:r>
              <a:rPr lang="en-US" sz="1800" i="1" dirty="0" err="1"/>
              <a:t>Berbasis</a:t>
            </a:r>
            <a:r>
              <a:rPr lang="en-US" sz="1800" i="1" dirty="0"/>
              <a:t> Web, </a:t>
            </a:r>
            <a:r>
              <a:rPr lang="en-US" sz="1800" i="1" dirty="0" err="1"/>
              <a:t>Aplikasi</a:t>
            </a:r>
            <a:r>
              <a:rPr lang="en-US" sz="1800" i="1" dirty="0"/>
              <a:t> </a:t>
            </a:r>
            <a:r>
              <a:rPr lang="en-US" sz="1800" i="1" dirty="0" err="1"/>
              <a:t>Berbasis</a:t>
            </a:r>
            <a:r>
              <a:rPr lang="en-US" sz="1800" i="1" dirty="0"/>
              <a:t> Desktop, </a:t>
            </a:r>
            <a:r>
              <a:rPr lang="en-US" sz="1800" i="1" dirty="0" err="1"/>
              <a:t>dan</a:t>
            </a:r>
            <a:r>
              <a:rPr lang="en-US" sz="1800" i="1" dirty="0"/>
              <a:t> </a:t>
            </a:r>
            <a:r>
              <a:rPr lang="en-US" sz="1800" i="1" dirty="0" err="1"/>
              <a:t>Aplikasi</a:t>
            </a:r>
            <a:r>
              <a:rPr lang="en-US" sz="1800" i="1" dirty="0"/>
              <a:t> </a:t>
            </a:r>
            <a:r>
              <a:rPr lang="en-US" sz="1800" i="1" dirty="0" err="1"/>
              <a:t>Berbasis</a:t>
            </a:r>
            <a:r>
              <a:rPr lang="en-US" sz="1800" i="1" dirty="0"/>
              <a:t> Mobile</a:t>
            </a:r>
            <a:r>
              <a:rPr lang="en-US" sz="1800" dirty="0"/>
              <a:t>. Retrieved from </a:t>
            </a:r>
            <a:r>
              <a:rPr lang="en-US" sz="1800" dirty="0" err="1"/>
              <a:t>Plimbi</a:t>
            </a:r>
            <a:r>
              <a:rPr lang="en-US" sz="1800" dirty="0"/>
              <a:t>: http://www.plimbi.com/article/166177/aplikasi-berbasis-web--desktop-dan-mobile</a:t>
            </a:r>
          </a:p>
          <a:p>
            <a:r>
              <a:rPr lang="en-US" sz="1800" dirty="0" err="1"/>
              <a:t>Hindro</a:t>
            </a:r>
            <a:r>
              <a:rPr lang="en-US" sz="1800" dirty="0"/>
              <a:t>. (2017). </a:t>
            </a:r>
            <a:r>
              <a:rPr lang="en-US" sz="1800" i="1" dirty="0" err="1"/>
              <a:t>Pengertian</a:t>
            </a:r>
            <a:r>
              <a:rPr lang="en-US" sz="1800" i="1" dirty="0"/>
              <a:t> Database</a:t>
            </a:r>
            <a:r>
              <a:rPr lang="en-US" sz="1800" dirty="0"/>
              <a:t>. Retrieved from </a:t>
            </a:r>
            <a:r>
              <a:rPr lang="en-US" sz="1800" dirty="0" err="1"/>
              <a:t>Termas</a:t>
            </a:r>
            <a:r>
              <a:rPr lang="en-US" sz="1800" dirty="0"/>
              <a:t> Media: http://www.termasmedia.com/lainnya/software/69-pengertian-database.html</a:t>
            </a:r>
          </a:p>
          <a:p>
            <a:r>
              <a:rPr lang="en-US" sz="1800" dirty="0"/>
              <a:t>Media, J. (2015, 05). </a:t>
            </a:r>
            <a:r>
              <a:rPr lang="en-US" sz="1800" i="1" dirty="0" err="1"/>
              <a:t>Pengertian</a:t>
            </a:r>
            <a:r>
              <a:rPr lang="en-US" sz="1800" i="1" dirty="0"/>
              <a:t> VB </a:t>
            </a:r>
            <a:r>
              <a:rPr lang="en-US" sz="1800" i="1" dirty="0" err="1"/>
              <a:t>.Net</a:t>
            </a:r>
            <a:r>
              <a:rPr lang="en-US" sz="1800" i="1" dirty="0"/>
              <a:t> - </a:t>
            </a:r>
            <a:r>
              <a:rPr lang="en-US" sz="1800" i="1" dirty="0" err="1"/>
              <a:t>Apa</a:t>
            </a:r>
            <a:r>
              <a:rPr lang="en-US" sz="1800" i="1" dirty="0"/>
              <a:t> </a:t>
            </a:r>
            <a:r>
              <a:rPr lang="en-US" sz="1800" i="1" dirty="0" err="1"/>
              <a:t>itu</a:t>
            </a:r>
            <a:r>
              <a:rPr lang="en-US" sz="1800" i="1" dirty="0"/>
              <a:t> VB </a:t>
            </a:r>
            <a:r>
              <a:rPr lang="en-US" sz="1800" i="1" dirty="0" err="1"/>
              <a:t>.Net</a:t>
            </a:r>
            <a:r>
              <a:rPr lang="en-US" sz="1800" i="1" dirty="0"/>
              <a:t>?</a:t>
            </a:r>
            <a:r>
              <a:rPr lang="en-US" sz="1800" dirty="0"/>
              <a:t> Retrieved from </a:t>
            </a:r>
            <a:r>
              <a:rPr lang="en-US" sz="1800" dirty="0" err="1"/>
              <a:t>JavaNetMedia</a:t>
            </a:r>
            <a:r>
              <a:rPr lang="en-US" sz="1800" dirty="0"/>
              <a:t>: http://www.javanetmedia.com/2015/05/pengertian-vb-net-apa-itu-vb-net.html</a:t>
            </a:r>
          </a:p>
          <a:p>
            <a:r>
              <a:rPr lang="en-US" sz="1800" dirty="0"/>
              <a:t>Media, J. (2017, 04). </a:t>
            </a:r>
            <a:r>
              <a:rPr lang="en-US" sz="1800" i="1" dirty="0" err="1"/>
              <a:t>Pengertian</a:t>
            </a:r>
            <a:r>
              <a:rPr lang="en-US" sz="1800" i="1" dirty="0"/>
              <a:t> </a:t>
            </a:r>
            <a:r>
              <a:rPr lang="en-US" sz="1800" i="1" dirty="0" err="1"/>
              <a:t>dan</a:t>
            </a:r>
            <a:r>
              <a:rPr lang="en-US" sz="1800" i="1" dirty="0"/>
              <a:t> </a:t>
            </a:r>
            <a:r>
              <a:rPr lang="en-US" sz="1800" i="1" dirty="0" err="1"/>
              <a:t>Fungsi</a:t>
            </a:r>
            <a:r>
              <a:rPr lang="en-US" sz="1800" i="1" dirty="0"/>
              <a:t> SQL Server</a:t>
            </a:r>
            <a:r>
              <a:rPr lang="en-US" sz="1800" dirty="0"/>
              <a:t>. Retrieved from </a:t>
            </a:r>
            <a:r>
              <a:rPr lang="en-US" sz="1800" dirty="0" err="1"/>
              <a:t>JavaNetMedia</a:t>
            </a:r>
            <a:r>
              <a:rPr lang="en-US" sz="1800" dirty="0"/>
              <a:t>: http://</a:t>
            </a:r>
            <a:r>
              <a:rPr lang="en-US" sz="1800" dirty="0" smtClean="0"/>
              <a:t>www.javanetmedia.com/2017/04/pengertian-dan-fungsi-sql-server.html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75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935767"/>
          </a:xfrm>
        </p:spPr>
        <p:txBody>
          <a:bodyPr>
            <a:normAutofit fontScale="70000" lnSpcReduction="20000"/>
          </a:bodyPr>
          <a:lstStyle/>
          <a:p>
            <a:r>
              <a:rPr lang="en-US" sz="2600" i="1" dirty="0" err="1"/>
              <a:t>Peraturan</a:t>
            </a:r>
            <a:r>
              <a:rPr lang="en-US" sz="2600" i="1" dirty="0"/>
              <a:t> </a:t>
            </a:r>
            <a:r>
              <a:rPr lang="en-US" sz="2600" i="1" dirty="0" err="1"/>
              <a:t>Mengenai</a:t>
            </a:r>
            <a:r>
              <a:rPr lang="en-US" sz="2600" i="1" dirty="0"/>
              <a:t> Bonus </a:t>
            </a:r>
            <a:r>
              <a:rPr lang="en-US" sz="2600" i="1" dirty="0" err="1"/>
              <a:t>Tahunan</a:t>
            </a:r>
            <a:r>
              <a:rPr lang="en-US" sz="2600" dirty="0"/>
              <a:t>. (2017). Retrieved from Gajimu.com: https://gajimu.com/main/pekerjaan-yanglayak/kompensasi/bonus-tahunan</a:t>
            </a:r>
          </a:p>
          <a:p>
            <a:r>
              <a:rPr lang="en-US" sz="2600" dirty="0" err="1"/>
              <a:t>Ruci</a:t>
            </a:r>
            <a:r>
              <a:rPr lang="en-US" sz="2600" dirty="0"/>
              <a:t>, T. (2016, Mei </a:t>
            </a:r>
            <a:r>
              <a:rPr lang="en-US" sz="2600" dirty="0" err="1"/>
              <a:t>Rabu</a:t>
            </a:r>
            <a:r>
              <a:rPr lang="en-US" sz="2600" dirty="0"/>
              <a:t>). </a:t>
            </a:r>
            <a:r>
              <a:rPr lang="en-US" sz="2600" i="1" dirty="0" err="1"/>
              <a:t>Tentang</a:t>
            </a:r>
            <a:r>
              <a:rPr lang="en-US" sz="2600" i="1" dirty="0"/>
              <a:t> Weighted Product (WP) </a:t>
            </a:r>
            <a:r>
              <a:rPr lang="en-US" sz="2600" dirty="0"/>
              <a:t>. Retrieved from ilmuskripsi.com: http://www.ilmuskripsi.com/2016/05/weighted-product-wp.html</a:t>
            </a:r>
          </a:p>
          <a:p>
            <a:r>
              <a:rPr lang="en-US" sz="2600" dirty="0" err="1"/>
              <a:t>Sanjaya</a:t>
            </a:r>
            <a:r>
              <a:rPr lang="en-US" sz="2600" dirty="0"/>
              <a:t>, A. (2015, 09). </a:t>
            </a:r>
            <a:r>
              <a:rPr lang="en-US" sz="2600" i="1" dirty="0" err="1"/>
              <a:t>Pengertian</a:t>
            </a:r>
            <a:r>
              <a:rPr lang="en-US" sz="2600" i="1" dirty="0"/>
              <a:t> Visual Basic.net </a:t>
            </a:r>
            <a:r>
              <a:rPr lang="en-US" sz="2600" i="1" dirty="0" err="1"/>
              <a:t>Adalah</a:t>
            </a:r>
            <a:r>
              <a:rPr lang="en-US" sz="2600" i="1" dirty="0"/>
              <a:t> </a:t>
            </a:r>
            <a:r>
              <a:rPr lang="en-US" sz="2600" i="1" dirty="0" err="1"/>
              <a:t>Keistimewaan</a:t>
            </a:r>
            <a:r>
              <a:rPr lang="en-US" sz="2600" i="1" dirty="0"/>
              <a:t> </a:t>
            </a:r>
            <a:r>
              <a:rPr lang="en-US" sz="2600" i="1" dirty="0" err="1"/>
              <a:t>dan</a:t>
            </a:r>
            <a:r>
              <a:rPr lang="en-US" sz="2600" i="1" dirty="0"/>
              <a:t> </a:t>
            </a:r>
            <a:r>
              <a:rPr lang="en-US" sz="2600" i="1" dirty="0" err="1"/>
              <a:t>Komponen</a:t>
            </a:r>
            <a:r>
              <a:rPr lang="en-US" sz="2600" i="1" dirty="0"/>
              <a:t> yang </a:t>
            </a:r>
            <a:r>
              <a:rPr lang="en-US" sz="2600" i="1" dirty="0" err="1"/>
              <a:t>Digunakan</a:t>
            </a:r>
            <a:r>
              <a:rPr lang="en-US" sz="2600" dirty="0"/>
              <a:t>. Retrieved from landasanteori.com: http://www.landasanteori.com/2015/09/pengertian-visual-basicnet-adalah.html</a:t>
            </a:r>
          </a:p>
          <a:p>
            <a:r>
              <a:rPr lang="en-US" sz="2600" dirty="0"/>
              <a:t>Turban, E., Aronson, J. E., &amp; Liang, T.-P. (2005). </a:t>
            </a:r>
            <a:r>
              <a:rPr lang="en-US" sz="2600" i="1" dirty="0"/>
              <a:t>Decision Support System and Intelligent System.</a:t>
            </a:r>
            <a:r>
              <a:rPr lang="en-US" sz="2600" dirty="0"/>
              <a:t> Yogyakarta: </a:t>
            </a:r>
            <a:r>
              <a:rPr lang="en-US" sz="2600" dirty="0" err="1"/>
              <a:t>Penerbit</a:t>
            </a:r>
            <a:r>
              <a:rPr lang="en-US" sz="2600" dirty="0"/>
              <a:t> Andi</a:t>
            </a:r>
            <a:r>
              <a:rPr lang="en-US" sz="2600" dirty="0" smtClean="0"/>
              <a:t>.</a:t>
            </a:r>
          </a:p>
          <a:p>
            <a:r>
              <a:rPr lang="en-US" sz="2600" i="1" dirty="0" err="1"/>
              <a:t>Pengertian</a:t>
            </a:r>
            <a:r>
              <a:rPr lang="en-US" sz="2600" i="1" dirty="0"/>
              <a:t> Database</a:t>
            </a:r>
            <a:r>
              <a:rPr lang="en-US" sz="2600" dirty="0"/>
              <a:t>. (2013, 08 4). Retrieved from </a:t>
            </a:r>
            <a:r>
              <a:rPr lang="en-US" sz="2600" dirty="0" err="1"/>
              <a:t>Mandalamaya</a:t>
            </a:r>
            <a:r>
              <a:rPr lang="en-US" sz="2600" dirty="0"/>
              <a:t>: http://www.mandalamaya.com/pengertian-database/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Menjaring</a:t>
            </a:r>
            <a:r>
              <a:rPr lang="en-US" sz="2800" dirty="0" smtClean="0"/>
              <a:t> 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terbaik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Peningkatan</a:t>
            </a:r>
            <a:r>
              <a:rPr lang="en-US" sz="2800" dirty="0" smtClean="0"/>
              <a:t> </a:t>
            </a:r>
            <a:r>
              <a:rPr lang="en-US" sz="2800" dirty="0" err="1"/>
              <a:t>operasional</a:t>
            </a:r>
            <a:r>
              <a:rPr lang="en-US" sz="2800" dirty="0"/>
              <a:t> </a:t>
            </a:r>
            <a:r>
              <a:rPr lang="en-US" sz="2800" dirty="0" err="1" smtClean="0"/>
              <a:t>suatu</a:t>
            </a:r>
            <a:r>
              <a:rPr lang="en-US" sz="2800" dirty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 </a:t>
            </a:r>
            <a:r>
              <a:rPr lang="en-US" sz="2800" dirty="0" err="1" smtClean="0"/>
              <a:t>berusaha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progres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bulannya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Perusahaan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bonus.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97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 err="1" smtClean="0"/>
              <a:t>Rumusan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latar</a:t>
            </a:r>
            <a:r>
              <a:rPr lang="en-US" sz="2800" dirty="0" smtClean="0"/>
              <a:t> </a:t>
            </a:r>
            <a:r>
              <a:rPr lang="en-US" sz="2800" dirty="0" err="1" smtClean="0"/>
              <a:t>belakang</a:t>
            </a:r>
            <a:r>
              <a:rPr lang="en-US" sz="2800" dirty="0" smtClean="0"/>
              <a:t> di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merancang</a:t>
            </a:r>
            <a:r>
              <a:rPr lang="en-US" sz="2800" dirty="0" smtClean="0"/>
              <a:t> </a:t>
            </a:r>
            <a:r>
              <a:rPr lang="en-US" sz="2800" dirty="0" err="1" smtClean="0"/>
              <a:t>bangun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</a:t>
            </a:r>
            <a:r>
              <a:rPr lang="en-US" sz="2800" dirty="0" err="1" smtClean="0"/>
              <a:t>penentuan</a:t>
            </a:r>
            <a:r>
              <a:rPr lang="en-US" sz="2800" dirty="0" smtClean="0"/>
              <a:t> bonus </a:t>
            </a:r>
            <a:r>
              <a:rPr lang="en-US" sz="2800" dirty="0" err="1" smtClean="0"/>
              <a:t>karyawan</a:t>
            </a:r>
            <a:r>
              <a:rPr lang="en-US" sz="2800" dirty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dekstop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Weight Product (WP).</a:t>
            </a:r>
          </a:p>
        </p:txBody>
      </p:sp>
    </p:spTree>
    <p:extLst>
      <p:ext uri="{BB962C8B-B14F-4D97-AF65-F5344CB8AC3E}">
        <p14:creationId xmlns:p14="http://schemas.microsoft.com/office/powerpoint/2010/main" val="2264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err="1"/>
              <a:t>Batasan</a:t>
            </a:r>
            <a:r>
              <a:rPr lang="en-US" sz="3000" dirty="0"/>
              <a:t> </a:t>
            </a:r>
            <a:r>
              <a:rPr lang="en-US" sz="3000" dirty="0" err="1"/>
              <a:t>masalah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berikut</a:t>
            </a:r>
            <a:r>
              <a:rPr lang="en-US" sz="3000" dirty="0"/>
              <a:t>:</a:t>
            </a:r>
          </a:p>
          <a:p>
            <a:pPr lvl="1"/>
            <a:r>
              <a:rPr lang="id-ID" sz="3000" dirty="0"/>
              <a:t>Perancangan aplikasi pendukung keputusan menggunakan metode </a:t>
            </a:r>
            <a:r>
              <a:rPr lang="id-ID" sz="3000" i="1" dirty="0"/>
              <a:t>Weight Product </a:t>
            </a:r>
            <a:r>
              <a:rPr lang="id-ID" sz="3000" dirty="0"/>
              <a:t>(WP).</a:t>
            </a:r>
            <a:endParaRPr lang="en-US" sz="3000" dirty="0"/>
          </a:p>
          <a:p>
            <a:pPr lvl="1"/>
            <a:r>
              <a:rPr lang="id-ID" sz="3000" dirty="0"/>
              <a:t>Perancangan aplikasi pendukung keputusan menggunakan</a:t>
            </a:r>
            <a:r>
              <a:rPr lang="en-US" sz="3000" dirty="0"/>
              <a:t> Bahasa </a:t>
            </a:r>
            <a:r>
              <a:rPr lang="en-US" sz="3000" dirty="0" err="1"/>
              <a:t>pemrograman</a:t>
            </a:r>
            <a:r>
              <a:rPr lang="en-US" sz="3000" dirty="0"/>
              <a:t> </a:t>
            </a:r>
            <a:r>
              <a:rPr lang="id-ID" sz="3000" dirty="0"/>
              <a:t>VB.Net.</a:t>
            </a:r>
            <a:endParaRPr lang="en-US" sz="3000" dirty="0"/>
          </a:p>
          <a:p>
            <a:pPr lvl="1"/>
            <a:r>
              <a:rPr lang="id-ID" sz="3000" dirty="0"/>
              <a:t>Basis data yang digunakan adalah SQL Server.</a:t>
            </a:r>
            <a:endParaRPr lang="en-US" sz="3000" dirty="0"/>
          </a:p>
          <a:p>
            <a:pPr lvl="1"/>
            <a:r>
              <a:rPr lang="id-ID" sz="3000" dirty="0"/>
              <a:t>Aplikasi tidak menghitung gaji pokok</a:t>
            </a:r>
            <a:r>
              <a:rPr lang="en-US" sz="3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merancang</a:t>
            </a:r>
            <a:r>
              <a:rPr lang="en-US" sz="2800" dirty="0"/>
              <a:t> </a:t>
            </a:r>
            <a:r>
              <a:rPr lang="en-US" sz="2800" dirty="0" err="1"/>
              <a:t>bangun</a:t>
            </a:r>
            <a:r>
              <a:rPr lang="en-US" sz="2800" dirty="0"/>
              <a:t> “</a:t>
            </a:r>
            <a:r>
              <a:rPr lang="id-ID" sz="2800" dirty="0"/>
              <a:t>Sistem Pendukung Keputusan Penentuan Bonus Karyawan Berbasis Desktop Dengan Menggunakan Metode </a:t>
            </a:r>
            <a:r>
              <a:rPr lang="id-ID" sz="2800" i="1" dirty="0"/>
              <a:t>Weight Product</a:t>
            </a:r>
            <a:r>
              <a:rPr lang="id-ID" sz="2800" dirty="0"/>
              <a:t> (WP)</a:t>
            </a:r>
            <a:r>
              <a:rPr lang="en-US" sz="2800" dirty="0"/>
              <a:t>”.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800" dirty="0" smtClean="0"/>
              <a:t>Ada pun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manfaat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/>
              <a:t>efektivitas</a:t>
            </a:r>
            <a:r>
              <a:rPr lang="en-US" sz="2800" dirty="0"/>
              <a:t> </a:t>
            </a:r>
            <a:r>
              <a:rPr lang="en-US" sz="2800" dirty="0" err="1"/>
              <a:t>manajerial</a:t>
            </a:r>
            <a:r>
              <a:rPr lang="en-US" sz="2800" dirty="0"/>
              <a:t>, </a:t>
            </a:r>
            <a:r>
              <a:rPr lang="en-US" sz="2800" dirty="0" err="1"/>
              <a:t>menjadikan</a:t>
            </a:r>
            <a:r>
              <a:rPr lang="en-US" sz="2800" dirty="0"/>
              <a:t> </a:t>
            </a:r>
            <a:r>
              <a:rPr lang="en-US" sz="2800" dirty="0" err="1"/>
              <a:t>manajer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singkat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sedikit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 smtClean="0"/>
              <a:t>Keputusan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tepat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7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Bonus</a:t>
            </a:r>
          </a:p>
          <a:p>
            <a:r>
              <a:rPr lang="en-US" sz="2400" dirty="0" smtClean="0"/>
              <a:t>Weight Product (WP)</a:t>
            </a:r>
          </a:p>
          <a:p>
            <a:r>
              <a:rPr lang="en-US" sz="2400" dirty="0" err="1" smtClean="0"/>
              <a:t>Sistem</a:t>
            </a:r>
            <a:endParaRPr lang="en-US" sz="2400" dirty="0" smtClean="0"/>
          </a:p>
          <a:p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endParaRPr lang="en-US" sz="2400" dirty="0" smtClean="0"/>
          </a:p>
          <a:p>
            <a:r>
              <a:rPr lang="en-US" sz="2400" dirty="0" smtClean="0"/>
              <a:t>Desktop</a:t>
            </a:r>
          </a:p>
          <a:p>
            <a:r>
              <a:rPr lang="en-US" sz="2400" dirty="0" err="1" smtClean="0"/>
              <a:t>VB.Net</a:t>
            </a:r>
            <a:endParaRPr lang="en-US" sz="2400" dirty="0"/>
          </a:p>
          <a:p>
            <a:r>
              <a:rPr lang="en-US" sz="2400" dirty="0" smtClean="0"/>
              <a:t>Database</a:t>
            </a:r>
          </a:p>
          <a:p>
            <a:r>
              <a:rPr lang="en-US" sz="2400" dirty="0" smtClean="0"/>
              <a:t>SQL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Develpoment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endParaRPr lang="en-US" sz="2800" dirty="0" smtClean="0"/>
          </a:p>
          <a:p>
            <a:pPr lvl="1"/>
            <a:r>
              <a:rPr lang="en-US" sz="2000" dirty="0" err="1"/>
              <a:t>Pengumpulan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/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  <a:p>
            <a:pPr lvl="1"/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endParaRPr lang="en-US" sz="2000" dirty="0"/>
          </a:p>
          <a:p>
            <a:pPr lvl="1"/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 smtClean="0"/>
              <a:t>Aplikasi</a:t>
            </a:r>
            <a:endParaRPr lang="en-US" sz="2000" dirty="0" smtClean="0"/>
          </a:p>
          <a:p>
            <a:pPr marL="320040" lvl="1" indent="0">
              <a:buNone/>
            </a:pPr>
            <a:endParaRPr lang="en-US" sz="2800" dirty="0" smtClean="0"/>
          </a:p>
          <a:p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Evaluasi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349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769833"/>
            <a:ext cx="4876801" cy="3539527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Proses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</a:t>
            </a:r>
            <a:r>
              <a:rPr lang="en-US" dirty="0" err="1"/>
              <a:t>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3089216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0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51</TotalTime>
  <Words>438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Sistem Pendukung Keputusan Penentuan Bonus Karyawan Berbasis Desktop Menggunakan Metode Weight Product (WP)</vt:lpstr>
      <vt:lpstr>Latar Belakang</vt:lpstr>
      <vt:lpstr>Rumusan Masalah</vt:lpstr>
      <vt:lpstr>Batasan Masalah</vt:lpstr>
      <vt:lpstr>Tujuan</vt:lpstr>
      <vt:lpstr>Manfaat</vt:lpstr>
      <vt:lpstr>Landasan Teori</vt:lpstr>
      <vt:lpstr>Metode Penelitian (1)</vt:lpstr>
      <vt:lpstr>Metode Penelitian (2)</vt:lpstr>
      <vt:lpstr>Jadwal Kegiatan</vt:lpstr>
      <vt:lpstr>Daftar Pustaka (1)</vt:lpstr>
      <vt:lpstr>Daftar Pustaka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Pendukung Keputusan Penentuan Bonus Karyawan Berbasis Desktop Menggunakan Metode Weight Product (WP)</dc:title>
  <dc:creator>HERU</dc:creator>
  <cp:lastModifiedBy>HERU</cp:lastModifiedBy>
  <cp:revision>5</cp:revision>
  <dcterms:created xsi:type="dcterms:W3CDTF">2017-12-13T13:30:08Z</dcterms:created>
  <dcterms:modified xsi:type="dcterms:W3CDTF">2017-12-13T14:21:21Z</dcterms:modified>
</cp:coreProperties>
</file>