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22743-62F0-4B48-9645-1930F3FF364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A0BA95-73DF-4165-9C3C-26111A3707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Level%200.vsd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RD.vsd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uk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391400" cy="2209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	Heru </a:t>
            </a:r>
            <a:r>
              <a:rPr lang="en-US" sz="4000" dirty="0" smtClean="0"/>
              <a:t>Afandi </a:t>
            </a:r>
            <a:r>
              <a:rPr lang="en-US" sz="4000" dirty="0" err="1" smtClean="0"/>
              <a:t>Winata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02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XI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website </a:t>
            </a:r>
            <a:r>
              <a:rPr lang="en-US" dirty="0" err="1" smtClean="0"/>
              <a:t>saya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berharap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nanti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website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2" action="ppaction://hlinkfile"/>
              </a:rPr>
              <a:t>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2" action="ppaction://hlinkfile"/>
              </a:rPr>
              <a:t>Disini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667000"/>
            <a:ext cx="2590800" cy="685800"/>
          </a:xfrm>
        </p:spPr>
        <p:txBody>
          <a:bodyPr/>
          <a:lstStyle/>
          <a:p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33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 Heru Afandi Winata </vt:lpstr>
      <vt:lpstr>Latar Belakang</vt:lpstr>
      <vt:lpstr>Tujuan</vt:lpstr>
      <vt:lpstr>DFD</vt:lpstr>
      <vt:lpstr>ERD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Heru Afandi Winata Kelas : XII RPL 1 No : 16</dc:title>
  <dc:creator>Heru Afandi</dc:creator>
  <cp:lastModifiedBy>Heru Afandi</cp:lastModifiedBy>
  <cp:revision>9</cp:revision>
  <dcterms:created xsi:type="dcterms:W3CDTF">2015-02-09T09:57:53Z</dcterms:created>
  <dcterms:modified xsi:type="dcterms:W3CDTF">2015-02-11T02:05:38Z</dcterms:modified>
</cp:coreProperties>
</file>