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/>
    <p:restoredTop sz="94629"/>
  </p:normalViewPr>
  <p:slideViewPr>
    <p:cSldViewPr snapToGrid="0" snapToObjects="1">
      <p:cViewPr varScale="1">
        <p:scale>
          <a:sx n="77" d="100"/>
          <a:sy n="7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3:45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40,'51'0,"3"0,-17 0,9 0,9 0,3 0,-1 0,-2 0,0 0,-7 0,7 0,-17 0,6 6,-14 2,5 7,1-7,-6 4,6-4,-8 6,0-7,0 6,-1-6,1 7,0-6,0 4,0-4,0 0,0 4,-1-4,1 6,8 1,-6-1,6 0,-8 0,7 1,-5 5,6-4,-8 10,0-4,6 12,-5-5,-1 5,-8-13,-7-1,-1-8,1 1,-6-1,-2 6,17-42,-12 22,19-37,-17 27,0-1,0 6,1-4,0 4,-1-6,1 6,6-5,2 4,7 0,0-4,0 10,0-10,0 10,-1-10,9 10,-6-11,6 12,-8-5,0 6,-1-7,-5 6,12-5,-18 6,18 0,-13 0,0 0,5 0,-11 0,11 0,-12 0,12 0,-11 0,11 0,-12 0,12 0,-12 0,13 0,-6 0,7 0,-1 0,1 0,-7 0,6 0,-13 0,12 0,-5 0,7 0,0 0,-7 0,5 0,-5 0,19 0,-9 0,9 0,-12 0,0 0,0 0,0 0,-1-7,1 6,0-6,8 7,-6-6,6 5,-9-6,9 0,-6 6,6-6,0 0,-6 5,6-5,-1 1,-5 4,6-11,-8 11,0-4,8-1,-7 5,7-5,-8 1,0 4,0-4,0 0,0 4,-1-10,1 10,-7-10,5 11,-4-11,5 10,1-10,0 10,0-10,12 4,-9-6,9 6,-12-5,8 12,-6-12,6 5,-8 1,7-7,-5 13,6-6,-8 1,8 4,-6-11,6 12,-9-5,1 6,0 0,8-7,-13 5,11-5,-13 7,7 0,0 0,0 0,0 0,-1 0,1 0,0 0,0 0,0 0,0 0,-1 0,1 0,0 0,0 0,-7 0,5 0,-5 0,7 0,8 0,-6 0,26 0,-23 0,23 0,-26 0,14 0,-14 0,13 0,-5 0,8 0,0 0,0 0,-1 0,10 0,-6 0,15 0,-16 0,7 0,-9 0,9 7,-7-5,7 6,-17-8,6 0,-7 6,1-4,6 5,-14-7,6 0,-8 6,-1-4,1 4,0 0,0-4,0 4,0-6,-1 6,1-4,0 4,0-6,0 0,8 7,-6-6,18 12,-17-11,17 4,-18-6,14 7,-15-6,7 6,0 0,-6-5,14 4,-14 1,13-6,-5 5,0 1,6-6,-6 5,7-6,10 0,-6 0,6 0,0 0,-7 0,16 0,-7 0,1 7,6-5,-7 5,10-7,-10 0,8 0,-17 0,7 6,0-4,-7 5,7-7,-9 7,9-6,-7 6,7-7,0 0,-7 7,16-5,-16 4,17-6,-8 0,0 0,7 0,-6 0,-1 7,7-5,-6 5,8-7,1 0,-1 0,1 0,0 0,-1 0,1 7,10-5,-8 5,8-7,-11 0,11 0,3 0,0 0,7 0,-18 0,19 0,-9 0,1 0,7 0,-17 0,7 0,-11 0,1 0,-1 0,1 0,-1 0,1 0,-10 0,7 0,-15 0,6 0,-10 0,1 0,20 0,-15 0,15 0,-20 0,0 0,-8 0,6 0,-7 0,1 0,6 0,-6 0,8 0,-1 0,1 0,0 0,0 0,-8 6,5-4,-5 4,8 1,0-5,0 4,-9-6,7 0,-14 0,14 0,-14 7,6-6,-9 5,1-6,0 0,0 0,0 0,0 0,0 0,-1 0,1 0,-7 0,6 0,-6 0,0 0,5 0,-6 0,0 6,5-5,-10 5,4-6,-1 0,3 0,-1 0,-1 0,-6 0,5 6,-4-5,4 5,1-6,-5 0,4 0,0 0,-4 0,4 0,-1 5,-4 2,-1 5,-7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3:48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93,'50'0,"4"0,-16 0,17 0,-7 0,16 0,-16 0,17 0,-8 0,9 0,1 0,0 0,-10 0,7 0,-6 0,-1 0,7 0,-6 0,-1 0,7 0,-6 0,-1 0,7 0,-6 0,8 0,-9 0,8 0,-8 0,0 0,-1 0,-1 0,-7 0,-1 0,-3 0,-7 0,9-7,0 6,0-6,-1 7,1 0,0 0,0 0,-1-7,1 5,0-5,20 7,-15 0,15 0,-21 0,1 0,-8 0,6 0,-6 0,8 0,-9 0,7 0,-6 0,8 0,-1 0,-7 0,6 0,-6 0,8 0,-1 0,1-6,-8 4,6-5,-6 7,7 0,1 0,0 0,0 0,0 0,-1-7,1 5,0-4,0 6,0 0,-1 0,1-7,-8 5,6-5,-6 7,7 0,-7 0,6 0,-14 0,14 0,-15 0,15 0,-6 0,20 0,-9 0,9 0,-12 0,0 0,0 0,0-7,-1 5,1-4,9 6,-7 0,7 0,-9 0,0 0,-1 0,-7 0,6 0,-14 0,6 0,-8 0,-1 0,1 0,0 0,-7 0,5 0,-4 0,-1 0,5 0,-12 0,12 0,-12 0,13 0,-6 0,0 0,5 0,-5 0,0 0,5 0,-5 0,0 0,-1 0,-1 0,1 0,1 0,-3 0,1 0,-5 0,6 0,-2 0,-4 0,4 0,0 0,-4 0,4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3:58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0 117,'44'0,"1"0,-24 0,15 0,-6 0,6 0,-9 0,1 0,0 0,0 0,0 0,-7 0,5 0,-5 0,7 0,-7 0,5 0,-5 0,7 0,-7 0,5 0,-5 0,7 0,-7 0,5 0,-11 0,11 0,-12 0,12 0,-11 0,4 0,-1 0,-4 0,4 0,1 0,-5 0,4 0,0 0,-4 0,3 0,1 0,-5 0,5 0,-1 0,-3 0,4 0,-1 0,-4 0,9 0,-9 0,4 0,-1 0,-3 0,9 6,-9-5,4 4,0-5,-4 0,10 0,-9 0,3 0,2 0,-5 0,4 0,0 0,-4 0,4 0,1 0,-4 0,4 0,1 0,-6 0,5 0,1 0,-6 0,12 0,-5 0,0 0,5 0,-5 0,0 0,6 0,-6 0,6 0,1 0,-7 0,5 0,-4 0,5 0,-6 0,6 0,-6 0,7 0,-1 0,1 0,0 0,-7 0,13 0,-17 0,17 0,-13 0,7 0,0-6,-1 4,1-4,0 6,0 0,-7 0,5 0,-5 0,7-6,-7 4,5-4,-5 6,7 0,0 0,0 0,0-6,-7 4,5-4,-5 6,7-7,0 6,0-5,0 6,-1 0,9 0,-6 0,6 0,-8 0,8 0,-6 0,13 0,-13 0,14 0,-14 0,14 0,-7 0,1 0,6 0,-14 0,6 0,12 0,-15 0,15 0,-20 0,0 0,0 0,0 0,-1 0,1 0,-7 0,5 0,-4 0,5 0,1 0,0 0,0 0,0 0,0 0,-7 0,5 0,-5 0,7 0,0 0,0 0,-1 0,1 0,0 0,8 0,-6 0,6 0,-8 0,-1 0,9 0,-6 0,6 0,-8 0,-1 0,1 0,0 0,0 0,0 0,0 0,12 0,-9 0,2 0,-6 0,-6 0,6 0,-5 0,4 0,-5 0,0 0,5 0,-5 0,0 0,5 0,-5 0,0 0,6 0,-6 0,0 0,5 0,-12 0,12 0,-11 0,11 0,-12 0,12 0,-12 0,13 0,-13 0,12 0,-12 0,12 0,-4 0,-1 0,5 0,-5 0,7 0,0 0,-1 0,1 0,0 0,0 0,0 0,0 0,12 0,-9 0,2 0,-7 0,-5 0,1 0,4 0,-5 0,7 0,-1 0,-6 0,6 0,-6 0,7 0,-1 0,1 0,0 6,0-5,0 6,0-7,0 0,7 0,-5 6,14-5,-14 5,13-6,-5 0,8 0,0 7,0-5,-1 5,1-7,-8 0,6 0,-6 0,0 0,5 0,-13 0,18 0,-17 0,10 0,-20 0,5 0,-5 0,7 0,0 0,-1 0,1 0,0 0,8 0,-6 0,6 0,-8 0,7-7,-5 5,6-5,-8 7,8 0,-6 0,5 0,-7 0,0-6,8 4,-6-4,14 6,-15 0,15 0,-6-7,0 6,6-6,-14 7,13 0,-13 0,14 0,-14-7,6 6,-9-5,1 6,0 0,0 0,12 0,-9 0,9 0,-12 0,0 0,0 0,0 0,-1 0,1-7,0 6,8-6,-6 7,6 0,-8 0,-1 0,1 0,8 0,-6 0,6 0,0-6,-7 4,7-5,0 7,-6 0,6 0,0 0,-7 0,7 0,-8 0,0 0,0 0,0 0,-7 0,5 0,-12 0,12 0,-5 0,0 0,6 0,-6 0,6 0,1 0,6 0,-5 0,-2 0,-1 0,-5 0,0 0,5 0,-5 0,7 0,-7 0,5 0,-5 0,0 0,5 0,-5 0,7 0,-7 0,5 0,-4 0,5 0,1 0,0 0,-7 0,5 0,-5 0,0 0,6 0,-6 0,0 0,5 0,-12 0,12 0,-11 0,11 0,-12 0,12 0,-5 0,0 0,-1 0,-8 0,8 0,-6 0,18 0,-17 0,10 0,-5 0,-6 0,12 0,-5 0,0 0,5 0,-11 0,11 0,-12 0,12 0,-11 0,11 0,-5 0,0 0,5 0,-12 0,6 0,-1-6,-5 4,12-4,-11 6,4 0,0 0,-4-6,4 5,0-5,-4 6,11 0,-12 0,5 0,1 0,-6 0,12 0,-11 0,11 0,-5 0,0 0,-2 0,1 0,-1 0,9 0,-8 0,-1 0,-6 0,5 0,3 0,-1 0,-1 0,-6 0,5 0,-4 0,4 0,0 0,-4 6,4-5,1 5,-5-1,4-3,-6 9,6-4,-5-1,5 0,-5-1,-1 2,6 0,-4-1,5-1,-7-3,1 9,5-10,-4 11,4-11,-5 5,12-1,-10-3,10 3,-12 1,6-5,-4 5,4-6,-7 5,13-3,-9 3,9-5,-12 0,-1 0,6 0,-4 6,5-5,-1 5,-4 0,-2 6,-6 7,-6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4:00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0 129,'59'0,"-3"0,-18 0,15 0,-20 0,29 0,-22 0,15 0,-9 0,-8 0,5 0,-5 0,8 0,0 0,-8 0,5 0,-5 0,8 0,-8 0,6 0,-7 0,9 0,0 0,-8 0,6 0,-6 0,7 0,-7 0,6 0,-6 0,8 0,-9 0,7 0,-6 0,0 0,6 0,-15 0,15 0,-6 0,0 0,6 0,-6 0,-1 0,7 0,-6 0,8 0,-1 0,1 0,0 0,0 0,0 0,-1 0,10 0,-7 0,17-7,-8 5,10-13,-10 13,7-13,-6 13,8-13,1 14,-10-14,7 14,-15-13,15 12,-16-5,7 0,0 6,-7-6,7 7,-9 0,-1-7,1 5,0-5,0 7,20 0,-15 0,24 0,-27 0,7 0,0 0,-7 0,7 0,-9 0,0 0,0 0,0 0,-9 0,7 0,-14 0,6 0,-15 0,-2 0,-6 0,5 0,-4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4:06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49,'68'-7,"-5"2,-8 5,-7 0,16 0,-6 0,8 0,1 0,-1 0,1 0,10 0,-8 0,8 0,0 0,-8 0,18 0,-18 0,19-16,-9 12,11-12,-10 16,7 0,-18 0,19 0,-19 0,18 0,-17 0,7 0,-11 0,-8 0,6 0,-7 0,10 0,-1 0,1 0,0 0,-1 0,11 0,-8 0,8 0,0 0,2 0,1 0,7 0,-18 0,8 0,0 0,-8 0,19 0,-19 0,18 0,4 0,-17 0,-20 0,0 0,19 0,-22 0,0 0,39 0,-41 0,3 0,14 0,1 0,-11 0,-1 0,6 0,-2 0,29 0,-19 0,18 0,-18 0,19 0,-19 0,19 0,-9 8,11-6,-10 6,7 0,-7-6,10 14,-10-14,7 6,-18-1,8-5,-10 5,-1 1,1-7,-1 7,1-8,-1 0,1 0,0 0,-1 0,1 0,-1 0,1 0,-1 7,1-5,-1 5,1-7,0 0,-1 0,-8 0,6 0,13 0,-5 8,6-7,-24 7,-8-8,0 0,-8 0,6 7,-7-6,9 6,0-7,0 0,0 0,-1 0,1 0,9 0,-7 0,7 0,0 0,-7 0,7 0,-9 0,9 0,-7 7,7-6,-9 6,0-7,-1 0,1 0,0 7,-8-5,6 4,-7-6,9 0,0 0,0 0,9 0,-7 0,7 0,-9 0,29 0,-12 0,14 0,-22 0,-9 0,9 8,-7-6,7 5,-17-1,6-4,-6 4,8 1,-1-6,1 6,0-7,0 0,-9 6,7-4,-14 4,14-6,-14 0,6 0,-9 6,9-4,-6 4,14 1,-14-5,14 4,3 2,1-6,16 5,-16 0,16-6,-7 6,10-7,-1 8,1-7,-10 7,8-8,-8 0,0 0,-2 7,0-6,-7 6,27-7,-24 0,15 0,-20 0,0 0,-8 0,6 0,-7 7,1-5,-2 4,0-6,-6 6,14-4,-15 4,7-6,-8 0,0 0,0 0,0 6,0-4,-1 4,1-6,-7 0,5 0,-5 6,7-4,-7 4,5-6,-11 0,11 0,-12 0,12 6,-11-4,4 4,0-6,-4 0,11 0,-12 0,5 0,6 0,-9 0,9 0,-13 0,8 0,-6 0,5 0,1 0,-6 0,5 0,1 0,-6 0,5 0,6 0,-9 0,16 0,-18 0,12 0,-5 0,0 0,6 0,-6 0,6 0,1 0,0 0,0 0,0 0,0 0,8 0,-7 0,7 0,-8 0,0 0,0 0,0 0,-7 0,5 0,-5 0,0 0,5 0,-5 0,0 0,-1 0,-1 0,-5 0,12 0,-11 0,11 0,-12 0,5 0,-1 0,-4-6,5 5,-1-5,-4 6,4 0,0 0,-5 0,5 0,-1 0,-4 0,8 0,-8 0,4 0,0 0,-4 0,10 0,-10 0,4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6T05:54:09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1,'56'0,"-11"0,-1 0,-6 0,17 0,2 0,1 0,6 0,4 0,1 0,8 0,0 0,-8 0,18 0,-18 0,8 0,-10 0,0 0,-1 0,1 0,-10 0,7 0,-15 0,6 0,-10 0,1 0,0 0,0 0,0 0,-1 0,1 0,0 0,0 0,9 0,-7 0,7 0,-10 0,1 0,-8 0,6 0,-14 0,14 0,-15 0,7 0,-8 0,0 0,0 0,7 0,-5 0,-1 0,-3 0,-4 0,5 0,7 0,-5 0,5 0,-13 0,-2 0,0 0,-4 0,4 0,-1 0,-4 0,4 0,0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D7A5-AA0F-FD49-BFDF-4BB7EC1DA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50B3B-835D-7C4E-8679-C75F9374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7A36E-01F7-684D-A71A-09E73F4B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37AE0-E9B3-C54C-B098-B8BD8CE7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A6F5B-E189-E742-A7F8-5A76AEBC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0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C7A7-4AA6-F643-A5B4-E27D640A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ED605-8C23-244C-B090-5912B998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D16CB-2DEE-C647-BCD5-C9AB6A03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9A8D8-B18F-5D4B-983B-F52B5E53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732DF-8A7F-E645-93AB-41AB647A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F5DF50-25A4-CB4E-9CF2-9A458CC7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253AA-7BE1-6846-AEB4-73EB181A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F8066-E398-D644-B4F1-3E84519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A1661-2CB5-C84E-8C91-1D8E83A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2BAFA-14B1-1E4C-9562-5003C0F1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0198-314F-BF43-BB4C-AE32178F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39A27-00F6-AB4F-946A-E745176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64FE9-9EFE-D744-A869-CA5FC36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D2B41-B61C-D747-AC3B-03060138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96C75-73A2-6244-8A19-918DD85A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AC4A3-DAC3-4542-8F13-6F56EFC3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C0267-307F-9847-9BBB-39B81808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55DD6-C032-2F48-A9A1-0966BBA4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1E25E-ED3D-7E4F-A36E-A2A64EAF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D81D4-2230-054B-997A-B8E51FA7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31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1060-E63D-E44E-87D0-467A9131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20BDE-FBA0-6341-8960-154CCADE8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8CFC2-45F0-8F49-B426-6267F6AB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12C7F-2B51-F942-AB1A-E6DC6136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72D29-2FA9-3C49-94E9-19E6A25D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6E64C-76FE-4B4B-A527-22D91CD9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B2EB-0174-694F-9098-5B9413B5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2BDDC-8C03-484F-BF37-61BE988F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14DAB-E786-0A42-B4CE-56F49A7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C88DE-D3E9-734F-9006-BFFD26886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563D1-9FE4-1741-B23C-9DA8D7E89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F86915-F342-2343-8C0D-B8F481AB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5A9AA-AB78-174A-8FAE-3AF0CCAB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EBEF4-9A69-8D41-A82A-684B321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22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4B96-B96D-0A4C-900D-7B68B648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2C20A-FB42-A741-BB72-FF4BB0CC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E62AD-A3A6-C747-A966-43ED89F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8505D-3820-9649-B3D2-613FCD1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34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1AAB-7B70-C14E-B983-398F8411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D69C1-EE79-3E4D-96F3-3298FCD6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09809-2E0A-AB41-AE01-B8E1C11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FBA1-6945-2545-BB38-5C5BEAC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81C74-611A-0541-8221-ED5CADDE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BC544-7FBC-1343-BBB6-A0460DCB9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425D6-095D-A144-A169-4CD4BAD7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7E0C6-45EE-1240-B6A5-083B01D2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BE206-1520-A34F-B97D-316A6794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F2CC-6FC7-8C4F-9E03-6A8809D2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85425-A190-2A40-8BE7-C2948E2C0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36871-BEAA-E140-AB3F-9F538AF9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709B3-A334-184F-BBC5-5A94933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20871-0CCF-4942-BCFD-E5E81F5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85D06-F46E-5E4D-BD0A-215E4B91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8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CAFD75-813C-0046-91BA-9F792639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E785B-18C8-0F4B-B26B-C3B48944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720B-53D5-AA43-B25A-3EC9B04B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50F4-7632-5C43-8455-CDE2440B137B}" type="datetimeFigureOut">
              <a:rPr kumimoji="1" lang="zh-CN" altLang="en-US" smtClean="0"/>
              <a:t>2019/9/26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5717F-6123-354C-BD76-FBE84334B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662A8-12A8-5A4C-964F-D41042B7E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5CBC-E6DF-7844-BD86-3EC7C6517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A5FA6E-684C-FD4A-8B28-B1D40D34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CST HE RUANXIAO</a:t>
            </a:r>
            <a:br>
              <a:rPr kumimoji="1" lang="en-US" altLang="zh-CN" dirty="0">
                <a:solidFill>
                  <a:srgbClr val="FFFFFF"/>
                </a:solidFill>
              </a:rPr>
            </a:b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1C352-3E16-B04D-8082-BB193009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INTRODUCTION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551012-6B7A-3F41-807D-822A8D07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MY HOMETOWN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7E40D-BB35-F44E-8FA0-7CD79478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kumimoji="1" lang="en-US" altLang="zh-CN" sz="3600" dirty="0">
                <a:solidFill>
                  <a:schemeClr val="accent1"/>
                </a:solidFill>
              </a:rPr>
              <a:t>I’m from</a:t>
            </a:r>
            <a:r>
              <a:rPr kumimoji="1" lang="zh-CN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zh-CN" sz="3600" dirty="0">
                <a:solidFill>
                  <a:schemeClr val="accent1"/>
                </a:solidFill>
              </a:rPr>
              <a:t>China.</a:t>
            </a:r>
          </a:p>
          <a:p>
            <a:r>
              <a:rPr kumimoji="1" lang="en-US" altLang="zh-CN" sz="3600" dirty="0">
                <a:solidFill>
                  <a:schemeClr val="accent1"/>
                </a:solidFill>
              </a:rPr>
              <a:t>Eastern.</a:t>
            </a:r>
          </a:p>
          <a:p>
            <a:r>
              <a:rPr kumimoji="1" lang="en-US" altLang="zh-CN" sz="3600" dirty="0">
                <a:solidFill>
                  <a:schemeClr val="accent1"/>
                </a:solidFill>
              </a:rPr>
              <a:t>Near the sea.(a lot of seafood, disco on the sea)tread on the </a:t>
            </a:r>
            <a:r>
              <a:rPr kumimoji="1" lang="en-US" altLang="zh-CN" sz="3600" dirty="0" err="1">
                <a:solidFill>
                  <a:schemeClr val="accent1"/>
                </a:solidFill>
              </a:rPr>
              <a:t>beach,and</a:t>
            </a:r>
            <a:r>
              <a:rPr kumimoji="1" lang="en-US" altLang="zh-CN" sz="3600" dirty="0">
                <a:solidFill>
                  <a:schemeClr val="accent1"/>
                </a:solidFill>
              </a:rPr>
              <a:t> then you will get the clam.</a:t>
            </a:r>
          </a:p>
          <a:p>
            <a:r>
              <a:rPr kumimoji="1" lang="en-US" altLang="zh-CN" sz="3600" dirty="0">
                <a:solidFill>
                  <a:schemeClr val="accent1"/>
                </a:solidFill>
              </a:rPr>
              <a:t>Mild weather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89799-240E-A944-9DB4-EFF36CFD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389" y="189633"/>
            <a:ext cx="2302074" cy="15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843B2D8-F2D3-C84E-921A-23F71124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3F3F3F"/>
                </a:solidFill>
              </a:rPr>
              <a:t>HOBBIES</a:t>
            </a:r>
            <a:endParaRPr kumimoji="1" lang="zh-CN" altLang="en-US" sz="4000" dirty="0">
              <a:solidFill>
                <a:srgbClr val="3F3F3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5F6A-0C57-F947-8427-0603CC03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Hobbies</a:t>
            </a:r>
          </a:p>
          <a:p>
            <a:r>
              <a:rPr kumimoji="1" lang="en-US" altLang="zh-CN" sz="2400" dirty="0"/>
              <a:t>Table tennis(from the beginning ,I play it to improve my </a:t>
            </a:r>
            <a:r>
              <a:rPr kumimoji="1" lang="en-US" altLang="zh-CN" sz="2400" dirty="0" err="1"/>
              <a:t>eyesite,but</a:t>
            </a:r>
            <a:r>
              <a:rPr kumimoji="1" lang="en-US" altLang="zh-CN" sz="2400" dirty="0"/>
              <a:t> later I found it’s so interesting. It requires strength and techniques.)</a:t>
            </a:r>
          </a:p>
          <a:p>
            <a:r>
              <a:rPr kumimoji="1" lang="en-US" altLang="zh-CN" sz="2400" dirty="0"/>
              <a:t>Reading</a:t>
            </a:r>
          </a:p>
          <a:p>
            <a:r>
              <a:rPr kumimoji="1" lang="en-US" altLang="zh-CN" sz="2400" dirty="0"/>
              <a:t>Piano(just a little : for entertainment)</a:t>
            </a:r>
          </a:p>
          <a:p>
            <a:r>
              <a:rPr kumimoji="1" lang="en-US" altLang="zh-CN" sz="2400" dirty="0"/>
              <a:t>Watching the films: I find it a good way to relax )</a:t>
            </a:r>
          </a:p>
          <a:p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18BEBE-9B2F-9B4D-B04C-FC69C859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13022">
            <a:off x="4162670" y="3971783"/>
            <a:ext cx="1886438" cy="2702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5C6208-6EAF-C24F-B527-13E330CE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4874">
            <a:off x="8925812" y="2720808"/>
            <a:ext cx="2285447" cy="15283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EF3E72-6F63-DF49-8DB6-676701D6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717" y="4907057"/>
            <a:ext cx="2467204" cy="15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B39856E-06FE-4345-A8AC-DA395ED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solidFill>
                  <a:srgbClr val="FFFFFF"/>
                </a:solidFill>
              </a:rPr>
              <a:t>WHY I CHOOSE CST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64977-811E-544C-B4F9-E74E773E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My sister’s major is software engineering.</a:t>
            </a:r>
          </a:p>
          <a:p>
            <a:pPr marL="0" indent="0">
              <a:buNone/>
            </a:pPr>
            <a:r>
              <a:rPr kumimoji="1" lang="en-US" altLang="zh-CN" sz="3200" dirty="0"/>
              <a:t>I am interested in her career , so I want to explore this fresh new world.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2072EC0-7B79-0141-B532-A6D94E660259}"/>
                  </a:ext>
                </a:extLst>
              </p14:cNvPr>
              <p14:cNvContentPartPr/>
              <p14:nvPr/>
            </p14:nvContentPartPr>
            <p14:xfrm>
              <a:off x="5240935" y="2480428"/>
              <a:ext cx="5009400" cy="205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2072EC0-7B79-0141-B532-A6D94E660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6935" y="2372428"/>
                <a:ext cx="51170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F50691D-C650-4F4B-97FC-1598FD9EBAF7}"/>
                  </a:ext>
                </a:extLst>
              </p14:cNvPr>
              <p14:cNvContentPartPr/>
              <p14:nvPr/>
            </p14:nvContentPartPr>
            <p14:xfrm>
              <a:off x="5211775" y="2985868"/>
              <a:ext cx="2189880" cy="338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F50691D-C650-4F4B-97FC-1598FD9EB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8135" y="2878228"/>
                <a:ext cx="2297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5CDE173-46E2-204C-88CD-4197DEB29020}"/>
                  </a:ext>
                </a:extLst>
              </p14:cNvPr>
              <p14:cNvContentPartPr/>
              <p14:nvPr/>
            </p14:nvContentPartPr>
            <p14:xfrm>
              <a:off x="5205655" y="3485908"/>
              <a:ext cx="4407840" cy="81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5CDE173-46E2-204C-88CD-4197DEB290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1655" y="3377908"/>
                <a:ext cx="4515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8F62F42-8EC7-9046-9C4B-41BABB2B5078}"/>
                  </a:ext>
                </a:extLst>
              </p14:cNvPr>
              <p14:cNvContentPartPr/>
              <p14:nvPr/>
            </p14:nvContentPartPr>
            <p14:xfrm>
              <a:off x="9613135" y="3524788"/>
              <a:ext cx="1600920" cy="46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8F62F42-8EC7-9046-9C4B-41BABB2B50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59135" y="3416788"/>
                <a:ext cx="1708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C8AB8B0-8C6C-E845-A6C5-DCBABF4FA14D}"/>
                  </a:ext>
                </a:extLst>
              </p14:cNvPr>
              <p14:cNvContentPartPr/>
              <p14:nvPr/>
            </p14:nvContentPartPr>
            <p14:xfrm>
              <a:off x="5289175" y="3970828"/>
              <a:ext cx="5107680" cy="1404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C8AB8B0-8C6C-E845-A6C5-DCBABF4FA1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5175" y="3863188"/>
                <a:ext cx="52153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99DEC31-3C59-6F4E-A74C-A141826F602B}"/>
                  </a:ext>
                </a:extLst>
              </p14:cNvPr>
              <p14:cNvContentPartPr/>
              <p14:nvPr/>
            </p14:nvContentPartPr>
            <p14:xfrm>
              <a:off x="5222935" y="4447828"/>
              <a:ext cx="104904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99DEC31-3C59-6F4E-A74C-A141826F60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935" y="4340188"/>
                <a:ext cx="1156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任意形状 12">
            <a:extLst>
              <a:ext uri="{FF2B5EF4-FFF2-40B4-BE49-F238E27FC236}">
                <a16:creationId xmlns:a16="http://schemas.microsoft.com/office/drawing/2014/main" id="{C0D49792-6991-6441-ABCF-CCD775881455}"/>
              </a:ext>
            </a:extLst>
          </p:cNvPr>
          <p:cNvSpPr/>
          <p:nvPr/>
        </p:nvSpPr>
        <p:spPr>
          <a:xfrm>
            <a:off x="5383900" y="914152"/>
            <a:ext cx="1603446" cy="931984"/>
          </a:xfrm>
          <a:custGeom>
            <a:avLst/>
            <a:gdLst>
              <a:gd name="connsiteX0" fmla="*/ 1234169 w 1603446"/>
              <a:gd name="connsiteY0" fmla="*/ 0 h 931984"/>
              <a:gd name="connsiteX1" fmla="*/ 1040738 w 1603446"/>
              <a:gd name="connsiteY1" fmla="*/ 140677 h 931984"/>
              <a:gd name="connsiteX2" fmla="*/ 917646 w 1603446"/>
              <a:gd name="connsiteY2" fmla="*/ 246184 h 931984"/>
              <a:gd name="connsiteX3" fmla="*/ 864892 w 1603446"/>
              <a:gd name="connsiteY3" fmla="*/ 281354 h 931984"/>
              <a:gd name="connsiteX4" fmla="*/ 794554 w 1603446"/>
              <a:gd name="connsiteY4" fmla="*/ 369277 h 931984"/>
              <a:gd name="connsiteX5" fmla="*/ 741800 w 1603446"/>
              <a:gd name="connsiteY5" fmla="*/ 439615 h 931984"/>
              <a:gd name="connsiteX6" fmla="*/ 636292 w 1603446"/>
              <a:gd name="connsiteY6" fmla="*/ 545123 h 931984"/>
              <a:gd name="connsiteX7" fmla="*/ 583538 w 1603446"/>
              <a:gd name="connsiteY7" fmla="*/ 597877 h 931984"/>
              <a:gd name="connsiteX8" fmla="*/ 425277 w 1603446"/>
              <a:gd name="connsiteY8" fmla="*/ 773723 h 931984"/>
              <a:gd name="connsiteX9" fmla="*/ 267015 w 1603446"/>
              <a:gd name="connsiteY9" fmla="*/ 896815 h 931984"/>
              <a:gd name="connsiteX10" fmla="*/ 161508 w 1603446"/>
              <a:gd name="connsiteY10" fmla="*/ 931984 h 931984"/>
              <a:gd name="connsiteX11" fmla="*/ 38415 w 1603446"/>
              <a:gd name="connsiteY11" fmla="*/ 914400 h 931984"/>
              <a:gd name="connsiteX12" fmla="*/ 3246 w 1603446"/>
              <a:gd name="connsiteY12" fmla="*/ 861646 h 931984"/>
              <a:gd name="connsiteX13" fmla="*/ 20831 w 1603446"/>
              <a:gd name="connsiteY13" fmla="*/ 580292 h 931984"/>
              <a:gd name="connsiteX14" fmla="*/ 143923 w 1603446"/>
              <a:gd name="connsiteY14" fmla="*/ 527538 h 931984"/>
              <a:gd name="connsiteX15" fmla="*/ 425277 w 1603446"/>
              <a:gd name="connsiteY15" fmla="*/ 545123 h 931984"/>
              <a:gd name="connsiteX16" fmla="*/ 495615 w 1603446"/>
              <a:gd name="connsiteY16" fmla="*/ 562707 h 931984"/>
              <a:gd name="connsiteX17" fmla="*/ 1075908 w 1603446"/>
              <a:gd name="connsiteY17" fmla="*/ 545123 h 931984"/>
              <a:gd name="connsiteX18" fmla="*/ 1146246 w 1603446"/>
              <a:gd name="connsiteY18" fmla="*/ 509954 h 931984"/>
              <a:gd name="connsiteX19" fmla="*/ 1339677 w 1603446"/>
              <a:gd name="connsiteY19" fmla="*/ 439615 h 931984"/>
              <a:gd name="connsiteX20" fmla="*/ 1392431 w 1603446"/>
              <a:gd name="connsiteY20" fmla="*/ 404446 h 931984"/>
              <a:gd name="connsiteX21" fmla="*/ 1462769 w 1603446"/>
              <a:gd name="connsiteY21" fmla="*/ 369277 h 931984"/>
              <a:gd name="connsiteX22" fmla="*/ 1603446 w 1603446"/>
              <a:gd name="connsiteY22" fmla="*/ 263769 h 93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3446" h="931984">
                <a:moveTo>
                  <a:pt x="1234169" y="0"/>
                </a:moveTo>
                <a:cubicBezTo>
                  <a:pt x="959435" y="235485"/>
                  <a:pt x="1223316" y="26565"/>
                  <a:pt x="1040738" y="140677"/>
                </a:cubicBezTo>
                <a:cubicBezTo>
                  <a:pt x="935375" y="206529"/>
                  <a:pt x="1003962" y="174254"/>
                  <a:pt x="917646" y="246184"/>
                </a:cubicBezTo>
                <a:cubicBezTo>
                  <a:pt x="901410" y="259714"/>
                  <a:pt x="882477" y="269631"/>
                  <a:pt x="864892" y="281354"/>
                </a:cubicBezTo>
                <a:cubicBezTo>
                  <a:pt x="777942" y="411777"/>
                  <a:pt x="878073" y="269054"/>
                  <a:pt x="794554" y="369277"/>
                </a:cubicBezTo>
                <a:cubicBezTo>
                  <a:pt x="775792" y="391792"/>
                  <a:pt x="761406" y="417831"/>
                  <a:pt x="741800" y="439615"/>
                </a:cubicBezTo>
                <a:cubicBezTo>
                  <a:pt x="708528" y="476584"/>
                  <a:pt x="671461" y="509954"/>
                  <a:pt x="636292" y="545123"/>
                </a:cubicBezTo>
                <a:cubicBezTo>
                  <a:pt x="618707" y="562708"/>
                  <a:pt x="597332" y="577185"/>
                  <a:pt x="583538" y="597877"/>
                </a:cubicBezTo>
                <a:cubicBezTo>
                  <a:pt x="516182" y="698912"/>
                  <a:pt x="563313" y="635687"/>
                  <a:pt x="425277" y="773723"/>
                </a:cubicBezTo>
                <a:cubicBezTo>
                  <a:pt x="379759" y="819241"/>
                  <a:pt x="330116" y="875781"/>
                  <a:pt x="267015" y="896815"/>
                </a:cubicBezTo>
                <a:lnTo>
                  <a:pt x="161508" y="931984"/>
                </a:lnTo>
                <a:cubicBezTo>
                  <a:pt x="120477" y="926123"/>
                  <a:pt x="76290" y="931233"/>
                  <a:pt x="38415" y="914400"/>
                </a:cubicBezTo>
                <a:cubicBezTo>
                  <a:pt x="19102" y="905817"/>
                  <a:pt x="4357" y="882751"/>
                  <a:pt x="3246" y="861646"/>
                </a:cubicBezTo>
                <a:cubicBezTo>
                  <a:pt x="-1693" y="767808"/>
                  <a:pt x="-4319" y="670832"/>
                  <a:pt x="20831" y="580292"/>
                </a:cubicBezTo>
                <a:cubicBezTo>
                  <a:pt x="25265" y="564328"/>
                  <a:pt x="124626" y="533971"/>
                  <a:pt x="143923" y="527538"/>
                </a:cubicBezTo>
                <a:cubicBezTo>
                  <a:pt x="237708" y="533400"/>
                  <a:pt x="331776" y="535773"/>
                  <a:pt x="425277" y="545123"/>
                </a:cubicBezTo>
                <a:cubicBezTo>
                  <a:pt x="449325" y="547528"/>
                  <a:pt x="471447" y="562707"/>
                  <a:pt x="495615" y="562707"/>
                </a:cubicBezTo>
                <a:cubicBezTo>
                  <a:pt x="689135" y="562707"/>
                  <a:pt x="882477" y="550984"/>
                  <a:pt x="1075908" y="545123"/>
                </a:cubicBezTo>
                <a:cubicBezTo>
                  <a:pt x="1099354" y="533400"/>
                  <a:pt x="1121907" y="519689"/>
                  <a:pt x="1146246" y="509954"/>
                </a:cubicBezTo>
                <a:cubicBezTo>
                  <a:pt x="1228310" y="477128"/>
                  <a:pt x="1262793" y="478057"/>
                  <a:pt x="1339677" y="439615"/>
                </a:cubicBezTo>
                <a:cubicBezTo>
                  <a:pt x="1358580" y="430164"/>
                  <a:pt x="1374081" y="414931"/>
                  <a:pt x="1392431" y="404446"/>
                </a:cubicBezTo>
                <a:cubicBezTo>
                  <a:pt x="1415191" y="391441"/>
                  <a:pt x="1440291" y="382764"/>
                  <a:pt x="1462769" y="369277"/>
                </a:cubicBezTo>
                <a:cubicBezTo>
                  <a:pt x="1562187" y="309626"/>
                  <a:pt x="1546188" y="321027"/>
                  <a:pt x="1603446" y="26376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31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123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CST HE RUANXIAO </vt:lpstr>
      <vt:lpstr>MY HOMETOWN</vt:lpstr>
      <vt:lpstr>HOBBIES</vt:lpstr>
      <vt:lpstr>WHY I CHOOSE CST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HE RUANXIAO </dc:title>
  <dc:creator>627132148@qq.com</dc:creator>
  <cp:lastModifiedBy>627132148@qq.com</cp:lastModifiedBy>
  <cp:revision>4</cp:revision>
  <dcterms:created xsi:type="dcterms:W3CDTF">2019-09-26T05:37:14Z</dcterms:created>
  <dcterms:modified xsi:type="dcterms:W3CDTF">2019-09-26T06:33:34Z</dcterms:modified>
</cp:coreProperties>
</file>