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8" r:id="rId12"/>
    <p:sldId id="269" r:id="rId13"/>
    <p:sldId id="265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1FD88-38CF-4ED6-8EFB-2E320849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235D1-0B52-4C79-A9E8-C531D78E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D577D-B37E-4DA4-99CF-EF8E6B09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2C12E-0A86-4507-97EE-B67B19AB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627C5C-F414-4C0F-B01F-EEB5E7FB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1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26724-55A4-4009-86FB-AFCEE16E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930D13-FB12-40ED-A7D4-CB2B3539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0DA2D-4B27-463A-A063-FF58D92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3B18-C158-4205-881B-F7B6C46E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37B40-4BE2-4903-BEDD-41A04EAC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2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0C6051-3776-4B5B-B499-31EA99593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7534F-D205-405E-B0C3-5D97A659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10CED-38C6-44D0-8E31-CEE73FD8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F0A41-CFB2-4783-9F29-7056A6A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905962-4EB1-45AC-AC7C-B03F081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1605-A240-41AD-B399-6F3597E8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3A7BF-F7E2-4397-91C3-B4EF1834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EE85-C9E8-4E99-8F95-8D64EAF8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E8E61-F5BC-4DCE-A5E3-17E13E5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84B17-6401-41BB-8F39-C470DAD4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3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0C2D-5568-46EE-ACFC-581C16B5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3B452-CF90-4BD2-9DE5-42A3C0F6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96592-415A-489A-B3EE-F759576B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897A7-3A31-4727-B7FA-69325052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3AE98-BCC7-403C-B19E-A59D16A9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8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A7B67-B402-4032-A58A-BAC0180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D8798-1BC5-44F5-A555-53883CDD7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0BADA-69A4-4D25-81BA-A550AD0A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F8B9EB-7A77-4FA6-A576-2ECE1CEC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838E27-6B5C-4BC1-A66A-C82F507E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DBC7DB-5BDF-4DFD-A1FB-40422E89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3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037E-2349-4CFF-8198-05E8BB0E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0CD9B-5B26-49A3-88B6-EC7D3AAC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D3A848-D558-4FFD-915D-C25C802B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46B9C-D71E-4C73-8EE0-904A8A3E8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948048-7710-4468-9729-030BF7021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C3BD53-62AB-4F04-B844-BC951D1E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D0BF0B-801A-4772-9243-5B6D51F5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B10E0A-7479-4216-B929-BFCFD01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0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55F68-F070-4958-BAD1-1CCC7F1E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E80FBE-6804-4CD0-8E16-93495E6A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3988DB-2CAD-4DD3-BD97-6B4978DB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009CE9-785A-4398-9623-1E7EAEF5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1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A86EAB-ACCC-44C8-9A78-EE6E65DD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A6E11-BEA0-408F-9F16-EBE81402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FCEA2-42B3-40E5-99EE-6C246F12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1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4C90E-3363-4C6F-97A1-FD42A00F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25C90-9F38-48DA-AC7B-514A88ED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2A2AC-A7B9-46F2-B627-BA1EE98ED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7CD4E1-4157-424F-B664-D1C3E5EE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80DD6C-2787-47EA-AD1E-A188F338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B9472-D82B-4C9F-AAA5-22B923D3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57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549E-A21A-4DF6-8A98-57741CD0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12F7E3-3B6F-49A8-91EB-E5816AF9F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D5579C-FFC8-431A-8672-16DB37D6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235DF-4440-4B83-905F-12C1B0B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8DB9D-D0B8-4011-9599-7BD6DDBB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D0B04-890E-4494-8795-809C25A8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033D94-291D-40E7-83E1-CD6F9611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324AE5-1670-43E5-8894-C4006D21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112C0-79A9-4AF6-B9CB-F5EE29C66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BE71-1461-4493-93D3-8EBB223177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77E16-2896-49AD-887E-23896C3C6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3880E-9258-427E-BA93-44B33431B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CEA4-8728-4673-B557-50DA51EA1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4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689BC0-B551-4C58-BE71-D2EFD800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3" y="714411"/>
            <a:ext cx="10837394" cy="54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6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67"/>
            <a:ext cx="10515600" cy="405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4) Criar uma função para exibir titulo, edição e idioma da tabela livro.</a:t>
            </a:r>
          </a:p>
        </p:txBody>
      </p:sp>
    </p:spTree>
    <p:extLst>
      <p:ext uri="{BB962C8B-B14F-4D97-AF65-F5344CB8AC3E}">
        <p14:creationId xmlns:p14="http://schemas.microsoft.com/office/powerpoint/2010/main" val="146900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21"/>
            <a:ext cx="10515600" cy="405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5) Criar uma função para exibir titulo, paginas e </a:t>
            </a:r>
            <a:r>
              <a:rPr lang="pt-BR" dirty="0" err="1"/>
              <a:t>edicao</a:t>
            </a:r>
            <a:r>
              <a:rPr lang="pt-BR" dirty="0"/>
              <a:t> da tabela livro com número páginas maior que 200.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68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21"/>
            <a:ext cx="10515600" cy="405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6) Criar uma função para exibir titulo, </a:t>
            </a:r>
            <a:r>
              <a:rPr lang="pt-BR" dirty="0" err="1"/>
              <a:t>edicao</a:t>
            </a:r>
            <a:r>
              <a:rPr lang="pt-BR" dirty="0"/>
              <a:t> e idioma da tabela livro com idioma diferente do “português”.</a:t>
            </a:r>
          </a:p>
        </p:txBody>
      </p:sp>
    </p:spTree>
    <p:extLst>
      <p:ext uri="{BB962C8B-B14F-4D97-AF65-F5344CB8AC3E}">
        <p14:creationId xmlns:p14="http://schemas.microsoft.com/office/powerpoint/2010/main" val="29871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906807"/>
            <a:ext cx="10939974" cy="4586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7) Criar uma função para exibir codigo, </a:t>
            </a:r>
            <a:r>
              <a:rPr lang="pt-BR" sz="3200" dirty="0" err="1"/>
              <a:t>dataemprestimo</a:t>
            </a:r>
            <a:r>
              <a:rPr lang="pt-BR" sz="3200" dirty="0"/>
              <a:t>, datadevolucao da tabela </a:t>
            </a:r>
            <a:r>
              <a:rPr lang="pt-BR" sz="3200" dirty="0" err="1"/>
              <a:t>emprestimo</a:t>
            </a:r>
            <a:r>
              <a:rPr lang="pt-BR" sz="3200" dirty="0"/>
              <a:t> com possuem juros.</a:t>
            </a:r>
          </a:p>
        </p:txBody>
      </p:sp>
    </p:spTree>
    <p:extLst>
      <p:ext uri="{BB962C8B-B14F-4D97-AF65-F5344CB8AC3E}">
        <p14:creationId xmlns:p14="http://schemas.microsoft.com/office/powerpoint/2010/main" val="143397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68"/>
            <a:ext cx="10809849" cy="490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8) Criar uma função para exibir codigo, </a:t>
            </a:r>
            <a:r>
              <a:rPr lang="pt-BR" dirty="0" err="1"/>
              <a:t>dataemprestimo</a:t>
            </a:r>
            <a:r>
              <a:rPr lang="pt-BR" dirty="0"/>
              <a:t>, datadevolucao, titulo do livro da tabela </a:t>
            </a:r>
            <a:r>
              <a:rPr lang="pt-BR" dirty="0" err="1"/>
              <a:t>emprestimo</a:t>
            </a:r>
            <a:r>
              <a:rPr lang="pt-BR" dirty="0"/>
              <a:t> realizados no mês de setembro de 2022.</a:t>
            </a:r>
          </a:p>
        </p:txBody>
      </p:sp>
    </p:spTree>
    <p:extLst>
      <p:ext uri="{BB962C8B-B14F-4D97-AF65-F5344CB8AC3E}">
        <p14:creationId xmlns:p14="http://schemas.microsoft.com/office/powerpoint/2010/main" val="21297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DBF2A3-6313-4832-ABAD-CD97CE69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4" y="447675"/>
            <a:ext cx="11007240" cy="57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0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D1E496-C1DE-486B-AE50-A1FC3E86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07" y="420785"/>
            <a:ext cx="11192926" cy="58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3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A001F5-E5F7-4FB7-9ECE-ADD9B4BBBB14}"/>
              </a:ext>
            </a:extLst>
          </p:cNvPr>
          <p:cNvSpPr/>
          <p:nvPr/>
        </p:nvSpPr>
        <p:spPr>
          <a:xfrm>
            <a:off x="403273" y="348567"/>
            <a:ext cx="1138545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Exemplo</a:t>
            </a:r>
            <a:r>
              <a:rPr lang="pt-BR" sz="3600" dirty="0"/>
              <a:t>: Criar uma função para calcular a multiplicação de dois valores A e B, e exibir o resultado:</a:t>
            </a:r>
          </a:p>
          <a:p>
            <a:endParaRPr lang="pt-BR" sz="3600" dirty="0"/>
          </a:p>
          <a:p>
            <a:r>
              <a:rPr lang="pt-BR" sz="3200" dirty="0"/>
              <a:t>CREATE FUNCTION </a:t>
            </a:r>
            <a:r>
              <a:rPr lang="pt-BR" sz="3200" dirty="0">
                <a:solidFill>
                  <a:srgbClr val="FF0000"/>
                </a:solidFill>
              </a:rPr>
              <a:t>funcao_exemplo1 </a:t>
            </a:r>
            <a:r>
              <a:rPr lang="pt-BR" sz="3200" dirty="0"/>
              <a:t>(</a:t>
            </a:r>
            <a:r>
              <a:rPr lang="pt-BR" sz="3200" dirty="0" err="1"/>
              <a:t>valorA</a:t>
            </a:r>
            <a:r>
              <a:rPr lang="pt-BR" sz="3200" dirty="0"/>
              <a:t> </a:t>
            </a:r>
            <a:r>
              <a:rPr lang="pt-BR" sz="3200" dirty="0" err="1"/>
              <a:t>int</a:t>
            </a:r>
            <a:r>
              <a:rPr lang="pt-BR" sz="3200" dirty="0"/>
              <a:t>, </a:t>
            </a:r>
            <a:r>
              <a:rPr lang="pt-BR" sz="3200" dirty="0" err="1"/>
              <a:t>valorB</a:t>
            </a:r>
            <a:r>
              <a:rPr lang="pt-BR" sz="3200" dirty="0"/>
              <a:t> INT)</a:t>
            </a:r>
          </a:p>
          <a:p>
            <a:r>
              <a:rPr lang="pt-BR" sz="3200" dirty="0"/>
              <a:t>RETURNS </a:t>
            </a:r>
            <a:r>
              <a:rPr lang="pt-BR" sz="3200" dirty="0" err="1"/>
              <a:t>int</a:t>
            </a:r>
            <a:r>
              <a:rPr lang="pt-BR" sz="3200" dirty="0"/>
              <a:t> </a:t>
            </a:r>
            <a:r>
              <a:rPr lang="pt-BR" sz="3200" dirty="0" err="1"/>
              <a:t>deterministic</a:t>
            </a:r>
            <a:endParaRPr lang="pt-BR" sz="3200" dirty="0"/>
          </a:p>
          <a:p>
            <a:r>
              <a:rPr lang="pt-BR" sz="3200" dirty="0"/>
              <a:t>RETURN </a:t>
            </a:r>
            <a:r>
              <a:rPr lang="pt-BR" sz="3200" dirty="0" err="1"/>
              <a:t>valorA</a:t>
            </a:r>
            <a:r>
              <a:rPr lang="pt-BR" sz="3200" dirty="0"/>
              <a:t> * </a:t>
            </a:r>
            <a:r>
              <a:rPr lang="pt-BR" sz="3200" dirty="0" err="1"/>
              <a:t>valorB</a:t>
            </a:r>
            <a:r>
              <a:rPr lang="pt-BR" sz="3200" dirty="0"/>
              <a:t>;</a:t>
            </a:r>
          </a:p>
          <a:p>
            <a:endParaRPr lang="pt-BR" sz="3200" dirty="0"/>
          </a:p>
          <a:p>
            <a:r>
              <a:rPr lang="pt-BR" sz="3200" dirty="0"/>
              <a:t>Para executar a função e atribuir valores:</a:t>
            </a:r>
          </a:p>
          <a:p>
            <a:endParaRPr lang="pt-BR" sz="3200" dirty="0"/>
          </a:p>
          <a:p>
            <a:r>
              <a:rPr lang="pt-BR" sz="3200" dirty="0"/>
              <a:t>select </a:t>
            </a:r>
            <a:r>
              <a:rPr lang="pt-BR" sz="3200" dirty="0">
                <a:solidFill>
                  <a:srgbClr val="FF0000"/>
                </a:solidFill>
              </a:rPr>
              <a:t>funcao_exemplo1</a:t>
            </a:r>
            <a:r>
              <a:rPr lang="pt-BR" sz="3200" dirty="0"/>
              <a:t>(2,3);</a:t>
            </a:r>
          </a:p>
        </p:txBody>
      </p:sp>
    </p:spTree>
    <p:extLst>
      <p:ext uri="{BB962C8B-B14F-4D97-AF65-F5344CB8AC3E}">
        <p14:creationId xmlns:p14="http://schemas.microsoft.com/office/powerpoint/2010/main" val="14862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A001F5-E5F7-4FB7-9ECE-ADD9B4BBBB14}"/>
              </a:ext>
            </a:extLst>
          </p:cNvPr>
          <p:cNvSpPr/>
          <p:nvPr/>
        </p:nvSpPr>
        <p:spPr>
          <a:xfrm>
            <a:off x="403273" y="348567"/>
            <a:ext cx="1138545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Exemplo</a:t>
            </a:r>
            <a:r>
              <a:rPr lang="pt-BR" sz="3600" dirty="0"/>
              <a:t>: Criar uma função para calcular a multiplicação de dois valores A e B, e exibir o resultado:</a:t>
            </a:r>
          </a:p>
          <a:p>
            <a:endParaRPr lang="pt-BR" sz="3600" dirty="0"/>
          </a:p>
          <a:p>
            <a:r>
              <a:rPr lang="pt-BR" sz="3200" dirty="0"/>
              <a:t>CREATE FUNCTION </a:t>
            </a:r>
            <a:r>
              <a:rPr lang="pt-BR" sz="3200" dirty="0">
                <a:solidFill>
                  <a:srgbClr val="FF0000"/>
                </a:solidFill>
              </a:rPr>
              <a:t>funcao_exemplo2 </a:t>
            </a:r>
            <a:r>
              <a:rPr lang="pt-BR" sz="3200" dirty="0"/>
              <a:t>(A float, B INT)</a:t>
            </a:r>
          </a:p>
          <a:p>
            <a:r>
              <a:rPr lang="pt-BR" sz="3200" dirty="0"/>
              <a:t>RETURNS float </a:t>
            </a:r>
            <a:r>
              <a:rPr lang="pt-BR" sz="3200" dirty="0" err="1"/>
              <a:t>deterministic</a:t>
            </a:r>
            <a:endParaRPr lang="pt-BR" sz="3200" dirty="0"/>
          </a:p>
          <a:p>
            <a:r>
              <a:rPr lang="pt-BR" sz="3200" dirty="0"/>
              <a:t>RETURN A + B;</a:t>
            </a:r>
          </a:p>
          <a:p>
            <a:endParaRPr lang="pt-BR" sz="3200" dirty="0"/>
          </a:p>
          <a:p>
            <a:r>
              <a:rPr lang="pt-BR" sz="3200" dirty="0"/>
              <a:t>Para executar a função e atribuir valores:</a:t>
            </a:r>
          </a:p>
          <a:p>
            <a:endParaRPr lang="pt-BR" sz="3200" dirty="0"/>
          </a:p>
          <a:p>
            <a:r>
              <a:rPr lang="pt-BR" sz="3200" dirty="0"/>
              <a:t>select </a:t>
            </a:r>
            <a:r>
              <a:rPr lang="pt-BR" sz="3200" dirty="0">
                <a:solidFill>
                  <a:srgbClr val="FF0000"/>
                </a:solidFill>
              </a:rPr>
              <a:t>funcao_exemplo2</a:t>
            </a:r>
            <a:r>
              <a:rPr lang="pt-BR" sz="3200" dirty="0"/>
              <a:t>(2.5,3);</a:t>
            </a:r>
          </a:p>
        </p:txBody>
      </p:sp>
    </p:spTree>
    <p:extLst>
      <p:ext uri="{BB962C8B-B14F-4D97-AF65-F5344CB8AC3E}">
        <p14:creationId xmlns:p14="http://schemas.microsoft.com/office/powerpoint/2010/main" val="33901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A001F5-E5F7-4FB7-9ECE-ADD9B4BBBB14}"/>
              </a:ext>
            </a:extLst>
          </p:cNvPr>
          <p:cNvSpPr/>
          <p:nvPr/>
        </p:nvSpPr>
        <p:spPr>
          <a:xfrm>
            <a:off x="487679" y="362635"/>
            <a:ext cx="1155426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Exemplo</a:t>
            </a:r>
            <a:r>
              <a:rPr lang="pt-BR" sz="3600" dirty="0"/>
              <a:t>: Criar uma função para exibir o nr de paginas do livro solicitado:</a:t>
            </a:r>
          </a:p>
          <a:p>
            <a:endParaRPr lang="pt-BR" sz="3600" dirty="0"/>
          </a:p>
          <a:p>
            <a:r>
              <a:rPr lang="pt-BR" sz="2800" dirty="0"/>
              <a:t>CREATE FUNCTION </a:t>
            </a:r>
            <a:r>
              <a:rPr lang="pt-BR" sz="2800" dirty="0">
                <a:solidFill>
                  <a:srgbClr val="FF0000"/>
                </a:solidFill>
              </a:rPr>
              <a:t>funcao_exemplo3 </a:t>
            </a:r>
            <a:r>
              <a:rPr lang="pt-BR" sz="2800" dirty="0"/>
              <a:t>(a </a:t>
            </a:r>
            <a:r>
              <a:rPr lang="pt-BR" sz="2800" dirty="0" err="1"/>
              <a:t>int</a:t>
            </a:r>
            <a:r>
              <a:rPr lang="pt-BR" sz="2800" dirty="0"/>
              <a:t>)</a:t>
            </a:r>
          </a:p>
          <a:p>
            <a:r>
              <a:rPr lang="pt-BR" sz="2800" dirty="0"/>
              <a:t>RETURNS VARCHAR(60) </a:t>
            </a:r>
            <a:r>
              <a:rPr lang="pt-BR" sz="2800" dirty="0" err="1"/>
              <a:t>deterministic</a:t>
            </a:r>
            <a:endParaRPr lang="pt-BR" sz="2800" dirty="0"/>
          </a:p>
          <a:p>
            <a:r>
              <a:rPr lang="pt-BR" sz="2800" dirty="0"/>
              <a:t>RETURN</a:t>
            </a:r>
          </a:p>
          <a:p>
            <a:r>
              <a:rPr lang="pt-BR" sz="2800" dirty="0"/>
              <a:t>(SELECT CONCAT('O nr de paginas do livro ', titulo, ' é ', paginas)</a:t>
            </a:r>
          </a:p>
          <a:p>
            <a:r>
              <a:rPr lang="pt-BR" sz="2800" dirty="0"/>
              <a:t>FROM livro</a:t>
            </a:r>
          </a:p>
          <a:p>
            <a:r>
              <a:rPr lang="pt-BR" sz="2800" dirty="0"/>
              <a:t>WHERE codigo = a);</a:t>
            </a:r>
          </a:p>
          <a:p>
            <a:endParaRPr lang="pt-BR" sz="2800" dirty="0"/>
          </a:p>
          <a:p>
            <a:r>
              <a:rPr lang="pt-BR" sz="2800" dirty="0"/>
              <a:t>Para executar a função e atribuir valores:</a:t>
            </a:r>
          </a:p>
          <a:p>
            <a:endParaRPr lang="pt-BR" sz="2800" dirty="0"/>
          </a:p>
          <a:p>
            <a:r>
              <a:rPr lang="pt-BR" sz="2800" dirty="0"/>
              <a:t>select </a:t>
            </a:r>
            <a:r>
              <a:rPr lang="pt-BR" sz="2800" dirty="0">
                <a:solidFill>
                  <a:srgbClr val="FF0000"/>
                </a:solidFill>
              </a:rPr>
              <a:t>funcao_exemplo3</a:t>
            </a:r>
            <a:r>
              <a:rPr lang="pt-BR" sz="2800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311055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21"/>
            <a:ext cx="10515600" cy="4052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1) Criar uma função para exibir o nome e nacionalidade da tabela autor.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CREATE FUNCTION `</a:t>
            </a:r>
            <a:r>
              <a:rPr lang="pt-BR" dirty="0" err="1">
                <a:solidFill>
                  <a:srgbClr val="FF0000"/>
                </a:solidFill>
              </a:rPr>
              <a:t>funcao_listar_autor</a:t>
            </a:r>
            <a:r>
              <a:rPr lang="pt-BR" dirty="0">
                <a:solidFill>
                  <a:srgbClr val="FF0000"/>
                </a:solidFill>
              </a:rPr>
              <a:t>` (</a:t>
            </a:r>
            <a:r>
              <a:rPr lang="pt-BR" dirty="0" err="1">
                <a:solidFill>
                  <a:srgbClr val="FF0000"/>
                </a:solidFill>
              </a:rPr>
              <a:t>cod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RETURNS varchar(60) </a:t>
            </a:r>
            <a:r>
              <a:rPr lang="pt-BR" dirty="0" err="1">
                <a:solidFill>
                  <a:srgbClr val="FF0000"/>
                </a:solidFill>
              </a:rPr>
              <a:t>deterministic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RETURN (select CONCAT(' Nome: ', nome,                       </a:t>
            </a:r>
          </a:p>
          <a:p>
            <a:pPr marL="914400" lvl="2" indent="0">
              <a:buNone/>
            </a:pPr>
            <a:r>
              <a:rPr lang="pt-BR" sz="2900" dirty="0">
                <a:solidFill>
                  <a:srgbClr val="FF0000"/>
                </a:solidFill>
              </a:rPr>
              <a:t>‘ Nacionalidade: ‘, nacionalidade)</a:t>
            </a:r>
            <a:r>
              <a:rPr lang="pt-BR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from autor      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where codigo = </a:t>
            </a:r>
            <a:r>
              <a:rPr lang="pt-BR" dirty="0" err="1">
                <a:solidFill>
                  <a:srgbClr val="FF0000"/>
                </a:solidFill>
              </a:rPr>
              <a:t>cod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0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21"/>
            <a:ext cx="10515600" cy="40527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2) Criar uma função para exibir o nome, estado e país da tabela editora.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CREATE FUNCTION `</a:t>
            </a:r>
            <a:r>
              <a:rPr lang="pt-BR" dirty="0" err="1">
                <a:solidFill>
                  <a:srgbClr val="FF0000"/>
                </a:solidFill>
              </a:rPr>
              <a:t>funcao_listar_editora</a:t>
            </a:r>
            <a:r>
              <a:rPr lang="pt-BR" dirty="0">
                <a:solidFill>
                  <a:srgbClr val="FF0000"/>
                </a:solidFill>
              </a:rPr>
              <a:t>` (</a:t>
            </a:r>
            <a:r>
              <a:rPr lang="pt-BR" dirty="0" err="1">
                <a:solidFill>
                  <a:srgbClr val="FF0000"/>
                </a:solidFill>
              </a:rPr>
              <a:t>cod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RETURNS varchar(60) </a:t>
            </a:r>
            <a:r>
              <a:rPr lang="pt-BR" dirty="0" err="1">
                <a:solidFill>
                  <a:srgbClr val="FF0000"/>
                </a:solidFill>
              </a:rPr>
              <a:t>deterministic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RETURN (select CONCAT(' Nome: ', nome,                       </a:t>
            </a:r>
          </a:p>
          <a:p>
            <a:pPr marL="914400" lvl="2" indent="0">
              <a:buNone/>
            </a:pPr>
            <a:r>
              <a:rPr lang="pt-BR" sz="2900" dirty="0">
                <a:solidFill>
                  <a:srgbClr val="FF0000"/>
                </a:solidFill>
              </a:rPr>
              <a:t>' Estado: ', estado,                      </a:t>
            </a:r>
          </a:p>
          <a:p>
            <a:pPr marL="914400" lvl="2" indent="0">
              <a:buNone/>
            </a:pPr>
            <a:r>
              <a:rPr lang="pt-BR" sz="2900" dirty="0">
                <a:solidFill>
                  <a:srgbClr val="FF0000"/>
                </a:solidFill>
              </a:rPr>
              <a:t>' País: ', pais)</a:t>
            </a:r>
            <a:r>
              <a:rPr lang="pt-BR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from editora      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where codigo = </a:t>
            </a:r>
            <a:r>
              <a:rPr lang="pt-BR" dirty="0" err="1">
                <a:solidFill>
                  <a:srgbClr val="FF0000"/>
                </a:solidFill>
              </a:rPr>
              <a:t>cod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1794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CD-E73D-470D-A115-E156449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Atividades</a:t>
            </a:r>
            <a:r>
              <a:rPr lang="pt-BR" dirty="0"/>
              <a:t>: Criar funções para os exercícios abaixo no BD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6788-8DA5-4A23-9D84-C56C2B9A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544"/>
            <a:ext cx="10515600" cy="405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3) Criar uma função para exibir o nome, cidade, estado e telefone da tabela aluno.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470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Atividades: Criar funções para os exercícios abaixo no BD Biblioteca:</vt:lpstr>
      <vt:lpstr>Atividades: Criar funções para os exercícios abaixo no BD Biblioteca:</vt:lpstr>
      <vt:lpstr>Atividades: Criar funções para os exercícios abaixo no BD Biblioteca:</vt:lpstr>
      <vt:lpstr>Atividades: Criar funções para os exercícios abaixo no BD Biblioteca:</vt:lpstr>
      <vt:lpstr>Atividades: Criar funções para os exercícios abaixo no BD Biblioteca:</vt:lpstr>
      <vt:lpstr>Atividades: Criar funções para os exercícios abaixo no BD Biblioteca:</vt:lpstr>
      <vt:lpstr>Atividades: Criar funções para os exercícios abaixo no BD Biblioteca:</vt:lpstr>
      <vt:lpstr>Atividades: Criar funções para os exercícios abaixo no BD Biblioteca: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28</cp:revision>
  <dcterms:created xsi:type="dcterms:W3CDTF">2022-10-06T21:35:03Z</dcterms:created>
  <dcterms:modified xsi:type="dcterms:W3CDTF">2022-10-28T19:11:00Z</dcterms:modified>
</cp:coreProperties>
</file>