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06" autoAdjust="0"/>
    <p:restoredTop sz="86585" autoAdjust="0"/>
  </p:normalViewPr>
  <p:slideViewPr>
    <p:cSldViewPr>
      <p:cViewPr varScale="1">
        <p:scale>
          <a:sx n="246" d="100"/>
          <a:sy n="246" d="100"/>
        </p:scale>
        <p:origin x="-422" y="-77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テキスト ボックス 51"/>
          <p:cNvSpPr txBox="1"/>
          <p:nvPr/>
        </p:nvSpPr>
        <p:spPr>
          <a:xfrm>
            <a:off x="341784" y="1649115"/>
            <a:ext cx="1164248" cy="412849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A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：人事部か</a:t>
            </a:r>
            <a:endParaRPr lang="en-US" altLang="ja-JP" sz="1200" smtClean="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部長</a:t>
            </a:r>
            <a:r>
              <a:rPr lang="ja-JP" altLang="en-US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に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閲覧許可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55" name="直線コネクタ 54"/>
          <p:cNvCxnSpPr>
            <a:stCxn id="52" idx="3"/>
            <a:endCxn id="30" idx="1"/>
          </p:cNvCxnSpPr>
          <p:nvPr/>
        </p:nvCxnSpPr>
        <p:spPr>
          <a:xfrm flipV="1">
            <a:off x="1506032" y="1744008"/>
            <a:ext cx="671956" cy="111532"/>
          </a:xfrm>
          <a:prstGeom prst="line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177988" y="1629916"/>
            <a:ext cx="856471" cy="22818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200" b="0" smtClean="0">
                <a:ea typeface="HG丸ｺﾞｼｯｸM-PRO" panose="020F0600000000000000" pitchFamily="50" charset="-128"/>
                <a:cs typeface="Courier New" pitchFamily="49" charset="0"/>
              </a:rPr>
              <a:t>人事部課長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177988" y="1977797"/>
            <a:ext cx="856471" cy="22818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200" b="0" smtClean="0">
                <a:ea typeface="HG丸ｺﾞｼｯｸM-PRO" panose="020F0600000000000000" pitchFamily="50" charset="-128"/>
                <a:cs typeface="Courier New" pitchFamily="49" charset="0"/>
              </a:rPr>
              <a:t>開発部部長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177988" y="2337837"/>
            <a:ext cx="856471" cy="22818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200" b="0" smtClean="0">
                <a:ea typeface="HG丸ｺﾞｼｯｸM-PRO" panose="020F0600000000000000" pitchFamily="50" charset="-128"/>
                <a:cs typeface="Courier New" pitchFamily="49" charset="0"/>
              </a:rPr>
              <a:t>開発部</a:t>
            </a:r>
            <a:r>
              <a:rPr lang="ja-JP" altLang="en-US" sz="1200" smtClean="0">
                <a:ea typeface="HG丸ｺﾞｼｯｸM-PRO" panose="020F0600000000000000" pitchFamily="50" charset="-128"/>
                <a:cs typeface="Courier New" pitchFamily="49" charset="0"/>
              </a:rPr>
              <a:t>新人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grpSp>
        <p:nvGrpSpPr>
          <p:cNvPr id="153" name="グループ化 152"/>
          <p:cNvGrpSpPr/>
          <p:nvPr/>
        </p:nvGrpSpPr>
        <p:grpSpPr>
          <a:xfrm>
            <a:off x="3007347" y="1666118"/>
            <a:ext cx="309849" cy="155778"/>
            <a:chOff x="5303893" y="4277651"/>
            <a:chExt cx="852283" cy="375485"/>
          </a:xfrm>
          <a:solidFill>
            <a:srgbClr val="000000"/>
          </a:solidFill>
        </p:grpSpPr>
        <p:grpSp>
          <p:nvGrpSpPr>
            <p:cNvPr id="154" name="グループ化 153"/>
            <p:cNvGrpSpPr/>
            <p:nvPr/>
          </p:nvGrpSpPr>
          <p:grpSpPr>
            <a:xfrm>
              <a:off x="5303893" y="4277651"/>
              <a:ext cx="852283" cy="375485"/>
              <a:chOff x="1059326" y="2583914"/>
              <a:chExt cx="1371445" cy="604209"/>
            </a:xfrm>
            <a:grpFill/>
          </p:grpSpPr>
          <p:sp>
            <p:nvSpPr>
              <p:cNvPr id="157" name="ドーナツ 156"/>
              <p:cNvSpPr/>
              <p:nvPr/>
            </p:nvSpPr>
            <p:spPr>
              <a:xfrm>
                <a:off x="1059326" y="2583914"/>
                <a:ext cx="604209" cy="604209"/>
              </a:xfrm>
              <a:prstGeom prst="donut">
                <a:avLst>
                  <a:gd name="adj" fmla="val 1289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正方形/長方形 157"/>
              <p:cNvSpPr/>
              <p:nvPr/>
            </p:nvSpPr>
            <p:spPr>
              <a:xfrm>
                <a:off x="1638682" y="2848368"/>
                <a:ext cx="792089" cy="7356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9" name="正方形/長方形 158"/>
              <p:cNvSpPr/>
              <p:nvPr/>
            </p:nvSpPr>
            <p:spPr>
              <a:xfrm rot="5400000">
                <a:off x="2031910" y="2926426"/>
                <a:ext cx="218082" cy="7356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正方形/長方形 159"/>
              <p:cNvSpPr/>
              <p:nvPr/>
            </p:nvSpPr>
            <p:spPr>
              <a:xfrm rot="5400000">
                <a:off x="2194869" y="2925809"/>
                <a:ext cx="219317" cy="7356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55" name="正方形/長方形 154"/>
            <p:cNvSpPr/>
            <p:nvPr/>
          </p:nvSpPr>
          <p:spPr>
            <a:xfrm rot="5400000">
              <a:off x="5960479" y="4382901"/>
              <a:ext cx="149080" cy="34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正方形/長方形 155"/>
            <p:cNvSpPr/>
            <p:nvPr/>
          </p:nvSpPr>
          <p:spPr>
            <a:xfrm rot="5400000">
              <a:off x="5810779" y="4391527"/>
              <a:ext cx="149080" cy="34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1" name="グループ化 160"/>
          <p:cNvGrpSpPr/>
          <p:nvPr/>
        </p:nvGrpSpPr>
        <p:grpSpPr>
          <a:xfrm>
            <a:off x="3005155" y="2032523"/>
            <a:ext cx="309849" cy="155778"/>
            <a:chOff x="1059326" y="2583914"/>
            <a:chExt cx="1371445" cy="604209"/>
          </a:xfrm>
          <a:solidFill>
            <a:srgbClr val="000000"/>
          </a:solidFill>
        </p:grpSpPr>
        <p:sp>
          <p:nvSpPr>
            <p:cNvPr id="162" name="ドーナツ 161"/>
            <p:cNvSpPr/>
            <p:nvPr/>
          </p:nvSpPr>
          <p:spPr>
            <a:xfrm>
              <a:off x="1059326" y="2583914"/>
              <a:ext cx="604209" cy="604209"/>
            </a:xfrm>
            <a:prstGeom prst="donut">
              <a:avLst>
                <a:gd name="adj" fmla="val 128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3" name="正方形/長方形 162"/>
            <p:cNvSpPr/>
            <p:nvPr/>
          </p:nvSpPr>
          <p:spPr>
            <a:xfrm>
              <a:off x="1638682" y="2848368"/>
              <a:ext cx="792089" cy="735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正方形/長方形 163"/>
            <p:cNvSpPr/>
            <p:nvPr/>
          </p:nvSpPr>
          <p:spPr>
            <a:xfrm rot="5400000">
              <a:off x="2031910" y="2926426"/>
              <a:ext cx="218082" cy="735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" name="正方形/長方形 164"/>
            <p:cNvSpPr/>
            <p:nvPr/>
          </p:nvSpPr>
          <p:spPr>
            <a:xfrm rot="5400000">
              <a:off x="2194869" y="2756120"/>
              <a:ext cx="219317" cy="97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6" name="グループ化 165"/>
          <p:cNvGrpSpPr/>
          <p:nvPr/>
        </p:nvGrpSpPr>
        <p:grpSpPr>
          <a:xfrm>
            <a:off x="1308320" y="1702848"/>
            <a:ext cx="309849" cy="155778"/>
            <a:chOff x="2411760" y="4565683"/>
            <a:chExt cx="852283" cy="375485"/>
          </a:xfrm>
          <a:solidFill>
            <a:srgbClr val="000000"/>
          </a:solidFill>
        </p:grpSpPr>
        <p:grpSp>
          <p:nvGrpSpPr>
            <p:cNvPr id="167" name="グループ化 166"/>
            <p:cNvGrpSpPr/>
            <p:nvPr/>
          </p:nvGrpSpPr>
          <p:grpSpPr>
            <a:xfrm>
              <a:off x="2411760" y="4565683"/>
              <a:ext cx="852283" cy="375485"/>
              <a:chOff x="5303893" y="4277651"/>
              <a:chExt cx="852283" cy="375485"/>
            </a:xfrm>
            <a:grpFill/>
          </p:grpSpPr>
          <p:grpSp>
            <p:nvGrpSpPr>
              <p:cNvPr id="169" name="グループ化 168"/>
              <p:cNvGrpSpPr/>
              <p:nvPr/>
            </p:nvGrpSpPr>
            <p:grpSpPr>
              <a:xfrm>
                <a:off x="5303893" y="4277651"/>
                <a:ext cx="852283" cy="375485"/>
                <a:chOff x="1059326" y="2583914"/>
                <a:chExt cx="1371445" cy="604209"/>
              </a:xfrm>
              <a:grpFill/>
            </p:grpSpPr>
            <p:sp>
              <p:nvSpPr>
                <p:cNvPr id="172" name="ドーナツ 171"/>
                <p:cNvSpPr/>
                <p:nvPr/>
              </p:nvSpPr>
              <p:spPr>
                <a:xfrm>
                  <a:off x="1059326" y="2583914"/>
                  <a:ext cx="604209" cy="604209"/>
                </a:xfrm>
                <a:prstGeom prst="donut">
                  <a:avLst>
                    <a:gd name="adj" fmla="val 1289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正方形/長方形 172"/>
                <p:cNvSpPr/>
                <p:nvPr/>
              </p:nvSpPr>
              <p:spPr>
                <a:xfrm>
                  <a:off x="1638682" y="2848368"/>
                  <a:ext cx="792089" cy="7356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4" name="正方形/長方形 173"/>
                <p:cNvSpPr/>
                <p:nvPr/>
              </p:nvSpPr>
              <p:spPr>
                <a:xfrm rot="5400000">
                  <a:off x="1808533" y="2926426"/>
                  <a:ext cx="218081" cy="735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70" name="正方形/長方形 169"/>
              <p:cNvSpPr/>
              <p:nvPr/>
            </p:nvSpPr>
            <p:spPr>
              <a:xfrm rot="5400000">
                <a:off x="5960479" y="4382901"/>
                <a:ext cx="149080" cy="343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" name="正方形/長方形 170"/>
              <p:cNvSpPr/>
              <p:nvPr/>
            </p:nvSpPr>
            <p:spPr>
              <a:xfrm rot="5400000">
                <a:off x="5895672" y="4391526"/>
                <a:ext cx="149080" cy="343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8" name="正方形/長方形 167"/>
            <p:cNvSpPr/>
            <p:nvPr/>
          </p:nvSpPr>
          <p:spPr>
            <a:xfrm rot="5400000">
              <a:off x="3162312" y="4794389"/>
              <a:ext cx="149080" cy="34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5" name="グループ化 174"/>
          <p:cNvGrpSpPr/>
          <p:nvPr/>
        </p:nvGrpSpPr>
        <p:grpSpPr>
          <a:xfrm>
            <a:off x="3007869" y="2376456"/>
            <a:ext cx="309849" cy="155778"/>
            <a:chOff x="1059326" y="2583914"/>
            <a:chExt cx="1371445" cy="604209"/>
          </a:xfrm>
          <a:solidFill>
            <a:srgbClr val="000000"/>
          </a:solidFill>
        </p:grpSpPr>
        <p:sp>
          <p:nvSpPr>
            <p:cNvPr id="176" name="ドーナツ 175"/>
            <p:cNvSpPr/>
            <p:nvPr/>
          </p:nvSpPr>
          <p:spPr>
            <a:xfrm>
              <a:off x="1059326" y="2583914"/>
              <a:ext cx="604209" cy="604209"/>
            </a:xfrm>
            <a:prstGeom prst="donut">
              <a:avLst>
                <a:gd name="adj" fmla="val 128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77" name="正方形/長方形 176"/>
            <p:cNvSpPr/>
            <p:nvPr/>
          </p:nvSpPr>
          <p:spPr>
            <a:xfrm>
              <a:off x="1638682" y="2848368"/>
              <a:ext cx="792089" cy="735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" name="正方形/長方形 177"/>
            <p:cNvSpPr/>
            <p:nvPr/>
          </p:nvSpPr>
          <p:spPr>
            <a:xfrm rot="5400000">
              <a:off x="2031910" y="2926426"/>
              <a:ext cx="218082" cy="735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" name="正方形/長方形 178"/>
            <p:cNvSpPr/>
            <p:nvPr/>
          </p:nvSpPr>
          <p:spPr>
            <a:xfrm rot="5400000">
              <a:off x="2194869" y="2925809"/>
              <a:ext cx="219317" cy="735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0" name="グループ化 179"/>
          <p:cNvGrpSpPr/>
          <p:nvPr/>
        </p:nvGrpSpPr>
        <p:grpSpPr>
          <a:xfrm>
            <a:off x="1377366" y="2205980"/>
            <a:ext cx="260562" cy="164361"/>
            <a:chOff x="1059326" y="2583914"/>
            <a:chExt cx="1371445" cy="604209"/>
          </a:xfrm>
          <a:solidFill>
            <a:srgbClr val="000000"/>
          </a:solidFill>
        </p:grpSpPr>
        <p:sp>
          <p:nvSpPr>
            <p:cNvPr id="181" name="ドーナツ 180"/>
            <p:cNvSpPr/>
            <p:nvPr/>
          </p:nvSpPr>
          <p:spPr>
            <a:xfrm>
              <a:off x="1059326" y="2583914"/>
              <a:ext cx="604209" cy="604209"/>
            </a:xfrm>
            <a:prstGeom prst="donut">
              <a:avLst>
                <a:gd name="adj" fmla="val 128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82" name="正方形/長方形 181"/>
            <p:cNvSpPr/>
            <p:nvPr/>
          </p:nvSpPr>
          <p:spPr>
            <a:xfrm>
              <a:off x="1638682" y="2848368"/>
              <a:ext cx="792089" cy="735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3" name="正方形/長方形 182"/>
            <p:cNvSpPr/>
            <p:nvPr/>
          </p:nvSpPr>
          <p:spPr>
            <a:xfrm rot="5400000">
              <a:off x="2284944" y="2926426"/>
              <a:ext cx="218082" cy="73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4" name="正方形/長方形 183"/>
            <p:cNvSpPr/>
            <p:nvPr/>
          </p:nvSpPr>
          <p:spPr>
            <a:xfrm rot="5400000">
              <a:off x="1991065" y="2756120"/>
              <a:ext cx="219317" cy="979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5" name="テキスト ボックス 184"/>
          <p:cNvSpPr txBox="1"/>
          <p:nvPr/>
        </p:nvSpPr>
        <p:spPr>
          <a:xfrm>
            <a:off x="341784" y="2133972"/>
            <a:ext cx="1010359" cy="412849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B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：開発部に</a:t>
            </a:r>
            <a:endParaRPr lang="en-US" altLang="ja-JP" sz="1200" smtClean="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閲覧許可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186" name="直線コネクタ 185"/>
          <p:cNvCxnSpPr>
            <a:endCxn id="36" idx="1"/>
          </p:cNvCxnSpPr>
          <p:nvPr/>
        </p:nvCxnSpPr>
        <p:spPr>
          <a:xfrm flipV="1">
            <a:off x="1681886" y="2091889"/>
            <a:ext cx="496102" cy="206532"/>
          </a:xfrm>
          <a:prstGeom prst="line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/>
          <p:cNvCxnSpPr>
            <a:endCxn id="38" idx="1"/>
          </p:cNvCxnSpPr>
          <p:nvPr/>
        </p:nvCxnSpPr>
        <p:spPr>
          <a:xfrm>
            <a:off x="1681886" y="2298421"/>
            <a:ext cx="496102" cy="153508"/>
          </a:xfrm>
          <a:prstGeom prst="line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>
            <a:stCxn id="52" idx="3"/>
            <a:endCxn id="36" idx="1"/>
          </p:cNvCxnSpPr>
          <p:nvPr/>
        </p:nvCxnSpPr>
        <p:spPr>
          <a:xfrm>
            <a:off x="1506032" y="1855540"/>
            <a:ext cx="671956" cy="236349"/>
          </a:xfrm>
          <a:prstGeom prst="line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>
            <a:stCxn id="52" idx="3"/>
            <a:endCxn id="38" idx="1"/>
          </p:cNvCxnSpPr>
          <p:nvPr/>
        </p:nvCxnSpPr>
        <p:spPr>
          <a:xfrm>
            <a:off x="1506032" y="1855540"/>
            <a:ext cx="671956" cy="596389"/>
          </a:xfrm>
          <a:prstGeom prst="line">
            <a:avLst/>
          </a:prstGeom>
          <a:ln w="6350">
            <a:solidFill>
              <a:srgbClr val="0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/>
          <p:cNvCxnSpPr>
            <a:endCxn id="30" idx="1"/>
          </p:cNvCxnSpPr>
          <p:nvPr/>
        </p:nvCxnSpPr>
        <p:spPr>
          <a:xfrm flipV="1">
            <a:off x="1681886" y="1744008"/>
            <a:ext cx="496102" cy="551965"/>
          </a:xfrm>
          <a:prstGeom prst="line">
            <a:avLst/>
          </a:prstGeom>
          <a:ln w="6350">
            <a:solidFill>
              <a:srgbClr val="0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3366120" y="2181180"/>
            <a:ext cx="288032" cy="0"/>
          </a:xfrm>
          <a:prstGeom prst="line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3599641" y="2061964"/>
            <a:ext cx="702583" cy="22818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200" smtClean="0">
                <a:ea typeface="HG丸ｺﾞｼｯｸM-PRO" panose="020F0600000000000000" pitchFamily="50" charset="-128"/>
                <a:cs typeface="Courier New" pitchFamily="49" charset="0"/>
              </a:rPr>
              <a:t>：読める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48" name="直線コネクタ 47"/>
          <p:cNvCxnSpPr/>
          <p:nvPr/>
        </p:nvCxnSpPr>
        <p:spPr>
          <a:xfrm>
            <a:off x="3366120" y="2385045"/>
            <a:ext cx="288032" cy="0"/>
          </a:xfrm>
          <a:prstGeom prst="line">
            <a:avLst/>
          </a:prstGeom>
          <a:ln w="6350">
            <a:solidFill>
              <a:srgbClr val="0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3599641" y="2265829"/>
            <a:ext cx="856471" cy="22818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200" smtClean="0">
                <a:ea typeface="HG丸ｺﾞｼｯｸM-PRO" panose="020F0600000000000000" pitchFamily="50" charset="-128"/>
                <a:cs typeface="Courier New" pitchFamily="49" charset="0"/>
              </a:rPr>
              <a:t>：読めない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はがき 100x148 mm</PresentationFormat>
  <Paragraphs>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2015-03-01T20:47:30Z</dcterms:modified>
</cp:coreProperties>
</file>