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482295" y="3038339"/>
                <a:ext cx="296363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95" y="3038339"/>
                <a:ext cx="296363" cy="261731"/>
              </a:xfrm>
              <a:prstGeom prst="rect">
                <a:avLst/>
              </a:prstGeom>
              <a:blipFill rotWithShape="1">
                <a:blip r:embed="rId2"/>
                <a:stretch>
                  <a:fillRect b="-23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平行四辺形 72"/>
          <p:cNvSpPr/>
          <p:nvPr/>
        </p:nvSpPr>
        <p:spPr>
          <a:xfrm>
            <a:off x="1415782" y="2003326"/>
            <a:ext cx="1526456" cy="1061169"/>
          </a:xfrm>
          <a:prstGeom prst="parallelogram">
            <a:avLst>
              <a:gd name="adj" fmla="val 0"/>
            </a:avLst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15139" y="3068689"/>
            <a:ext cx="158947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423690" y="2903943"/>
            <a:ext cx="1" cy="13784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053469" y="2749697"/>
                <a:ext cx="392030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69" y="2749697"/>
                <a:ext cx="39203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V="1">
            <a:off x="1415955" y="2949302"/>
            <a:ext cx="798037" cy="11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141984" y="2775669"/>
                <a:ext cx="757900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2775669"/>
                <a:ext cx="75790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925960" y="2219350"/>
                <a:ext cx="765081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60" y="2219350"/>
                <a:ext cx="76508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V="1">
            <a:off x="1407789" y="2418418"/>
            <a:ext cx="610081" cy="6398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182285" y="2991693"/>
                <a:ext cx="311627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5" y="2991693"/>
                <a:ext cx="31162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2015-02-25T00:12:25Z</dcterms:modified>
</cp:coreProperties>
</file>