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矢印コネクタ 48"/>
          <p:cNvCxnSpPr/>
          <p:nvPr/>
        </p:nvCxnSpPr>
        <p:spPr>
          <a:xfrm>
            <a:off x="269776" y="2028017"/>
            <a:ext cx="0" cy="2499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39073" y="1701925"/>
            <a:ext cx="3375119" cy="21602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altLang="ja-JP" sz="1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a b c d e f g h i j k l m n o p q r s t u v w x </a:t>
            </a:r>
            <a:r>
              <a:rPr lang="en-US" altLang="ja-JP" sz="1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y </a:t>
            </a:r>
            <a:r>
              <a:rPr lang="en-US" altLang="ja-JP" sz="100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z</a:t>
            </a:r>
            <a:endParaRPr lang="ja-JP" altLang="en-US" sz="100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Courier New" pitchFamily="49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59323" y="2061994"/>
            <a:ext cx="433278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暗号化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29816" y="2349997"/>
            <a:ext cx="3375119" cy="21602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altLang="ja-JP" sz="100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z a b </a:t>
            </a:r>
            <a:r>
              <a:rPr lang="en-US" altLang="ja-JP" sz="1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c d e f g h i j k l m n o p q r s t u v w </a:t>
            </a:r>
            <a:r>
              <a:rPr lang="en-US" altLang="ja-JP" sz="1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x </a:t>
            </a:r>
            <a:r>
              <a:rPr lang="en-US" altLang="ja-JP" sz="100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Courier New" pitchFamily="49" charset="0"/>
              </a:rPr>
              <a:t>y</a:t>
            </a:r>
            <a:endParaRPr lang="ja-JP" altLang="en-US" sz="100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Courier New" pitchFamily="49" charset="0"/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flipV="1">
            <a:off x="3942184" y="2028017"/>
            <a:ext cx="1" cy="24997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3984018" y="2061994"/>
            <a:ext cx="317862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復号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1637928" y="1917947"/>
            <a:ext cx="0" cy="4129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1252380" y="1919646"/>
            <a:ext cx="0" cy="4129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2141984" y="1917948"/>
            <a:ext cx="0" cy="4129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2517524" y="1917948"/>
            <a:ext cx="0" cy="4129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1762569" y="1917948"/>
            <a:ext cx="0" cy="4129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857465" y="1917948"/>
            <a:ext cx="0" cy="4129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2278250" y="1917948"/>
            <a:ext cx="0" cy="4129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はがき 100x148 mm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2014-11-01T14:35:51Z</dcterms:modified>
</cp:coreProperties>
</file>