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/>
          <p:cNvCxnSpPr/>
          <p:nvPr/>
        </p:nvCxnSpPr>
        <p:spPr>
          <a:xfrm>
            <a:off x="1209328" y="1960031"/>
            <a:ext cx="288032" cy="2423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882183" y="1845939"/>
                <a:ext cx="327145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𝐼𝑉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83" y="1845939"/>
                <a:ext cx="327145" cy="2281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421904" y="1485900"/>
                <a:ext cx="327145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1485900"/>
                <a:ext cx="327145" cy="2281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421904" y="1845940"/>
                <a:ext cx="327145" cy="228183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⊕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1845940"/>
                <a:ext cx="327145" cy="228183"/>
              </a:xfrm>
              <a:prstGeom prst="rect">
                <a:avLst/>
              </a:prstGeom>
              <a:blipFill rotWithShape="1">
                <a:blip r:embed="rId4"/>
                <a:stretch>
                  <a:fillRect b="-5405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1585477" y="1714083"/>
            <a:ext cx="1195" cy="17831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421904" y="2625869"/>
                <a:ext cx="327145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2625869"/>
                <a:ext cx="327145" cy="2281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43" name="角丸四角形 42"/>
              <p:cNvSpPr/>
              <p:nvPr/>
            </p:nvSpPr>
            <p:spPr>
              <a:xfrm>
                <a:off x="1405456" y="2205980"/>
                <a:ext cx="360040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𝐸𝑛𝑐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 useBgFill="1">
            <p:nvSpPr>
              <p:cNvPr id="43" name="角丸四角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56" y="2205980"/>
                <a:ext cx="360040" cy="216024"/>
              </a:xfrm>
              <a:prstGeom prst="roundRect">
                <a:avLst/>
              </a:prstGeom>
              <a:blipFill rotWithShape="1">
                <a:blip r:embed="rId6"/>
                <a:stretch>
                  <a:fillRect l="-5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>
            <a:endCxn id="43" idx="0"/>
          </p:cNvCxnSpPr>
          <p:nvPr/>
        </p:nvCxnSpPr>
        <p:spPr>
          <a:xfrm>
            <a:off x="1584281" y="1986948"/>
            <a:ext cx="1195" cy="21903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3" idx="2"/>
            <a:endCxn id="40" idx="0"/>
          </p:cNvCxnSpPr>
          <p:nvPr/>
        </p:nvCxnSpPr>
        <p:spPr>
          <a:xfrm>
            <a:off x="1585476" y="2422004"/>
            <a:ext cx="1" cy="20386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/>
          <p:cNvGrpSpPr/>
          <p:nvPr/>
        </p:nvGrpSpPr>
        <p:grpSpPr>
          <a:xfrm>
            <a:off x="1749049" y="1485900"/>
            <a:ext cx="752975" cy="1368152"/>
            <a:chOff x="1317001" y="1557908"/>
            <a:chExt cx="752975" cy="1368152"/>
          </a:xfrm>
        </p:grpSpPr>
        <p:grpSp>
          <p:nvGrpSpPr>
            <p:cNvPr id="69" name="グループ化 68"/>
            <p:cNvGrpSpPr/>
            <p:nvPr/>
          </p:nvGrpSpPr>
          <p:grpSpPr>
            <a:xfrm>
              <a:off x="1516019" y="1557908"/>
              <a:ext cx="553957" cy="1368152"/>
              <a:chOff x="1516019" y="1557908"/>
              <a:chExt cx="553957" cy="136815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テキスト ボックス 9"/>
                  <p:cNvSpPr txBox="1"/>
                  <p:nvPr/>
                </p:nvSpPr>
                <p:spPr>
                  <a:xfrm>
                    <a:off x="1709936" y="1557908"/>
                    <a:ext cx="327145" cy="228183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0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10" name="テキスト ボックス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936" y="1557908"/>
                    <a:ext cx="327145" cy="22818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テキスト ボックス 12"/>
                  <p:cNvSpPr txBox="1"/>
                  <p:nvPr/>
                </p:nvSpPr>
                <p:spPr>
                  <a:xfrm>
                    <a:off x="1709936" y="1917948"/>
                    <a:ext cx="327145" cy="228183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⊕</m:t>
                          </m:r>
                        </m:oMath>
                      </m:oMathPara>
                    </a14:m>
                    <a:endParaRPr lang="ja-JP" altLang="en-US" sz="120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13" name="テキスト ボックス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936" y="1917948"/>
                    <a:ext cx="327145" cy="22818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5405"/>
                    </a:stretch>
                  </a:blipFill>
                  <a:ln w="9525" cap="rnd"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線矢印コネクタ 34"/>
              <p:cNvCxnSpPr/>
              <p:nvPr/>
            </p:nvCxnSpPr>
            <p:spPr>
              <a:xfrm>
                <a:off x="1869452" y="1785557"/>
                <a:ext cx="1195" cy="17831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テキスト ボックス 40"/>
                  <p:cNvSpPr txBox="1"/>
                  <p:nvPr/>
                </p:nvSpPr>
                <p:spPr>
                  <a:xfrm>
                    <a:off x="1705753" y="2697877"/>
                    <a:ext cx="327145" cy="228183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0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41" name="テキスト ボックス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53" y="2697877"/>
                    <a:ext cx="327145" cy="22818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 useBgFill="1">
                <p:nvSpPr>
                  <p:cNvPr id="46" name="角丸四角形 45"/>
                  <p:cNvSpPr/>
                  <p:nvPr/>
                </p:nvSpPr>
                <p:spPr>
                  <a:xfrm>
                    <a:off x="1709936" y="2277988"/>
                    <a:ext cx="360040" cy="216024"/>
                  </a:xfrm>
                  <a:prstGeom prst="round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𝐸𝑛𝑐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 useBgFill="1">
                <p:nvSpPr>
                  <p:cNvPr id="46" name="角丸四角形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936" y="2277988"/>
                    <a:ext cx="360040" cy="216024"/>
                  </a:xfrm>
                  <a:prstGeom prst="roundRect">
                    <a:avLst/>
                  </a:prstGeom>
                  <a:blipFill rotWithShape="1">
                    <a:blip r:embed="rId9"/>
                    <a:stretch>
                      <a:fillRect l="-5000"/>
                    </a:stretch>
                  </a:blipFill>
                  <a:ln w="63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直線矢印コネクタ 49"/>
              <p:cNvCxnSpPr/>
              <p:nvPr/>
            </p:nvCxnSpPr>
            <p:spPr>
              <a:xfrm>
                <a:off x="1869326" y="2065839"/>
                <a:ext cx="1447" cy="21903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/>
              <p:cNvCxnSpPr/>
              <p:nvPr/>
            </p:nvCxnSpPr>
            <p:spPr>
              <a:xfrm>
                <a:off x="1898000" y="2487849"/>
                <a:ext cx="1" cy="20386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/>
              <p:cNvCxnSpPr/>
              <p:nvPr/>
            </p:nvCxnSpPr>
            <p:spPr>
              <a:xfrm flipV="1">
                <a:off x="1516019" y="2022903"/>
                <a:ext cx="277550" cy="280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/>
              <p:cNvCxnSpPr/>
              <p:nvPr/>
            </p:nvCxnSpPr>
            <p:spPr>
              <a:xfrm>
                <a:off x="1516019" y="2022481"/>
                <a:ext cx="0" cy="78948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直線矢印コネクタ 64"/>
            <p:cNvCxnSpPr/>
            <p:nvPr/>
          </p:nvCxnSpPr>
          <p:spPr>
            <a:xfrm>
              <a:off x="1317001" y="2811969"/>
              <a:ext cx="199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2469129" y="1485900"/>
            <a:ext cx="752975" cy="1368152"/>
            <a:chOff x="1317001" y="1557908"/>
            <a:chExt cx="752975" cy="1368152"/>
          </a:xfrm>
        </p:grpSpPr>
        <p:grpSp>
          <p:nvGrpSpPr>
            <p:cNvPr id="82" name="グループ化 81"/>
            <p:cNvGrpSpPr/>
            <p:nvPr/>
          </p:nvGrpSpPr>
          <p:grpSpPr>
            <a:xfrm>
              <a:off x="1516019" y="1557908"/>
              <a:ext cx="553957" cy="1368152"/>
              <a:chOff x="1516019" y="1557908"/>
              <a:chExt cx="553957" cy="136815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テキスト ボックス 83"/>
                  <p:cNvSpPr txBox="1"/>
                  <p:nvPr/>
                </p:nvSpPr>
                <p:spPr>
                  <a:xfrm>
                    <a:off x="1709936" y="1557908"/>
                    <a:ext cx="327145" cy="228183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0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84" name="テキスト ボックス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936" y="1557908"/>
                    <a:ext cx="327145" cy="22818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テキスト ボックス 84"/>
                  <p:cNvSpPr txBox="1"/>
                  <p:nvPr/>
                </p:nvSpPr>
                <p:spPr>
                  <a:xfrm>
                    <a:off x="1709936" y="1917948"/>
                    <a:ext cx="327145" cy="228183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⊕</m:t>
                          </m:r>
                        </m:oMath>
                      </m:oMathPara>
                    </a14:m>
                    <a:endParaRPr lang="ja-JP" altLang="en-US" sz="120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85" name="テキスト ボックス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936" y="1917948"/>
                    <a:ext cx="327145" cy="22818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5405"/>
                    </a:stretch>
                  </a:blipFill>
                  <a:ln w="9525" cap="rnd"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直線矢印コネクタ 85"/>
              <p:cNvCxnSpPr/>
              <p:nvPr/>
            </p:nvCxnSpPr>
            <p:spPr>
              <a:xfrm>
                <a:off x="1869452" y="1785557"/>
                <a:ext cx="1195" cy="17831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テキスト ボックス 86"/>
                  <p:cNvSpPr txBox="1"/>
                  <p:nvPr/>
                </p:nvSpPr>
                <p:spPr>
                  <a:xfrm>
                    <a:off x="1705753" y="2697877"/>
                    <a:ext cx="327145" cy="228183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0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87" name="テキスト ボックス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53" y="2697877"/>
                    <a:ext cx="327145" cy="228183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 useBgFill="1">
                <p:nvSpPr>
                  <p:cNvPr id="88" name="角丸四角形 87"/>
                  <p:cNvSpPr/>
                  <p:nvPr/>
                </p:nvSpPr>
                <p:spPr>
                  <a:xfrm>
                    <a:off x="1709936" y="2277988"/>
                    <a:ext cx="360040" cy="216024"/>
                  </a:xfrm>
                  <a:prstGeom prst="round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𝐸𝑛𝑐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 useBgFill="1">
                <p:nvSpPr>
                  <p:cNvPr id="88" name="角丸四角形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936" y="2277988"/>
                    <a:ext cx="360040" cy="216024"/>
                  </a:xfrm>
                  <a:prstGeom prst="roundRect">
                    <a:avLst/>
                  </a:prstGeom>
                  <a:blipFill rotWithShape="1">
                    <a:blip r:embed="rId13"/>
                    <a:stretch>
                      <a:fillRect l="-3279"/>
                    </a:stretch>
                  </a:blipFill>
                  <a:ln w="63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線矢印コネクタ 88"/>
              <p:cNvCxnSpPr/>
              <p:nvPr/>
            </p:nvCxnSpPr>
            <p:spPr>
              <a:xfrm>
                <a:off x="1869326" y="2065839"/>
                <a:ext cx="1447" cy="21903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矢印コネクタ 89"/>
              <p:cNvCxnSpPr/>
              <p:nvPr/>
            </p:nvCxnSpPr>
            <p:spPr>
              <a:xfrm>
                <a:off x="1898000" y="2487849"/>
                <a:ext cx="1" cy="20386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矢印コネクタ 90"/>
              <p:cNvCxnSpPr/>
              <p:nvPr/>
            </p:nvCxnSpPr>
            <p:spPr>
              <a:xfrm flipV="1">
                <a:off x="1516019" y="2022903"/>
                <a:ext cx="277550" cy="280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/>
              <p:cNvCxnSpPr/>
              <p:nvPr/>
            </p:nvCxnSpPr>
            <p:spPr>
              <a:xfrm>
                <a:off x="1516019" y="2022481"/>
                <a:ext cx="0" cy="78948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矢印コネクタ 82"/>
            <p:cNvCxnSpPr/>
            <p:nvPr/>
          </p:nvCxnSpPr>
          <p:spPr>
            <a:xfrm>
              <a:off x="1317001" y="2811969"/>
              <a:ext cx="199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はがき 100x148 mm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2014-05-11T13:01:39Z</dcterms:modified>
</cp:coreProperties>
</file>