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64" d="100"/>
          <a:sy n="164" d="100"/>
        </p:scale>
        <p:origin x="-523" y="-6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矢印コネクタ 48"/>
          <p:cNvCxnSpPr>
            <a:stCxn id="50" idx="3"/>
            <a:endCxn id="22" idx="1"/>
          </p:cNvCxnSpPr>
          <p:nvPr/>
        </p:nvCxnSpPr>
        <p:spPr>
          <a:xfrm>
            <a:off x="989856" y="2494036"/>
            <a:ext cx="89471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341784" y="2278036"/>
            <a:ext cx="648072" cy="43200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>
                <a:solidFill>
                  <a:srgbClr val="000000"/>
                </a:solidFill>
                <a:ea typeface="HG丸ｺﾞｼｯｸM-PRO" panose="020F0600000000000000" pitchFamily="50" charset="-128"/>
              </a:rPr>
              <a:t>海賊版</a:t>
            </a:r>
            <a:r>
              <a:rPr lang="en-US" altLang="ja-JP" sz="1200" smtClean="0">
                <a:solidFill>
                  <a:srgbClr val="000000"/>
                </a:solidFill>
                <a:ea typeface="HG丸ｺﾞｼｯｸM-PRO" panose="020F0600000000000000" pitchFamily="50" charset="-128"/>
              </a:rPr>
              <a:t/>
            </a:r>
            <a:br>
              <a:rPr lang="en-US" altLang="ja-JP" sz="1200" smtClean="0">
                <a:solidFill>
                  <a:srgbClr val="000000"/>
                </a:solidFill>
                <a:ea typeface="HG丸ｺﾞｼｯｸM-PRO" panose="020F0600000000000000" pitchFamily="50" charset="-128"/>
              </a:rPr>
            </a:br>
            <a:r>
              <a:rPr lang="ja-JP" altLang="en-US" sz="1200" smtClean="0">
                <a:solidFill>
                  <a:srgbClr val="000000"/>
                </a:solidFill>
                <a:ea typeface="HG丸ｺﾞｼｯｸM-PRO" panose="020F0600000000000000" pitchFamily="50" charset="-128"/>
              </a:rPr>
              <a:t>復号器</a:t>
            </a:r>
            <a:endParaRPr kumimoji="1" lang="ja-JP" altLang="en-US" sz="12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81929" y="2243908"/>
            <a:ext cx="702583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分解調査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884575" y="2287611"/>
                <a:ext cx="848007" cy="41284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復号鍵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</a:t>
                </a:r>
                <a:endPara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見つける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75" y="2287611"/>
                <a:ext cx="848007" cy="412849"/>
              </a:xfrm>
              <a:prstGeom prst="rect">
                <a:avLst/>
              </a:prstGeom>
              <a:blipFill rotWithShape="1">
                <a:blip r:embed="rId2"/>
                <a:stretch>
                  <a:fillRect l="-5755" t="-5882" r="-5755" b="-176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>
            <a:stCxn id="22" idx="3"/>
            <a:endCxn id="34" idx="1"/>
          </p:cNvCxnSpPr>
          <p:nvPr/>
        </p:nvCxnSpPr>
        <p:spPr>
          <a:xfrm flipV="1">
            <a:off x="2732582" y="2493598"/>
            <a:ext cx="448137" cy="43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180719" y="2287173"/>
                <a:ext cx="841082" cy="41284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ユーザ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が</a:t>
                </a:r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/>
                </a:r>
                <a:b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</a:b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不正者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719" y="2287173"/>
                <a:ext cx="841082" cy="412849"/>
              </a:xfrm>
              <a:prstGeom prst="rect">
                <a:avLst/>
              </a:prstGeom>
              <a:blipFill rotWithShape="1">
                <a:blip r:embed="rId3"/>
                <a:stretch>
                  <a:fillRect l="-6522" t="-5882" r="-5072" b="-176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</Words>
  <Application>Microsoft Office PowerPoint</Application>
  <PresentationFormat>はがき 100x148 mm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2014-06-28T01:45:52Z</dcterms:modified>
</cp:coreProperties>
</file>