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6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00"/>
    <a:srgbClr val="FF3300"/>
    <a:srgbClr val="FFCCCC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71" d="100"/>
          <a:sy n="171" d="100"/>
        </p:scale>
        <p:origin x="-1675" y="-72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6903" y="451893"/>
            <a:ext cx="2338268" cy="24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直線矢印コネクタ 18"/>
          <p:cNvCxnSpPr/>
          <p:nvPr/>
        </p:nvCxnSpPr>
        <p:spPr>
          <a:xfrm flipV="1">
            <a:off x="878892" y="626885"/>
            <a:ext cx="2736304" cy="898531"/>
          </a:xfrm>
          <a:prstGeom prst="straightConnector1">
            <a:avLst/>
          </a:prstGeom>
          <a:ln w="31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1038113" y="672353"/>
            <a:ext cx="2350546" cy="1398494"/>
          </a:xfrm>
          <a:prstGeom prst="straightConnector1">
            <a:avLst/>
          </a:prstGeom>
          <a:ln w="31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1201278" y="1139229"/>
                <a:ext cx="285613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𝑃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278" y="1139229"/>
                <a:ext cx="285613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1486891" y="1016121"/>
                <a:ext cx="285613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𝑄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891" y="1016121"/>
                <a:ext cx="285613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4444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3006080" y="739122"/>
                <a:ext cx="1379138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=−(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+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𝑄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080" y="739122"/>
                <a:ext cx="1379138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10870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042649" y="1154620"/>
                <a:ext cx="285613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𝑂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649" y="1154620"/>
                <a:ext cx="28561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413792" y="2004032"/>
                <a:ext cx="1005159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=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+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𝑄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92" y="2004032"/>
                <a:ext cx="1005159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4444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2641214" y="1699482"/>
                <a:ext cx="285613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𝑅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214" y="1699482"/>
                <a:ext cx="285613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/>
          <p:cNvCxnSpPr/>
          <p:nvPr/>
        </p:nvCxnSpPr>
        <p:spPr>
          <a:xfrm>
            <a:off x="1012531" y="1985691"/>
            <a:ext cx="1904628" cy="166823"/>
          </a:xfrm>
          <a:prstGeom prst="straightConnector1">
            <a:avLst/>
          </a:prstGeom>
          <a:ln w="31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393115" y="1113416"/>
            <a:ext cx="1744085" cy="1535142"/>
          </a:xfrm>
          <a:prstGeom prst="straightConnector1">
            <a:avLst/>
          </a:prstGeom>
          <a:ln w="3175">
            <a:solidFill>
              <a:srgbClr val="FF66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3216143" y="2220213"/>
                <a:ext cx="1163114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=−(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𝑄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+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𝑅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143" y="2220213"/>
                <a:ext cx="1163114" cy="276999"/>
              </a:xfrm>
              <a:prstGeom prst="rect">
                <a:avLst/>
              </a:prstGeom>
              <a:blipFill rotWithShape="1">
                <a:blip r:embed="rId9"/>
                <a:stretch>
                  <a:fillRect b="-10870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矢印コネクタ 63"/>
          <p:cNvCxnSpPr/>
          <p:nvPr/>
        </p:nvCxnSpPr>
        <p:spPr>
          <a:xfrm>
            <a:off x="1971536" y="1213253"/>
            <a:ext cx="1382751" cy="1699446"/>
          </a:xfrm>
          <a:prstGeom prst="straightConnector1">
            <a:avLst/>
          </a:prstGeom>
          <a:ln w="3175">
            <a:solidFill>
              <a:srgbClr val="FF66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2213992" y="2734439"/>
                <a:ext cx="970365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=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𝑄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+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𝑅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992" y="2734439"/>
                <a:ext cx="970365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4444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矢印コネクタ 68"/>
          <p:cNvCxnSpPr/>
          <p:nvPr/>
        </p:nvCxnSpPr>
        <p:spPr>
          <a:xfrm>
            <a:off x="1016598" y="1220993"/>
            <a:ext cx="2226833" cy="1538343"/>
          </a:xfrm>
          <a:prstGeom prst="straightConnector1">
            <a:avLst/>
          </a:prstGeom>
          <a:ln w="3175">
            <a:solidFill>
              <a:srgbClr val="FF66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657656" y="1452210"/>
                <a:ext cx="285613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56" y="1452210"/>
                <a:ext cx="285613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3329583" y="356999"/>
                <a:ext cx="285613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583" y="356999"/>
                <a:ext cx="285613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2862064" y="2014359"/>
                <a:ext cx="285613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064" y="2014359"/>
                <a:ext cx="285613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正方形/長方形 95"/>
          <p:cNvSpPr/>
          <p:nvPr/>
        </p:nvSpPr>
        <p:spPr>
          <a:xfrm>
            <a:off x="1822305" y="2216134"/>
            <a:ext cx="285079" cy="562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1133338" y="798056"/>
                <a:ext cx="285613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338" y="798056"/>
                <a:ext cx="285613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/>
              <p:cNvSpPr txBox="1"/>
              <p:nvPr/>
            </p:nvSpPr>
            <p:spPr>
              <a:xfrm>
                <a:off x="844096" y="914253"/>
                <a:ext cx="285613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97" name="テキスト ボックス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96" y="914253"/>
                <a:ext cx="285613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1132624" y="2247188"/>
                <a:ext cx="1585424" cy="485454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=−</m:t>
                      </m:r>
                      <m:d>
                        <m:d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𝑃</m:t>
                              </m:r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+</m:t>
                              </m:r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+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𝑅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=−(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d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𝑄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+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𝑅</m:t>
                          </m:r>
                        </m:e>
                      </m:d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200" b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624" y="2247188"/>
                <a:ext cx="1585424" cy="485454"/>
              </a:xfrm>
              <a:prstGeom prst="rect">
                <a:avLst/>
              </a:prstGeom>
              <a:blipFill rotWithShape="1">
                <a:blip r:embed="rId16"/>
                <a:stretch>
                  <a:fillRect b="-7595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線矢印コネクタ 98"/>
          <p:cNvCxnSpPr/>
          <p:nvPr/>
        </p:nvCxnSpPr>
        <p:spPr>
          <a:xfrm flipV="1">
            <a:off x="2151032" y="2152514"/>
            <a:ext cx="120389" cy="1816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/>
              <p:cNvSpPr txBox="1"/>
              <p:nvPr/>
            </p:nvSpPr>
            <p:spPr>
              <a:xfrm>
                <a:off x="1772504" y="896718"/>
                <a:ext cx="285613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01" name="テキスト ボックス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504" y="896718"/>
                <a:ext cx="285613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矢印コネクタ 103"/>
          <p:cNvCxnSpPr/>
          <p:nvPr/>
        </p:nvCxnSpPr>
        <p:spPr>
          <a:xfrm flipH="1">
            <a:off x="2612988" y="1931318"/>
            <a:ext cx="105060" cy="1263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3119718" y="2778292"/>
            <a:ext cx="113705" cy="993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3189052" y="2453042"/>
            <a:ext cx="105060" cy="1263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</Words>
  <Application>Microsoft Office PowerPoint</Application>
  <PresentationFormat>ユーザー設定</PresentationFormat>
  <Paragraphs>15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2014-11-24T14:20:13Z</dcterms:modified>
</cp:coreProperties>
</file>