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737607" y="1499270"/>
            <a:ext cx="3276585" cy="1453946"/>
            <a:chOff x="1259632" y="2348880"/>
            <a:chExt cx="5669633" cy="2515831"/>
          </a:xfrm>
        </p:grpSpPr>
        <p:sp>
          <p:nvSpPr>
            <p:cNvPr id="25" name="正方形/長方形 24"/>
            <p:cNvSpPr/>
            <p:nvPr/>
          </p:nvSpPr>
          <p:spPr>
            <a:xfrm>
              <a:off x="2267743" y="2348880"/>
              <a:ext cx="4032449" cy="23762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29" name="直線矢印コネクタ 28"/>
            <p:cNvCxnSpPr/>
            <p:nvPr/>
          </p:nvCxnSpPr>
          <p:spPr>
            <a:xfrm flipV="1">
              <a:off x="2267744" y="4365104"/>
              <a:ext cx="1008112" cy="36004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3235690" y="4239469"/>
                  <a:ext cx="468051" cy="427600"/>
                </a:xfrm>
                <a:prstGeom prst="rect">
                  <a:avLst/>
                </a:prstGeom>
                <a:noFill/>
                <a:ln w="9525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𝑃</m:t>
                        </m:r>
                      </m:oMath>
                    </m:oMathPara>
                  </a14:m>
                  <a:endParaRPr kumimoji="1" lang="en-US" altLang="ja-JP" sz="1200" b="0" smtClean="0">
                    <a:solidFill>
                      <a:schemeClr val="tx1"/>
                    </a:solidFill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690" y="4239469"/>
                  <a:ext cx="468051" cy="4276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1835697" y="4437111"/>
                  <a:ext cx="468051" cy="427600"/>
                </a:xfrm>
                <a:prstGeom prst="rect">
                  <a:avLst/>
                </a:prstGeom>
                <a:noFill/>
                <a:ln w="9525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𝑂</m:t>
                        </m:r>
                      </m:oMath>
                    </m:oMathPara>
                  </a14:m>
                  <a:endParaRPr kumimoji="1" lang="en-US" altLang="ja-JP" sz="1200" b="0" smtClean="0">
                    <a:solidFill>
                      <a:schemeClr val="tx1"/>
                    </a:solidFill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697" y="4437111"/>
                  <a:ext cx="468051" cy="4276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矢印コネクタ 31"/>
            <p:cNvCxnSpPr/>
            <p:nvPr/>
          </p:nvCxnSpPr>
          <p:spPr>
            <a:xfrm flipV="1">
              <a:off x="3275856" y="4005064"/>
              <a:ext cx="1008112" cy="36004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4135791" y="4005063"/>
                  <a:ext cx="612068" cy="427600"/>
                </a:xfrm>
                <a:prstGeom prst="rect">
                  <a:avLst/>
                </a:prstGeom>
                <a:noFill/>
                <a:ln w="9525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2</m:t>
                        </m:r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𝑃</m:t>
                        </m:r>
                      </m:oMath>
                    </m:oMathPara>
                  </a14:m>
                  <a:endParaRPr kumimoji="1" lang="en-US" altLang="ja-JP" sz="1200" b="0" smtClean="0">
                    <a:solidFill>
                      <a:schemeClr val="tx1"/>
                    </a:solidFill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791" y="4005063"/>
                  <a:ext cx="612068" cy="427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矢印コネクタ 33"/>
            <p:cNvCxnSpPr/>
            <p:nvPr/>
          </p:nvCxnSpPr>
          <p:spPr>
            <a:xfrm flipV="1">
              <a:off x="4283968" y="3645024"/>
              <a:ext cx="1008112" cy="36004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5071895" y="3615407"/>
                  <a:ext cx="612068" cy="427600"/>
                </a:xfrm>
                <a:prstGeom prst="rect">
                  <a:avLst/>
                </a:prstGeom>
                <a:noFill/>
                <a:ln w="9525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3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</m:oMath>
                  </a14:m>
                  <a:r>
                    <a:rPr kumimoji="1" lang="en-US" altLang="ja-JP" sz="1200" b="0" smtClean="0">
                      <a:solidFill>
                        <a:schemeClr val="tx1"/>
                      </a:solidFill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5" name="テキスト ボックス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1895" y="3615407"/>
                  <a:ext cx="612068" cy="427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線矢印コネクタ 35"/>
            <p:cNvCxnSpPr/>
            <p:nvPr/>
          </p:nvCxnSpPr>
          <p:spPr>
            <a:xfrm flipV="1">
              <a:off x="5292080" y="3284984"/>
              <a:ext cx="1008112" cy="36004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6317197" y="3077617"/>
                  <a:ext cx="612068" cy="427600"/>
                </a:xfrm>
                <a:prstGeom prst="rect">
                  <a:avLst/>
                </a:prstGeom>
                <a:noFill/>
                <a:ln w="9525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4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</m:oMath>
                  </a14:m>
                  <a:r>
                    <a:rPr kumimoji="1" lang="en-US" altLang="ja-JP" sz="1200" b="0" smtClean="0">
                      <a:solidFill>
                        <a:schemeClr val="tx1"/>
                      </a:solidFill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7197" y="3077617"/>
                  <a:ext cx="612068" cy="4276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/>
            <p:cNvCxnSpPr/>
            <p:nvPr/>
          </p:nvCxnSpPr>
          <p:spPr>
            <a:xfrm flipV="1">
              <a:off x="1259632" y="3284984"/>
              <a:ext cx="1008113" cy="36004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flipV="1">
              <a:off x="2267744" y="2924944"/>
              <a:ext cx="1008112" cy="36004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3055671" y="2996951"/>
                  <a:ext cx="612068" cy="427600"/>
                </a:xfrm>
                <a:prstGeom prst="rect">
                  <a:avLst/>
                </a:prstGeom>
                <a:noFill/>
                <a:ln w="9525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sz="1200" i="1" smtClean="0">
                          <a:solidFill>
                            <a:schemeClr val="tx1"/>
                          </a:solidFill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5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</m:oMath>
                  </a14:m>
                  <a:r>
                    <a:rPr kumimoji="1" lang="en-US" altLang="ja-JP" sz="1200" b="0" smtClean="0">
                      <a:solidFill>
                        <a:schemeClr val="tx1"/>
                      </a:solidFill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671" y="2996951"/>
                  <a:ext cx="612068" cy="4276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矢印コネクタ 46"/>
            <p:cNvCxnSpPr/>
            <p:nvPr/>
          </p:nvCxnSpPr>
          <p:spPr>
            <a:xfrm flipV="1">
              <a:off x="3563888" y="3068960"/>
              <a:ext cx="1008112" cy="36004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lgDash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4351815" y="3140968"/>
                  <a:ext cx="612068" cy="427600"/>
                </a:xfrm>
                <a:prstGeom prst="rect">
                  <a:avLst/>
                </a:prstGeom>
                <a:noFill/>
                <a:ln w="9525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2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  <m:r>
                            <a:rPr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0</m:t>
                          </m:r>
                        </m:e>
                        <m:sup>
                          <m:r>
                            <a:rPr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100</m:t>
                          </m:r>
                        </m:sup>
                      </m:sSup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</m:oMath>
                  </a14:m>
                  <a:r>
                    <a:rPr kumimoji="1" lang="en-US" altLang="ja-JP" sz="1200" b="0" smtClean="0">
                      <a:solidFill>
                        <a:schemeClr val="tx1"/>
                      </a:solidFill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815" y="3140968"/>
                  <a:ext cx="612068" cy="4276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53846"/>
                  </a:stretch>
                </a:blipFill>
                <a:ln w="9525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1687518" y="2967336"/>
                  <a:ext cx="612068" cy="427600"/>
                </a:xfrm>
                <a:prstGeom prst="rect">
                  <a:avLst/>
                </a:prstGeom>
                <a:noFill/>
                <a:ln w="9525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4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</m:oMath>
                  </a14:m>
                  <a:r>
                    <a:rPr kumimoji="1" lang="en-US" altLang="ja-JP" sz="1200" b="0" smtClean="0">
                      <a:solidFill>
                        <a:schemeClr val="tx1"/>
                      </a:solidFill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518" y="2967336"/>
                  <a:ext cx="612068" cy="4276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2015-02-24T20:27:58Z</dcterms:modified>
</cp:coreProperties>
</file>