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1824" y="1341884"/>
                <a:ext cx="792088" cy="23036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1341884"/>
                <a:ext cx="792088" cy="230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2862064" y="1396244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逆行列あり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23" name="直線矢印コネクタ 22"/>
          <p:cNvCxnSpPr>
            <a:stCxn id="8" idx="3"/>
            <a:endCxn id="35" idx="1"/>
          </p:cNvCxnSpPr>
          <p:nvPr/>
        </p:nvCxnSpPr>
        <p:spPr>
          <a:xfrm flipV="1">
            <a:off x="1493912" y="1241042"/>
            <a:ext cx="504056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01824" y="1604628"/>
                <a:ext cx="792088" cy="230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1604628"/>
                <a:ext cx="792088" cy="2307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701824" y="1871228"/>
                <a:ext cx="792088" cy="2316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1871228"/>
                <a:ext cx="792088" cy="2316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01824" y="2133972"/>
                <a:ext cx="792088" cy="230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2133972"/>
                <a:ext cx="792088" cy="2301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01824" y="2396716"/>
                <a:ext cx="792088" cy="2345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2396716"/>
                <a:ext cx="792088" cy="2345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997968" y="1125860"/>
                <a:ext cx="792088" cy="23036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125860"/>
                <a:ext cx="792088" cy="2303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997968" y="1388604"/>
                <a:ext cx="792088" cy="230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388604"/>
                <a:ext cx="792088" cy="2307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997968" y="1655204"/>
                <a:ext cx="792088" cy="230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655204"/>
                <a:ext cx="792088" cy="23017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27" idx="3"/>
            <a:endCxn id="36" idx="1"/>
          </p:cNvCxnSpPr>
          <p:nvPr/>
        </p:nvCxnSpPr>
        <p:spPr>
          <a:xfrm flipV="1">
            <a:off x="1493912" y="1503978"/>
            <a:ext cx="504056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9" idx="3"/>
            <a:endCxn id="38" idx="1"/>
          </p:cNvCxnSpPr>
          <p:nvPr/>
        </p:nvCxnSpPr>
        <p:spPr>
          <a:xfrm flipV="1">
            <a:off x="1493912" y="1770290"/>
            <a:ext cx="504056" cy="47876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286000" y="2061964"/>
                <a:ext cx="792088" cy="230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1964"/>
                <a:ext cx="792088" cy="2307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286000" y="2325101"/>
                <a:ext cx="792088" cy="230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25101"/>
                <a:ext cx="792088" cy="2301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86000" y="2587845"/>
                <a:ext cx="792088" cy="2345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1    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 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87845"/>
                <a:ext cx="792088" cy="234531"/>
              </a:xfrm>
              <a:prstGeom prst="rect">
                <a:avLst/>
              </a:prstGeom>
              <a:blipFill rotWithShape="1">
                <a:blip r:embed="rId10"/>
                <a:stretch>
                  <a:fillRect b="-2500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>
            <a:endCxn id="44" idx="1"/>
          </p:cNvCxnSpPr>
          <p:nvPr/>
        </p:nvCxnSpPr>
        <p:spPr>
          <a:xfrm>
            <a:off x="1493912" y="1736000"/>
            <a:ext cx="792088" cy="4413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483695" y="2263612"/>
            <a:ext cx="792088" cy="19286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493912" y="2529819"/>
            <a:ext cx="792088" cy="19286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150096" y="2307060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逆行列あり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はがき 100x148 mm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2014-10-25T22:25:24Z</dcterms:modified>
</cp:coreProperties>
</file>