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8"/>
  </p:notesMasterIdLst>
  <p:handoutMasterIdLst>
    <p:handoutMasterId r:id="rId9"/>
  </p:handoutMasterIdLst>
  <p:sldIdLst>
    <p:sldId id="652" r:id="rId2"/>
    <p:sldId id="626" r:id="rId3"/>
    <p:sldId id="632" r:id="rId4"/>
    <p:sldId id="654" r:id="rId5"/>
    <p:sldId id="639" r:id="rId6"/>
    <p:sldId id="644" r:id="rId7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52"/>
            <p14:sldId id="626"/>
            <p14:sldId id="632"/>
            <p14:sldId id="654"/>
            <p14:sldId id="639"/>
            <p14:sldId id="64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06" autoAdjust="0"/>
    <p:restoredTop sz="86585" autoAdjust="0"/>
  </p:normalViewPr>
  <p:slideViewPr>
    <p:cSldViewPr>
      <p:cViewPr varScale="1">
        <p:scale>
          <a:sx n="155" d="100"/>
          <a:sy n="155" d="100"/>
        </p:scale>
        <p:origin x="-60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252FD-7A2E-4FA4-924A-4E93E216FDD8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482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20.png"/><Relationship Id="rId7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円/楕円 62"/>
          <p:cNvSpPr/>
          <p:nvPr/>
        </p:nvSpPr>
        <p:spPr>
          <a:xfrm>
            <a:off x="354775" y="1609243"/>
            <a:ext cx="227531" cy="6103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2502024" y="1178026"/>
            <a:ext cx="0" cy="5764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2502024" y="670695"/>
            <a:ext cx="1836204" cy="12247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 47"/>
          <p:cNvSpPr/>
          <p:nvPr/>
        </p:nvSpPr>
        <p:spPr>
          <a:xfrm>
            <a:off x="2599846" y="1149276"/>
            <a:ext cx="378995" cy="559728"/>
          </a:xfrm>
          <a:custGeom>
            <a:avLst/>
            <a:gdLst>
              <a:gd name="connsiteX0" fmla="*/ 493295 w 757990"/>
              <a:gd name="connsiteY0" fmla="*/ 12032 h 1118937"/>
              <a:gd name="connsiteX1" fmla="*/ 493295 w 757990"/>
              <a:gd name="connsiteY1" fmla="*/ 12032 h 1118937"/>
              <a:gd name="connsiteX2" fmla="*/ 372979 w 757990"/>
              <a:gd name="connsiteY2" fmla="*/ 0 h 1118937"/>
              <a:gd name="connsiteX3" fmla="*/ 108285 w 757990"/>
              <a:gd name="connsiteY3" fmla="*/ 24063 h 1118937"/>
              <a:gd name="connsiteX4" fmla="*/ 0 w 757990"/>
              <a:gd name="connsiteY4" fmla="*/ 48126 h 1118937"/>
              <a:gd name="connsiteX5" fmla="*/ 12032 w 757990"/>
              <a:gd name="connsiteY5" fmla="*/ 324853 h 1118937"/>
              <a:gd name="connsiteX6" fmla="*/ 36095 w 757990"/>
              <a:gd name="connsiteY6" fmla="*/ 372979 h 1118937"/>
              <a:gd name="connsiteX7" fmla="*/ 144379 w 757990"/>
              <a:gd name="connsiteY7" fmla="*/ 469232 h 1118937"/>
              <a:gd name="connsiteX8" fmla="*/ 168443 w 757990"/>
              <a:gd name="connsiteY8" fmla="*/ 493295 h 1118937"/>
              <a:gd name="connsiteX9" fmla="*/ 216569 w 757990"/>
              <a:gd name="connsiteY9" fmla="*/ 517358 h 1118937"/>
              <a:gd name="connsiteX10" fmla="*/ 252664 w 757990"/>
              <a:gd name="connsiteY10" fmla="*/ 541421 h 1118937"/>
              <a:gd name="connsiteX11" fmla="*/ 276727 w 757990"/>
              <a:gd name="connsiteY11" fmla="*/ 577516 h 1118937"/>
              <a:gd name="connsiteX12" fmla="*/ 300790 w 757990"/>
              <a:gd name="connsiteY12" fmla="*/ 721895 h 1118937"/>
              <a:gd name="connsiteX13" fmla="*/ 312822 w 757990"/>
              <a:gd name="connsiteY13" fmla="*/ 1058779 h 1118937"/>
              <a:gd name="connsiteX14" fmla="*/ 360948 w 757990"/>
              <a:gd name="connsiteY14" fmla="*/ 1082842 h 1118937"/>
              <a:gd name="connsiteX15" fmla="*/ 397043 w 757990"/>
              <a:gd name="connsiteY15" fmla="*/ 1094874 h 1118937"/>
              <a:gd name="connsiteX16" fmla="*/ 529390 w 757990"/>
              <a:gd name="connsiteY16" fmla="*/ 1118937 h 1118937"/>
              <a:gd name="connsiteX17" fmla="*/ 565485 w 757990"/>
              <a:gd name="connsiteY17" fmla="*/ 1106905 h 1118937"/>
              <a:gd name="connsiteX18" fmla="*/ 601579 w 757990"/>
              <a:gd name="connsiteY18" fmla="*/ 998621 h 1118937"/>
              <a:gd name="connsiteX19" fmla="*/ 673769 w 757990"/>
              <a:gd name="connsiteY19" fmla="*/ 926432 h 1118937"/>
              <a:gd name="connsiteX20" fmla="*/ 697832 w 757990"/>
              <a:gd name="connsiteY20" fmla="*/ 890337 h 1118937"/>
              <a:gd name="connsiteX21" fmla="*/ 733927 w 757990"/>
              <a:gd name="connsiteY21" fmla="*/ 842211 h 1118937"/>
              <a:gd name="connsiteX22" fmla="*/ 709864 w 757990"/>
              <a:gd name="connsiteY22" fmla="*/ 818147 h 1118937"/>
              <a:gd name="connsiteX23" fmla="*/ 721895 w 757990"/>
              <a:gd name="connsiteY23" fmla="*/ 721895 h 1118937"/>
              <a:gd name="connsiteX24" fmla="*/ 745958 w 757990"/>
              <a:gd name="connsiteY24" fmla="*/ 661737 h 1118937"/>
              <a:gd name="connsiteX25" fmla="*/ 757990 w 757990"/>
              <a:gd name="connsiteY25" fmla="*/ 529390 h 1118937"/>
              <a:gd name="connsiteX26" fmla="*/ 733927 w 757990"/>
              <a:gd name="connsiteY26" fmla="*/ 240632 h 1118937"/>
              <a:gd name="connsiteX27" fmla="*/ 709864 w 757990"/>
              <a:gd name="connsiteY27" fmla="*/ 120316 h 1118937"/>
              <a:gd name="connsiteX28" fmla="*/ 577516 w 757990"/>
              <a:gd name="connsiteY28" fmla="*/ 12032 h 1118937"/>
              <a:gd name="connsiteX29" fmla="*/ 493295 w 757990"/>
              <a:gd name="connsiteY29" fmla="*/ 12032 h 111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57990" h="1118937">
                <a:moveTo>
                  <a:pt x="493295" y="12032"/>
                </a:moveTo>
                <a:lnTo>
                  <a:pt x="493295" y="12032"/>
                </a:lnTo>
                <a:cubicBezTo>
                  <a:pt x="453190" y="8021"/>
                  <a:pt x="413284" y="0"/>
                  <a:pt x="372979" y="0"/>
                </a:cubicBezTo>
                <a:cubicBezTo>
                  <a:pt x="178371" y="0"/>
                  <a:pt x="226328" y="2601"/>
                  <a:pt x="108285" y="24063"/>
                </a:cubicBezTo>
                <a:cubicBezTo>
                  <a:pt x="15118" y="41002"/>
                  <a:pt x="63640" y="26914"/>
                  <a:pt x="0" y="48126"/>
                </a:cubicBezTo>
                <a:cubicBezTo>
                  <a:pt x="4011" y="140368"/>
                  <a:pt x="1836" y="233088"/>
                  <a:pt x="12032" y="324853"/>
                </a:cubicBezTo>
                <a:cubicBezTo>
                  <a:pt x="14013" y="342679"/>
                  <a:pt x="24891" y="358974"/>
                  <a:pt x="36095" y="372979"/>
                </a:cubicBezTo>
                <a:cubicBezTo>
                  <a:pt x="117627" y="474893"/>
                  <a:pt x="80346" y="418005"/>
                  <a:pt x="144379" y="469232"/>
                </a:cubicBezTo>
                <a:cubicBezTo>
                  <a:pt x="153237" y="476318"/>
                  <a:pt x="159004" y="487003"/>
                  <a:pt x="168443" y="493295"/>
                </a:cubicBezTo>
                <a:cubicBezTo>
                  <a:pt x="183366" y="503244"/>
                  <a:pt x="200997" y="508460"/>
                  <a:pt x="216569" y="517358"/>
                </a:cubicBezTo>
                <a:cubicBezTo>
                  <a:pt x="229124" y="524532"/>
                  <a:pt x="240632" y="533400"/>
                  <a:pt x="252664" y="541421"/>
                </a:cubicBezTo>
                <a:cubicBezTo>
                  <a:pt x="260685" y="553453"/>
                  <a:pt x="273001" y="563544"/>
                  <a:pt x="276727" y="577516"/>
                </a:cubicBezTo>
                <a:cubicBezTo>
                  <a:pt x="289298" y="624659"/>
                  <a:pt x="300790" y="721895"/>
                  <a:pt x="300790" y="721895"/>
                </a:cubicBezTo>
                <a:cubicBezTo>
                  <a:pt x="304801" y="834190"/>
                  <a:pt x="294349" y="947942"/>
                  <a:pt x="312822" y="1058779"/>
                </a:cubicBezTo>
                <a:cubicBezTo>
                  <a:pt x="315771" y="1076470"/>
                  <a:pt x="344463" y="1075777"/>
                  <a:pt x="360948" y="1082842"/>
                </a:cubicBezTo>
                <a:cubicBezTo>
                  <a:pt x="372605" y="1087838"/>
                  <a:pt x="384848" y="1091390"/>
                  <a:pt x="397043" y="1094874"/>
                </a:cubicBezTo>
                <a:cubicBezTo>
                  <a:pt x="453766" y="1111080"/>
                  <a:pt x="461239" y="1109201"/>
                  <a:pt x="529390" y="1118937"/>
                </a:cubicBezTo>
                <a:cubicBezTo>
                  <a:pt x="541422" y="1114926"/>
                  <a:pt x="555582" y="1114828"/>
                  <a:pt x="565485" y="1106905"/>
                </a:cubicBezTo>
                <a:cubicBezTo>
                  <a:pt x="602765" y="1077081"/>
                  <a:pt x="587702" y="1040252"/>
                  <a:pt x="601579" y="998621"/>
                </a:cubicBezTo>
                <a:cubicBezTo>
                  <a:pt x="613308" y="963435"/>
                  <a:pt x="646605" y="946805"/>
                  <a:pt x="673769" y="926432"/>
                </a:cubicBezTo>
                <a:cubicBezTo>
                  <a:pt x="681790" y="914400"/>
                  <a:pt x="689427" y="902104"/>
                  <a:pt x="697832" y="890337"/>
                </a:cubicBezTo>
                <a:cubicBezTo>
                  <a:pt x="709487" y="874020"/>
                  <a:pt x="730630" y="861991"/>
                  <a:pt x="733927" y="842211"/>
                </a:cubicBezTo>
                <a:cubicBezTo>
                  <a:pt x="735792" y="831022"/>
                  <a:pt x="717885" y="826168"/>
                  <a:pt x="709864" y="818147"/>
                </a:cubicBezTo>
                <a:cubicBezTo>
                  <a:pt x="713874" y="786063"/>
                  <a:pt x="714625" y="753401"/>
                  <a:pt x="721895" y="721895"/>
                </a:cubicBezTo>
                <a:cubicBezTo>
                  <a:pt x="726751" y="700851"/>
                  <a:pt x="741978" y="682964"/>
                  <a:pt x="745958" y="661737"/>
                </a:cubicBezTo>
                <a:cubicBezTo>
                  <a:pt x="754122" y="618198"/>
                  <a:pt x="753979" y="573506"/>
                  <a:pt x="757990" y="529390"/>
                </a:cubicBezTo>
                <a:cubicBezTo>
                  <a:pt x="749969" y="433137"/>
                  <a:pt x="743231" y="336769"/>
                  <a:pt x="733927" y="240632"/>
                </a:cubicBezTo>
                <a:cubicBezTo>
                  <a:pt x="733918" y="240542"/>
                  <a:pt x="724683" y="140075"/>
                  <a:pt x="709864" y="120316"/>
                </a:cubicBezTo>
                <a:cubicBezTo>
                  <a:pt x="680283" y="80874"/>
                  <a:pt x="621265" y="33907"/>
                  <a:pt x="577516" y="12032"/>
                </a:cubicBezTo>
                <a:lnTo>
                  <a:pt x="493295" y="1203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/>
          <p:cNvSpPr/>
          <p:nvPr/>
        </p:nvSpPr>
        <p:spPr>
          <a:xfrm>
            <a:off x="2773011" y="773361"/>
            <a:ext cx="765681" cy="737030"/>
          </a:xfrm>
          <a:custGeom>
            <a:avLst/>
            <a:gdLst>
              <a:gd name="connsiteX0" fmla="*/ 697519 w 1531362"/>
              <a:gd name="connsiteY0" fmla="*/ 29588 h 1473378"/>
              <a:gd name="connsiteX1" fmla="*/ 697519 w 1531362"/>
              <a:gd name="connsiteY1" fmla="*/ 29588 h 1473378"/>
              <a:gd name="connsiteX2" fmla="*/ 336571 w 1531362"/>
              <a:gd name="connsiteY2" fmla="*/ 17557 h 1473378"/>
              <a:gd name="connsiteX3" fmla="*/ 240319 w 1531362"/>
              <a:gd name="connsiteY3" fmla="*/ 41620 h 1473378"/>
              <a:gd name="connsiteX4" fmla="*/ 192192 w 1531362"/>
              <a:gd name="connsiteY4" fmla="*/ 53651 h 1473378"/>
              <a:gd name="connsiteX5" fmla="*/ 120003 w 1531362"/>
              <a:gd name="connsiteY5" fmla="*/ 101778 h 1473378"/>
              <a:gd name="connsiteX6" fmla="*/ 83908 w 1531362"/>
              <a:gd name="connsiteY6" fmla="*/ 125841 h 1473378"/>
              <a:gd name="connsiteX7" fmla="*/ 47813 w 1531362"/>
              <a:gd name="connsiteY7" fmla="*/ 137873 h 1473378"/>
              <a:gd name="connsiteX8" fmla="*/ 23750 w 1531362"/>
              <a:gd name="connsiteY8" fmla="*/ 330378 h 1473378"/>
              <a:gd name="connsiteX9" fmla="*/ 59845 w 1531362"/>
              <a:gd name="connsiteY9" fmla="*/ 354441 h 1473378"/>
              <a:gd name="connsiteX10" fmla="*/ 83908 w 1531362"/>
              <a:gd name="connsiteY10" fmla="*/ 402567 h 1473378"/>
              <a:gd name="connsiteX11" fmla="*/ 95940 w 1531362"/>
              <a:gd name="connsiteY11" fmla="*/ 438662 h 1473378"/>
              <a:gd name="connsiteX12" fmla="*/ 132034 w 1531362"/>
              <a:gd name="connsiteY12" fmla="*/ 462725 h 1473378"/>
              <a:gd name="connsiteX13" fmla="*/ 156098 w 1531362"/>
              <a:gd name="connsiteY13" fmla="*/ 498820 h 1473378"/>
              <a:gd name="connsiteX14" fmla="*/ 240319 w 1531362"/>
              <a:gd name="connsiteY14" fmla="*/ 546946 h 1473378"/>
              <a:gd name="connsiteX15" fmla="*/ 276413 w 1531362"/>
              <a:gd name="connsiteY15" fmla="*/ 583041 h 1473378"/>
              <a:gd name="connsiteX16" fmla="*/ 360634 w 1531362"/>
              <a:gd name="connsiteY16" fmla="*/ 631167 h 1473378"/>
              <a:gd name="connsiteX17" fmla="*/ 468919 w 1531362"/>
              <a:gd name="connsiteY17" fmla="*/ 691325 h 1473378"/>
              <a:gd name="connsiteX18" fmla="*/ 505013 w 1531362"/>
              <a:gd name="connsiteY18" fmla="*/ 715388 h 1473378"/>
              <a:gd name="connsiteX19" fmla="*/ 541108 w 1531362"/>
              <a:gd name="connsiteY19" fmla="*/ 727420 h 1473378"/>
              <a:gd name="connsiteX20" fmla="*/ 649392 w 1531362"/>
              <a:gd name="connsiteY20" fmla="*/ 811641 h 1473378"/>
              <a:gd name="connsiteX21" fmla="*/ 673455 w 1531362"/>
              <a:gd name="connsiteY21" fmla="*/ 883830 h 1473378"/>
              <a:gd name="connsiteX22" fmla="*/ 697519 w 1531362"/>
              <a:gd name="connsiteY22" fmla="*/ 1004146 h 1473378"/>
              <a:gd name="connsiteX23" fmla="*/ 721582 w 1531362"/>
              <a:gd name="connsiteY23" fmla="*/ 1220715 h 1473378"/>
              <a:gd name="connsiteX24" fmla="*/ 733613 w 1531362"/>
              <a:gd name="connsiteY24" fmla="*/ 1268841 h 1473378"/>
              <a:gd name="connsiteX25" fmla="*/ 769708 w 1531362"/>
              <a:gd name="connsiteY25" fmla="*/ 1353062 h 1473378"/>
              <a:gd name="connsiteX26" fmla="*/ 805803 w 1531362"/>
              <a:gd name="connsiteY26" fmla="*/ 1377125 h 1473378"/>
              <a:gd name="connsiteX27" fmla="*/ 853929 w 1531362"/>
              <a:gd name="connsiteY27" fmla="*/ 1413220 h 1473378"/>
              <a:gd name="connsiteX28" fmla="*/ 938150 w 1531362"/>
              <a:gd name="connsiteY28" fmla="*/ 1449315 h 1473378"/>
              <a:gd name="connsiteX29" fmla="*/ 986276 w 1531362"/>
              <a:gd name="connsiteY29" fmla="*/ 1461346 h 1473378"/>
              <a:gd name="connsiteX30" fmla="*/ 1058466 w 1531362"/>
              <a:gd name="connsiteY30" fmla="*/ 1473378 h 1473378"/>
              <a:gd name="connsiteX31" fmla="*/ 1214876 w 1531362"/>
              <a:gd name="connsiteY31" fmla="*/ 1449315 h 1473378"/>
              <a:gd name="connsiteX32" fmla="*/ 1275034 w 1531362"/>
              <a:gd name="connsiteY32" fmla="*/ 1425251 h 1473378"/>
              <a:gd name="connsiteX33" fmla="*/ 1311129 w 1531362"/>
              <a:gd name="connsiteY33" fmla="*/ 1413220 h 1473378"/>
              <a:gd name="connsiteX34" fmla="*/ 1359255 w 1531362"/>
              <a:gd name="connsiteY34" fmla="*/ 1389157 h 1473378"/>
              <a:gd name="connsiteX35" fmla="*/ 1431445 w 1531362"/>
              <a:gd name="connsiteY35" fmla="*/ 1353062 h 1473378"/>
              <a:gd name="connsiteX36" fmla="*/ 1467540 w 1531362"/>
              <a:gd name="connsiteY36" fmla="*/ 1304936 h 1473378"/>
              <a:gd name="connsiteX37" fmla="*/ 1491603 w 1531362"/>
              <a:gd name="connsiteY37" fmla="*/ 1220715 h 1473378"/>
              <a:gd name="connsiteX38" fmla="*/ 1515666 w 1531362"/>
              <a:gd name="connsiteY38" fmla="*/ 1172588 h 1473378"/>
              <a:gd name="connsiteX39" fmla="*/ 1515666 w 1531362"/>
              <a:gd name="connsiteY39" fmla="*/ 871799 h 1473378"/>
              <a:gd name="connsiteX40" fmla="*/ 1503634 w 1531362"/>
              <a:gd name="connsiteY40" fmla="*/ 823673 h 1473378"/>
              <a:gd name="connsiteX41" fmla="*/ 1467540 w 1531362"/>
              <a:gd name="connsiteY41" fmla="*/ 643199 h 1473378"/>
              <a:gd name="connsiteX42" fmla="*/ 1443476 w 1531362"/>
              <a:gd name="connsiteY42" fmla="*/ 558978 h 1473378"/>
              <a:gd name="connsiteX43" fmla="*/ 1395350 w 1531362"/>
              <a:gd name="connsiteY43" fmla="*/ 462725 h 1473378"/>
              <a:gd name="connsiteX44" fmla="*/ 1359255 w 1531362"/>
              <a:gd name="connsiteY44" fmla="*/ 378504 h 1473378"/>
              <a:gd name="connsiteX45" fmla="*/ 1347224 w 1531362"/>
              <a:gd name="connsiteY45" fmla="*/ 342409 h 1473378"/>
              <a:gd name="connsiteX46" fmla="*/ 1311129 w 1531362"/>
              <a:gd name="connsiteY46" fmla="*/ 294283 h 1473378"/>
              <a:gd name="connsiteX47" fmla="*/ 1299098 w 1531362"/>
              <a:gd name="connsiteY47" fmla="*/ 258188 h 1473378"/>
              <a:gd name="connsiteX48" fmla="*/ 1238940 w 1531362"/>
              <a:gd name="connsiteY48" fmla="*/ 198030 h 1473378"/>
              <a:gd name="connsiteX49" fmla="*/ 1214876 w 1531362"/>
              <a:gd name="connsiteY49" fmla="*/ 173967 h 1473378"/>
              <a:gd name="connsiteX50" fmla="*/ 1178782 w 1531362"/>
              <a:gd name="connsiteY50" fmla="*/ 161936 h 1473378"/>
              <a:gd name="connsiteX51" fmla="*/ 1130655 w 1531362"/>
              <a:gd name="connsiteY51" fmla="*/ 125841 h 1473378"/>
              <a:gd name="connsiteX52" fmla="*/ 1046434 w 1531362"/>
              <a:gd name="connsiteY52" fmla="*/ 113809 h 1473378"/>
              <a:gd name="connsiteX53" fmla="*/ 1010340 w 1531362"/>
              <a:gd name="connsiteY53" fmla="*/ 101778 h 1473378"/>
              <a:gd name="connsiteX54" fmla="*/ 974245 w 1531362"/>
              <a:gd name="connsiteY54" fmla="*/ 77715 h 1473378"/>
              <a:gd name="connsiteX55" fmla="*/ 926119 w 1531362"/>
              <a:gd name="connsiteY55" fmla="*/ 65683 h 1473378"/>
              <a:gd name="connsiteX56" fmla="*/ 781740 w 1531362"/>
              <a:gd name="connsiteY56" fmla="*/ 41620 h 1473378"/>
              <a:gd name="connsiteX57" fmla="*/ 757676 w 1531362"/>
              <a:gd name="connsiteY57" fmla="*/ 41620 h 1473378"/>
              <a:gd name="connsiteX58" fmla="*/ 697519 w 1531362"/>
              <a:gd name="connsiteY58" fmla="*/ 29588 h 147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31362" h="1473378">
                <a:moveTo>
                  <a:pt x="697519" y="29588"/>
                </a:moveTo>
                <a:lnTo>
                  <a:pt x="697519" y="29588"/>
                </a:lnTo>
                <a:cubicBezTo>
                  <a:pt x="528696" y="-7928"/>
                  <a:pt x="576523" y="-7266"/>
                  <a:pt x="336571" y="17557"/>
                </a:cubicBezTo>
                <a:cubicBezTo>
                  <a:pt x="303675" y="20960"/>
                  <a:pt x="272403" y="33599"/>
                  <a:pt x="240319" y="41620"/>
                </a:cubicBezTo>
                <a:lnTo>
                  <a:pt x="192192" y="53651"/>
                </a:lnTo>
                <a:lnTo>
                  <a:pt x="120003" y="101778"/>
                </a:lnTo>
                <a:cubicBezTo>
                  <a:pt x="107971" y="109799"/>
                  <a:pt x="97626" y="121268"/>
                  <a:pt x="83908" y="125841"/>
                </a:cubicBezTo>
                <a:lnTo>
                  <a:pt x="47813" y="137873"/>
                </a:lnTo>
                <a:cubicBezTo>
                  <a:pt x="-7255" y="211298"/>
                  <a:pt x="-14034" y="198133"/>
                  <a:pt x="23750" y="330378"/>
                </a:cubicBezTo>
                <a:cubicBezTo>
                  <a:pt x="27723" y="344282"/>
                  <a:pt x="47813" y="346420"/>
                  <a:pt x="59845" y="354441"/>
                </a:cubicBezTo>
                <a:cubicBezTo>
                  <a:pt x="67866" y="370483"/>
                  <a:pt x="76843" y="386082"/>
                  <a:pt x="83908" y="402567"/>
                </a:cubicBezTo>
                <a:cubicBezTo>
                  <a:pt x="88904" y="414224"/>
                  <a:pt x="88017" y="428759"/>
                  <a:pt x="95940" y="438662"/>
                </a:cubicBezTo>
                <a:cubicBezTo>
                  <a:pt x="104973" y="449953"/>
                  <a:pt x="120003" y="454704"/>
                  <a:pt x="132034" y="462725"/>
                </a:cubicBezTo>
                <a:cubicBezTo>
                  <a:pt x="140055" y="474757"/>
                  <a:pt x="145873" y="488595"/>
                  <a:pt x="156098" y="498820"/>
                </a:cubicBezTo>
                <a:cubicBezTo>
                  <a:pt x="173105" y="515827"/>
                  <a:pt x="221444" y="537509"/>
                  <a:pt x="240319" y="546946"/>
                </a:cubicBezTo>
                <a:cubicBezTo>
                  <a:pt x="252350" y="558978"/>
                  <a:pt x="263342" y="572148"/>
                  <a:pt x="276413" y="583041"/>
                </a:cubicBezTo>
                <a:cubicBezTo>
                  <a:pt x="312085" y="612768"/>
                  <a:pt x="318609" y="605952"/>
                  <a:pt x="360634" y="631167"/>
                </a:cubicBezTo>
                <a:cubicBezTo>
                  <a:pt x="464061" y="693223"/>
                  <a:pt x="396317" y="667126"/>
                  <a:pt x="468919" y="691325"/>
                </a:cubicBezTo>
                <a:cubicBezTo>
                  <a:pt x="480950" y="699346"/>
                  <a:pt x="492080" y="708921"/>
                  <a:pt x="505013" y="715388"/>
                </a:cubicBezTo>
                <a:cubicBezTo>
                  <a:pt x="516357" y="721060"/>
                  <a:pt x="530021" y="721261"/>
                  <a:pt x="541108" y="727420"/>
                </a:cubicBezTo>
                <a:cubicBezTo>
                  <a:pt x="605871" y="763399"/>
                  <a:pt x="605547" y="767795"/>
                  <a:pt x="649392" y="811641"/>
                </a:cubicBezTo>
                <a:cubicBezTo>
                  <a:pt x="657413" y="835704"/>
                  <a:pt x="668480" y="858958"/>
                  <a:pt x="673455" y="883830"/>
                </a:cubicBezTo>
                <a:lnTo>
                  <a:pt x="697519" y="1004146"/>
                </a:lnTo>
                <a:cubicBezTo>
                  <a:pt x="704325" y="1079014"/>
                  <a:pt x="708274" y="1147519"/>
                  <a:pt x="721582" y="1220715"/>
                </a:cubicBezTo>
                <a:cubicBezTo>
                  <a:pt x="724540" y="1236984"/>
                  <a:pt x="729070" y="1252942"/>
                  <a:pt x="733613" y="1268841"/>
                </a:cubicBezTo>
                <a:cubicBezTo>
                  <a:pt x="740154" y="1291735"/>
                  <a:pt x="755760" y="1336324"/>
                  <a:pt x="769708" y="1353062"/>
                </a:cubicBezTo>
                <a:cubicBezTo>
                  <a:pt x="778965" y="1364171"/>
                  <a:pt x="794036" y="1368720"/>
                  <a:pt x="805803" y="1377125"/>
                </a:cubicBezTo>
                <a:cubicBezTo>
                  <a:pt x="822120" y="1388780"/>
                  <a:pt x="836924" y="1402592"/>
                  <a:pt x="853929" y="1413220"/>
                </a:cubicBezTo>
                <a:cubicBezTo>
                  <a:pt x="880945" y="1430105"/>
                  <a:pt x="907989" y="1440698"/>
                  <a:pt x="938150" y="1449315"/>
                </a:cubicBezTo>
                <a:cubicBezTo>
                  <a:pt x="954049" y="1453858"/>
                  <a:pt x="970061" y="1458103"/>
                  <a:pt x="986276" y="1461346"/>
                </a:cubicBezTo>
                <a:cubicBezTo>
                  <a:pt x="1010198" y="1466130"/>
                  <a:pt x="1034403" y="1469367"/>
                  <a:pt x="1058466" y="1473378"/>
                </a:cubicBezTo>
                <a:cubicBezTo>
                  <a:pt x="1114519" y="1467150"/>
                  <a:pt x="1162782" y="1466680"/>
                  <a:pt x="1214876" y="1449315"/>
                </a:cubicBezTo>
                <a:cubicBezTo>
                  <a:pt x="1235365" y="1442485"/>
                  <a:pt x="1254812" y="1432834"/>
                  <a:pt x="1275034" y="1425251"/>
                </a:cubicBezTo>
                <a:cubicBezTo>
                  <a:pt x="1286909" y="1420798"/>
                  <a:pt x="1299472" y="1418216"/>
                  <a:pt x="1311129" y="1413220"/>
                </a:cubicBezTo>
                <a:cubicBezTo>
                  <a:pt x="1327614" y="1406155"/>
                  <a:pt x="1342770" y="1396222"/>
                  <a:pt x="1359255" y="1389157"/>
                </a:cubicBezTo>
                <a:cubicBezTo>
                  <a:pt x="1393504" y="1374479"/>
                  <a:pt x="1402543" y="1381963"/>
                  <a:pt x="1431445" y="1353062"/>
                </a:cubicBezTo>
                <a:cubicBezTo>
                  <a:pt x="1445624" y="1338883"/>
                  <a:pt x="1455508" y="1320978"/>
                  <a:pt x="1467540" y="1304936"/>
                </a:cubicBezTo>
                <a:cubicBezTo>
                  <a:pt x="1473647" y="1280505"/>
                  <a:pt x="1481244" y="1244887"/>
                  <a:pt x="1491603" y="1220715"/>
                </a:cubicBezTo>
                <a:cubicBezTo>
                  <a:pt x="1498668" y="1204229"/>
                  <a:pt x="1507645" y="1188630"/>
                  <a:pt x="1515666" y="1172588"/>
                </a:cubicBezTo>
                <a:cubicBezTo>
                  <a:pt x="1538419" y="1036077"/>
                  <a:pt x="1534686" y="1090525"/>
                  <a:pt x="1515666" y="871799"/>
                </a:cubicBezTo>
                <a:cubicBezTo>
                  <a:pt x="1514233" y="855325"/>
                  <a:pt x="1506592" y="839942"/>
                  <a:pt x="1503634" y="823673"/>
                </a:cubicBezTo>
                <a:cubicBezTo>
                  <a:pt x="1470217" y="639877"/>
                  <a:pt x="1517967" y="844904"/>
                  <a:pt x="1467540" y="643199"/>
                </a:cubicBezTo>
                <a:cubicBezTo>
                  <a:pt x="1462435" y="622777"/>
                  <a:pt x="1453065" y="580075"/>
                  <a:pt x="1443476" y="558978"/>
                </a:cubicBezTo>
                <a:cubicBezTo>
                  <a:pt x="1428632" y="526322"/>
                  <a:pt x="1406693" y="496756"/>
                  <a:pt x="1395350" y="462725"/>
                </a:cubicBezTo>
                <a:cubicBezTo>
                  <a:pt x="1367135" y="378076"/>
                  <a:pt x="1403858" y="482576"/>
                  <a:pt x="1359255" y="378504"/>
                </a:cubicBezTo>
                <a:cubicBezTo>
                  <a:pt x="1354259" y="366847"/>
                  <a:pt x="1353516" y="353420"/>
                  <a:pt x="1347224" y="342409"/>
                </a:cubicBezTo>
                <a:cubicBezTo>
                  <a:pt x="1337275" y="324998"/>
                  <a:pt x="1323161" y="310325"/>
                  <a:pt x="1311129" y="294283"/>
                </a:cubicBezTo>
                <a:cubicBezTo>
                  <a:pt x="1307119" y="282251"/>
                  <a:pt x="1306707" y="268334"/>
                  <a:pt x="1299098" y="258188"/>
                </a:cubicBezTo>
                <a:cubicBezTo>
                  <a:pt x="1282083" y="235501"/>
                  <a:pt x="1258993" y="218083"/>
                  <a:pt x="1238940" y="198030"/>
                </a:cubicBezTo>
                <a:cubicBezTo>
                  <a:pt x="1230919" y="190009"/>
                  <a:pt x="1225638" y="177554"/>
                  <a:pt x="1214876" y="173967"/>
                </a:cubicBezTo>
                <a:lnTo>
                  <a:pt x="1178782" y="161936"/>
                </a:lnTo>
                <a:cubicBezTo>
                  <a:pt x="1162740" y="149904"/>
                  <a:pt x="1149501" y="132694"/>
                  <a:pt x="1130655" y="125841"/>
                </a:cubicBezTo>
                <a:cubicBezTo>
                  <a:pt x="1104004" y="116150"/>
                  <a:pt x="1074242" y="119371"/>
                  <a:pt x="1046434" y="113809"/>
                </a:cubicBezTo>
                <a:cubicBezTo>
                  <a:pt x="1033998" y="111322"/>
                  <a:pt x="1022371" y="105788"/>
                  <a:pt x="1010340" y="101778"/>
                </a:cubicBezTo>
                <a:cubicBezTo>
                  <a:pt x="998308" y="93757"/>
                  <a:pt x="987536" y="83411"/>
                  <a:pt x="974245" y="77715"/>
                </a:cubicBezTo>
                <a:cubicBezTo>
                  <a:pt x="959046" y="71201"/>
                  <a:pt x="942261" y="69270"/>
                  <a:pt x="926119" y="65683"/>
                </a:cubicBezTo>
                <a:cubicBezTo>
                  <a:pt x="877265" y="54826"/>
                  <a:pt x="831967" y="47200"/>
                  <a:pt x="781740" y="41620"/>
                </a:cubicBezTo>
                <a:cubicBezTo>
                  <a:pt x="773768" y="40734"/>
                  <a:pt x="765697" y="41620"/>
                  <a:pt x="757676" y="41620"/>
                </a:cubicBezTo>
                <a:lnTo>
                  <a:pt x="697519" y="2958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3598468" y="908533"/>
            <a:ext cx="553453" cy="325003"/>
          </a:xfrm>
          <a:custGeom>
            <a:avLst/>
            <a:gdLst>
              <a:gd name="connsiteX0" fmla="*/ 661736 w 1106905"/>
              <a:gd name="connsiteY0" fmla="*/ 0 h 649705"/>
              <a:gd name="connsiteX1" fmla="*/ 661736 w 1106905"/>
              <a:gd name="connsiteY1" fmla="*/ 0 h 649705"/>
              <a:gd name="connsiteX2" fmla="*/ 240631 w 1106905"/>
              <a:gd name="connsiteY2" fmla="*/ 12031 h 649705"/>
              <a:gd name="connsiteX3" fmla="*/ 108284 w 1106905"/>
              <a:gd name="connsiteY3" fmla="*/ 72189 h 649705"/>
              <a:gd name="connsiteX4" fmla="*/ 36094 w 1106905"/>
              <a:gd name="connsiteY4" fmla="*/ 132347 h 649705"/>
              <a:gd name="connsiteX5" fmla="*/ 0 w 1106905"/>
              <a:gd name="connsiteY5" fmla="*/ 156410 h 649705"/>
              <a:gd name="connsiteX6" fmla="*/ 204536 w 1106905"/>
              <a:gd name="connsiteY6" fmla="*/ 192505 h 649705"/>
              <a:gd name="connsiteX7" fmla="*/ 336884 w 1106905"/>
              <a:gd name="connsiteY7" fmla="*/ 204537 h 649705"/>
              <a:gd name="connsiteX8" fmla="*/ 421105 w 1106905"/>
              <a:gd name="connsiteY8" fmla="*/ 240631 h 649705"/>
              <a:gd name="connsiteX9" fmla="*/ 445168 w 1106905"/>
              <a:gd name="connsiteY9" fmla="*/ 288758 h 649705"/>
              <a:gd name="connsiteX10" fmla="*/ 517357 w 1106905"/>
              <a:gd name="connsiteY10" fmla="*/ 360947 h 649705"/>
              <a:gd name="connsiteX11" fmla="*/ 553452 w 1106905"/>
              <a:gd name="connsiteY11" fmla="*/ 372979 h 649705"/>
              <a:gd name="connsiteX12" fmla="*/ 601579 w 1106905"/>
              <a:gd name="connsiteY12" fmla="*/ 445168 h 649705"/>
              <a:gd name="connsiteX13" fmla="*/ 625642 w 1106905"/>
              <a:gd name="connsiteY13" fmla="*/ 481263 h 649705"/>
              <a:gd name="connsiteX14" fmla="*/ 673768 w 1106905"/>
              <a:gd name="connsiteY14" fmla="*/ 553453 h 649705"/>
              <a:gd name="connsiteX15" fmla="*/ 697831 w 1106905"/>
              <a:gd name="connsiteY15" fmla="*/ 589547 h 649705"/>
              <a:gd name="connsiteX16" fmla="*/ 733926 w 1106905"/>
              <a:gd name="connsiteY16" fmla="*/ 613610 h 649705"/>
              <a:gd name="connsiteX17" fmla="*/ 818147 w 1106905"/>
              <a:gd name="connsiteY17" fmla="*/ 649705 h 649705"/>
              <a:gd name="connsiteX18" fmla="*/ 962526 w 1106905"/>
              <a:gd name="connsiteY18" fmla="*/ 637674 h 649705"/>
              <a:gd name="connsiteX19" fmla="*/ 998621 w 1106905"/>
              <a:gd name="connsiteY19" fmla="*/ 553453 h 649705"/>
              <a:gd name="connsiteX20" fmla="*/ 1046747 w 1106905"/>
              <a:gd name="connsiteY20" fmla="*/ 409074 h 649705"/>
              <a:gd name="connsiteX21" fmla="*/ 1058779 w 1106905"/>
              <a:gd name="connsiteY21" fmla="*/ 372979 h 649705"/>
              <a:gd name="connsiteX22" fmla="*/ 1106905 w 1106905"/>
              <a:gd name="connsiteY22" fmla="*/ 288758 h 649705"/>
              <a:gd name="connsiteX23" fmla="*/ 1094873 w 1106905"/>
              <a:gd name="connsiteY23" fmla="*/ 120316 h 649705"/>
              <a:gd name="connsiteX24" fmla="*/ 1058779 w 1106905"/>
              <a:gd name="connsiteY24" fmla="*/ 84221 h 649705"/>
              <a:gd name="connsiteX25" fmla="*/ 890336 w 1106905"/>
              <a:gd name="connsiteY25" fmla="*/ 12031 h 649705"/>
              <a:gd name="connsiteX26" fmla="*/ 733926 w 1106905"/>
              <a:gd name="connsiteY26" fmla="*/ 12031 h 649705"/>
              <a:gd name="connsiteX27" fmla="*/ 661736 w 1106905"/>
              <a:gd name="connsiteY27" fmla="*/ 0 h 64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06905" h="649705">
                <a:moveTo>
                  <a:pt x="661736" y="0"/>
                </a:moveTo>
                <a:lnTo>
                  <a:pt x="661736" y="0"/>
                </a:lnTo>
                <a:cubicBezTo>
                  <a:pt x="521368" y="4010"/>
                  <a:pt x="380881" y="5019"/>
                  <a:pt x="240631" y="12031"/>
                </a:cubicBezTo>
                <a:cubicBezTo>
                  <a:pt x="173647" y="15380"/>
                  <a:pt x="167037" y="33020"/>
                  <a:pt x="108284" y="72189"/>
                </a:cubicBezTo>
                <a:cubicBezTo>
                  <a:pt x="18672" y="131931"/>
                  <a:pt x="128728" y="55153"/>
                  <a:pt x="36094" y="132347"/>
                </a:cubicBezTo>
                <a:cubicBezTo>
                  <a:pt x="24986" y="141604"/>
                  <a:pt x="12031" y="148389"/>
                  <a:pt x="0" y="156410"/>
                </a:cubicBezTo>
                <a:cubicBezTo>
                  <a:pt x="83616" y="212157"/>
                  <a:pt x="18998" y="177662"/>
                  <a:pt x="204536" y="192505"/>
                </a:cubicBezTo>
                <a:cubicBezTo>
                  <a:pt x="248693" y="196038"/>
                  <a:pt x="292768" y="200526"/>
                  <a:pt x="336884" y="204537"/>
                </a:cubicBezTo>
                <a:cubicBezTo>
                  <a:pt x="367033" y="212074"/>
                  <a:pt x="399240" y="214393"/>
                  <a:pt x="421105" y="240631"/>
                </a:cubicBezTo>
                <a:cubicBezTo>
                  <a:pt x="432587" y="254410"/>
                  <a:pt x="436269" y="273185"/>
                  <a:pt x="445168" y="288758"/>
                </a:cubicBezTo>
                <a:cubicBezTo>
                  <a:pt x="466368" y="325859"/>
                  <a:pt x="477057" y="337919"/>
                  <a:pt x="517357" y="360947"/>
                </a:cubicBezTo>
                <a:cubicBezTo>
                  <a:pt x="528369" y="367239"/>
                  <a:pt x="541420" y="368968"/>
                  <a:pt x="553452" y="372979"/>
                </a:cubicBezTo>
                <a:lnTo>
                  <a:pt x="601579" y="445168"/>
                </a:lnTo>
                <a:lnTo>
                  <a:pt x="625642" y="481263"/>
                </a:lnTo>
                <a:cubicBezTo>
                  <a:pt x="646785" y="544695"/>
                  <a:pt x="623699" y="493371"/>
                  <a:pt x="673768" y="553453"/>
                </a:cubicBezTo>
                <a:cubicBezTo>
                  <a:pt x="683025" y="564561"/>
                  <a:pt x="687606" y="579322"/>
                  <a:pt x="697831" y="589547"/>
                </a:cubicBezTo>
                <a:cubicBezTo>
                  <a:pt x="708056" y="599772"/>
                  <a:pt x="721371" y="606436"/>
                  <a:pt x="733926" y="613610"/>
                </a:cubicBezTo>
                <a:cubicBezTo>
                  <a:pt x="775560" y="637401"/>
                  <a:pt x="777648" y="636206"/>
                  <a:pt x="818147" y="649705"/>
                </a:cubicBezTo>
                <a:cubicBezTo>
                  <a:pt x="866273" y="645695"/>
                  <a:pt x="916091" y="650941"/>
                  <a:pt x="962526" y="637674"/>
                </a:cubicBezTo>
                <a:cubicBezTo>
                  <a:pt x="985584" y="631086"/>
                  <a:pt x="994720" y="566132"/>
                  <a:pt x="998621" y="553453"/>
                </a:cubicBezTo>
                <a:cubicBezTo>
                  <a:pt x="998666" y="553306"/>
                  <a:pt x="1036036" y="441207"/>
                  <a:pt x="1046747" y="409074"/>
                </a:cubicBezTo>
                <a:cubicBezTo>
                  <a:pt x="1050758" y="397042"/>
                  <a:pt x="1051744" y="383532"/>
                  <a:pt x="1058779" y="372979"/>
                </a:cubicBezTo>
                <a:cubicBezTo>
                  <a:pt x="1092791" y="321961"/>
                  <a:pt x="1076375" y="349818"/>
                  <a:pt x="1106905" y="288758"/>
                </a:cubicBezTo>
                <a:cubicBezTo>
                  <a:pt x="1102894" y="232611"/>
                  <a:pt x="1107766" y="175110"/>
                  <a:pt x="1094873" y="120316"/>
                </a:cubicBezTo>
                <a:cubicBezTo>
                  <a:pt x="1090976" y="103753"/>
                  <a:pt x="1073134" y="93356"/>
                  <a:pt x="1058779" y="84221"/>
                </a:cubicBezTo>
                <a:cubicBezTo>
                  <a:pt x="1044014" y="74825"/>
                  <a:pt x="922893" y="12031"/>
                  <a:pt x="890336" y="12031"/>
                </a:cubicBezTo>
                <a:lnTo>
                  <a:pt x="733926" y="12031"/>
                </a:lnTo>
                <a:lnTo>
                  <a:pt x="661736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/>
          <p:cNvSpPr/>
          <p:nvPr/>
        </p:nvSpPr>
        <p:spPr>
          <a:xfrm>
            <a:off x="3718783" y="1299741"/>
            <a:ext cx="547437" cy="523616"/>
          </a:xfrm>
          <a:custGeom>
            <a:avLst/>
            <a:gdLst>
              <a:gd name="connsiteX0" fmla="*/ 445169 w 1094874"/>
              <a:gd name="connsiteY0" fmla="*/ 0 h 1046747"/>
              <a:gd name="connsiteX1" fmla="*/ 445169 w 1094874"/>
              <a:gd name="connsiteY1" fmla="*/ 0 h 1046747"/>
              <a:gd name="connsiteX2" fmla="*/ 324853 w 1094874"/>
              <a:gd name="connsiteY2" fmla="*/ 24063 h 1046747"/>
              <a:gd name="connsiteX3" fmla="*/ 264695 w 1094874"/>
              <a:gd name="connsiteY3" fmla="*/ 48126 h 1046747"/>
              <a:gd name="connsiteX4" fmla="*/ 216569 w 1094874"/>
              <a:gd name="connsiteY4" fmla="*/ 60157 h 1046747"/>
              <a:gd name="connsiteX5" fmla="*/ 144379 w 1094874"/>
              <a:gd name="connsiteY5" fmla="*/ 120315 h 1046747"/>
              <a:gd name="connsiteX6" fmla="*/ 72190 w 1094874"/>
              <a:gd name="connsiteY6" fmla="*/ 168442 h 1046747"/>
              <a:gd name="connsiteX7" fmla="*/ 48126 w 1094874"/>
              <a:gd name="connsiteY7" fmla="*/ 192505 h 1046747"/>
              <a:gd name="connsiteX8" fmla="*/ 36095 w 1094874"/>
              <a:gd name="connsiteY8" fmla="*/ 228600 h 1046747"/>
              <a:gd name="connsiteX9" fmla="*/ 0 w 1094874"/>
              <a:gd name="connsiteY9" fmla="*/ 300789 h 1046747"/>
              <a:gd name="connsiteX10" fmla="*/ 12032 w 1094874"/>
              <a:gd name="connsiteY10" fmla="*/ 433136 h 1046747"/>
              <a:gd name="connsiteX11" fmla="*/ 72190 w 1094874"/>
              <a:gd name="connsiteY11" fmla="*/ 541421 h 1046747"/>
              <a:gd name="connsiteX12" fmla="*/ 108284 w 1094874"/>
              <a:gd name="connsiteY12" fmla="*/ 577515 h 1046747"/>
              <a:gd name="connsiteX13" fmla="*/ 168442 w 1094874"/>
              <a:gd name="connsiteY13" fmla="*/ 661736 h 1046747"/>
              <a:gd name="connsiteX14" fmla="*/ 216569 w 1094874"/>
              <a:gd name="connsiteY14" fmla="*/ 709863 h 1046747"/>
              <a:gd name="connsiteX15" fmla="*/ 252663 w 1094874"/>
              <a:gd name="connsiteY15" fmla="*/ 721894 h 1046747"/>
              <a:gd name="connsiteX16" fmla="*/ 276726 w 1094874"/>
              <a:gd name="connsiteY16" fmla="*/ 757989 h 1046747"/>
              <a:gd name="connsiteX17" fmla="*/ 397042 w 1094874"/>
              <a:gd name="connsiteY17" fmla="*/ 830178 h 1046747"/>
              <a:gd name="connsiteX18" fmla="*/ 469232 w 1094874"/>
              <a:gd name="connsiteY18" fmla="*/ 878305 h 1046747"/>
              <a:gd name="connsiteX19" fmla="*/ 553453 w 1094874"/>
              <a:gd name="connsiteY19" fmla="*/ 914400 h 1046747"/>
              <a:gd name="connsiteX20" fmla="*/ 649705 w 1094874"/>
              <a:gd name="connsiteY20" fmla="*/ 1022684 h 1046747"/>
              <a:gd name="connsiteX21" fmla="*/ 673769 w 1094874"/>
              <a:gd name="connsiteY21" fmla="*/ 1046747 h 1046747"/>
              <a:gd name="connsiteX22" fmla="*/ 745958 w 1094874"/>
              <a:gd name="connsiteY22" fmla="*/ 1034715 h 1046747"/>
              <a:gd name="connsiteX23" fmla="*/ 842211 w 1094874"/>
              <a:gd name="connsiteY23" fmla="*/ 998621 h 1046747"/>
              <a:gd name="connsiteX24" fmla="*/ 878305 w 1094874"/>
              <a:gd name="connsiteY24" fmla="*/ 962526 h 1046747"/>
              <a:gd name="connsiteX25" fmla="*/ 902369 w 1094874"/>
              <a:gd name="connsiteY25" fmla="*/ 926431 h 1046747"/>
              <a:gd name="connsiteX26" fmla="*/ 938463 w 1094874"/>
              <a:gd name="connsiteY26" fmla="*/ 878305 h 1046747"/>
              <a:gd name="connsiteX27" fmla="*/ 962526 w 1094874"/>
              <a:gd name="connsiteY27" fmla="*/ 842210 h 1046747"/>
              <a:gd name="connsiteX28" fmla="*/ 998621 w 1094874"/>
              <a:gd name="connsiteY28" fmla="*/ 818147 h 1046747"/>
              <a:gd name="connsiteX29" fmla="*/ 1034716 w 1094874"/>
              <a:gd name="connsiteY29" fmla="*/ 745957 h 1046747"/>
              <a:gd name="connsiteX30" fmla="*/ 1058779 w 1094874"/>
              <a:gd name="connsiteY30" fmla="*/ 661736 h 1046747"/>
              <a:gd name="connsiteX31" fmla="*/ 1082842 w 1094874"/>
              <a:gd name="connsiteY31" fmla="*/ 601578 h 1046747"/>
              <a:gd name="connsiteX32" fmla="*/ 1094874 w 1094874"/>
              <a:gd name="connsiteY32" fmla="*/ 565484 h 1046747"/>
              <a:gd name="connsiteX33" fmla="*/ 1082842 w 1094874"/>
              <a:gd name="connsiteY33" fmla="*/ 385010 h 1046747"/>
              <a:gd name="connsiteX34" fmla="*/ 1046748 w 1094874"/>
              <a:gd name="connsiteY34" fmla="*/ 300789 h 1046747"/>
              <a:gd name="connsiteX35" fmla="*/ 1034716 w 1094874"/>
              <a:gd name="connsiteY35" fmla="*/ 252663 h 1046747"/>
              <a:gd name="connsiteX36" fmla="*/ 986590 w 1094874"/>
              <a:gd name="connsiteY36" fmla="*/ 180473 h 1046747"/>
              <a:gd name="connsiteX37" fmla="*/ 962526 w 1094874"/>
              <a:gd name="connsiteY37" fmla="*/ 144378 h 1046747"/>
              <a:gd name="connsiteX38" fmla="*/ 890337 w 1094874"/>
              <a:gd name="connsiteY38" fmla="*/ 84221 h 1046747"/>
              <a:gd name="connsiteX39" fmla="*/ 866274 w 1094874"/>
              <a:gd name="connsiteY39" fmla="*/ 60157 h 1046747"/>
              <a:gd name="connsiteX40" fmla="*/ 794084 w 1094874"/>
              <a:gd name="connsiteY40" fmla="*/ 36094 h 1046747"/>
              <a:gd name="connsiteX41" fmla="*/ 757990 w 1094874"/>
              <a:gd name="connsiteY41" fmla="*/ 24063 h 1046747"/>
              <a:gd name="connsiteX42" fmla="*/ 721895 w 1094874"/>
              <a:gd name="connsiteY42" fmla="*/ 12031 h 1046747"/>
              <a:gd name="connsiteX43" fmla="*/ 445169 w 1094874"/>
              <a:gd name="connsiteY43" fmla="*/ 0 h 10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4874" h="1046747">
                <a:moveTo>
                  <a:pt x="445169" y="0"/>
                </a:moveTo>
                <a:lnTo>
                  <a:pt x="445169" y="0"/>
                </a:lnTo>
                <a:cubicBezTo>
                  <a:pt x="405064" y="8021"/>
                  <a:pt x="364372" y="13525"/>
                  <a:pt x="324853" y="24063"/>
                </a:cubicBezTo>
                <a:cubicBezTo>
                  <a:pt x="303985" y="29628"/>
                  <a:pt x="285184" y="41296"/>
                  <a:pt x="264695" y="48126"/>
                </a:cubicBezTo>
                <a:cubicBezTo>
                  <a:pt x="249008" y="53355"/>
                  <a:pt x="232611" y="56147"/>
                  <a:pt x="216569" y="60157"/>
                </a:cubicBezTo>
                <a:cubicBezTo>
                  <a:pt x="85197" y="125845"/>
                  <a:pt x="235077" y="40954"/>
                  <a:pt x="144379" y="120315"/>
                </a:cubicBezTo>
                <a:cubicBezTo>
                  <a:pt x="122614" y="139359"/>
                  <a:pt x="96253" y="152400"/>
                  <a:pt x="72190" y="168442"/>
                </a:cubicBezTo>
                <a:cubicBezTo>
                  <a:pt x="62752" y="174734"/>
                  <a:pt x="56147" y="184484"/>
                  <a:pt x="48126" y="192505"/>
                </a:cubicBezTo>
                <a:cubicBezTo>
                  <a:pt x="44116" y="204537"/>
                  <a:pt x="41767" y="217256"/>
                  <a:pt x="36095" y="228600"/>
                </a:cubicBezTo>
                <a:cubicBezTo>
                  <a:pt x="-10555" y="321902"/>
                  <a:pt x="30245" y="210055"/>
                  <a:pt x="0" y="300789"/>
                </a:cubicBezTo>
                <a:cubicBezTo>
                  <a:pt x="4011" y="344905"/>
                  <a:pt x="5767" y="389284"/>
                  <a:pt x="12032" y="433136"/>
                </a:cubicBezTo>
                <a:cubicBezTo>
                  <a:pt x="17075" y="468440"/>
                  <a:pt x="53816" y="523047"/>
                  <a:pt x="72190" y="541421"/>
                </a:cubicBezTo>
                <a:cubicBezTo>
                  <a:pt x="84221" y="553452"/>
                  <a:pt x="97391" y="564444"/>
                  <a:pt x="108284" y="577515"/>
                </a:cubicBezTo>
                <a:cubicBezTo>
                  <a:pt x="220581" y="712270"/>
                  <a:pt x="16743" y="488365"/>
                  <a:pt x="168442" y="661736"/>
                </a:cubicBezTo>
                <a:cubicBezTo>
                  <a:pt x="183382" y="678810"/>
                  <a:pt x="195046" y="702689"/>
                  <a:pt x="216569" y="709863"/>
                </a:cubicBezTo>
                <a:lnTo>
                  <a:pt x="252663" y="721894"/>
                </a:lnTo>
                <a:cubicBezTo>
                  <a:pt x="260684" y="733926"/>
                  <a:pt x="265844" y="748467"/>
                  <a:pt x="276726" y="757989"/>
                </a:cubicBezTo>
                <a:cubicBezTo>
                  <a:pt x="341230" y="814429"/>
                  <a:pt x="337071" y="794195"/>
                  <a:pt x="397042" y="830178"/>
                </a:cubicBezTo>
                <a:cubicBezTo>
                  <a:pt x="421841" y="845058"/>
                  <a:pt x="443365" y="865371"/>
                  <a:pt x="469232" y="878305"/>
                </a:cubicBezTo>
                <a:cubicBezTo>
                  <a:pt x="528702" y="908040"/>
                  <a:pt x="500343" y="896696"/>
                  <a:pt x="553453" y="914400"/>
                </a:cubicBezTo>
                <a:cubicBezTo>
                  <a:pt x="596392" y="978807"/>
                  <a:pt x="567294" y="940273"/>
                  <a:pt x="649705" y="1022684"/>
                </a:cubicBezTo>
                <a:lnTo>
                  <a:pt x="673769" y="1046747"/>
                </a:lnTo>
                <a:cubicBezTo>
                  <a:pt x="697832" y="1042736"/>
                  <a:pt x="722144" y="1040007"/>
                  <a:pt x="745958" y="1034715"/>
                </a:cubicBezTo>
                <a:cubicBezTo>
                  <a:pt x="767182" y="1029999"/>
                  <a:pt x="830494" y="1003308"/>
                  <a:pt x="842211" y="998621"/>
                </a:cubicBezTo>
                <a:cubicBezTo>
                  <a:pt x="854242" y="986589"/>
                  <a:pt x="867412" y="975597"/>
                  <a:pt x="878305" y="962526"/>
                </a:cubicBezTo>
                <a:cubicBezTo>
                  <a:pt x="887562" y="951417"/>
                  <a:pt x="893964" y="938198"/>
                  <a:pt x="902369" y="926431"/>
                </a:cubicBezTo>
                <a:cubicBezTo>
                  <a:pt x="914024" y="910114"/>
                  <a:pt x="926808" y="894622"/>
                  <a:pt x="938463" y="878305"/>
                </a:cubicBezTo>
                <a:cubicBezTo>
                  <a:pt x="946868" y="866538"/>
                  <a:pt x="952301" y="852435"/>
                  <a:pt x="962526" y="842210"/>
                </a:cubicBezTo>
                <a:cubicBezTo>
                  <a:pt x="972751" y="831985"/>
                  <a:pt x="986589" y="826168"/>
                  <a:pt x="998621" y="818147"/>
                </a:cubicBezTo>
                <a:cubicBezTo>
                  <a:pt x="1028863" y="727424"/>
                  <a:pt x="988070" y="839248"/>
                  <a:pt x="1034716" y="745957"/>
                </a:cubicBezTo>
                <a:cubicBezTo>
                  <a:pt x="1046307" y="722775"/>
                  <a:pt x="1051066" y="684876"/>
                  <a:pt x="1058779" y="661736"/>
                </a:cubicBezTo>
                <a:cubicBezTo>
                  <a:pt x="1065609" y="641247"/>
                  <a:pt x="1075259" y="621800"/>
                  <a:pt x="1082842" y="601578"/>
                </a:cubicBezTo>
                <a:cubicBezTo>
                  <a:pt x="1087295" y="589703"/>
                  <a:pt x="1090863" y="577515"/>
                  <a:pt x="1094874" y="565484"/>
                </a:cubicBezTo>
                <a:cubicBezTo>
                  <a:pt x="1090863" y="505326"/>
                  <a:pt x="1089500" y="444933"/>
                  <a:pt x="1082842" y="385010"/>
                </a:cubicBezTo>
                <a:cubicBezTo>
                  <a:pt x="1079697" y="356702"/>
                  <a:pt x="1055896" y="325184"/>
                  <a:pt x="1046748" y="300789"/>
                </a:cubicBezTo>
                <a:cubicBezTo>
                  <a:pt x="1040942" y="285306"/>
                  <a:pt x="1042111" y="267453"/>
                  <a:pt x="1034716" y="252663"/>
                </a:cubicBezTo>
                <a:cubicBezTo>
                  <a:pt x="1021782" y="226796"/>
                  <a:pt x="1002632" y="204536"/>
                  <a:pt x="986590" y="180473"/>
                </a:cubicBezTo>
                <a:cubicBezTo>
                  <a:pt x="978569" y="168441"/>
                  <a:pt x="972751" y="154603"/>
                  <a:pt x="962526" y="144378"/>
                </a:cubicBezTo>
                <a:cubicBezTo>
                  <a:pt x="876779" y="58631"/>
                  <a:pt x="974097" y="151230"/>
                  <a:pt x="890337" y="84221"/>
                </a:cubicBezTo>
                <a:cubicBezTo>
                  <a:pt x="881479" y="77135"/>
                  <a:pt x="876420" y="65230"/>
                  <a:pt x="866274" y="60157"/>
                </a:cubicBezTo>
                <a:cubicBezTo>
                  <a:pt x="843587" y="48813"/>
                  <a:pt x="818147" y="44115"/>
                  <a:pt x="794084" y="36094"/>
                </a:cubicBezTo>
                <a:lnTo>
                  <a:pt x="757990" y="24063"/>
                </a:lnTo>
                <a:cubicBezTo>
                  <a:pt x="745958" y="20052"/>
                  <a:pt x="734566" y="12582"/>
                  <a:pt x="721895" y="12031"/>
                </a:cubicBezTo>
                <a:lnTo>
                  <a:pt x="445169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/>
          <p:cNvCxnSpPr/>
          <p:nvPr/>
        </p:nvCxnSpPr>
        <p:spPr>
          <a:xfrm flipV="1">
            <a:off x="2502024" y="1238121"/>
            <a:ext cx="0" cy="5764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4338228" y="1211005"/>
            <a:ext cx="0" cy="5764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4338228" y="1282910"/>
            <a:ext cx="0" cy="5764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3334907" y="670694"/>
            <a:ext cx="34953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3376629" y="1895397"/>
            <a:ext cx="34953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円/楕円 63"/>
          <p:cNvSpPr/>
          <p:nvPr/>
        </p:nvSpPr>
        <p:spPr>
          <a:xfrm>
            <a:off x="1662426" y="1609243"/>
            <a:ext cx="227531" cy="6103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/>
          <p:cNvCxnSpPr/>
          <p:nvPr/>
        </p:nvCxnSpPr>
        <p:spPr>
          <a:xfrm flipH="1">
            <a:off x="1176372" y="1607233"/>
            <a:ext cx="5871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63" idx="4"/>
          </p:cNvCxnSpPr>
          <p:nvPr/>
        </p:nvCxnSpPr>
        <p:spPr>
          <a:xfrm flipH="1">
            <a:off x="468541" y="2219584"/>
            <a:ext cx="74187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474294" y="1607233"/>
            <a:ext cx="74187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1176372" y="2219584"/>
            <a:ext cx="5871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V="1">
            <a:off x="1662426" y="1859310"/>
            <a:ext cx="0" cy="817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V="1">
            <a:off x="1662426" y="1787302"/>
            <a:ext cx="0" cy="817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V="1">
            <a:off x="352000" y="1859310"/>
            <a:ext cx="0" cy="817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V="1">
            <a:off x="353254" y="1787302"/>
            <a:ext cx="0" cy="817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フリーフォーム 76"/>
          <p:cNvSpPr/>
          <p:nvPr/>
        </p:nvSpPr>
        <p:spPr>
          <a:xfrm>
            <a:off x="647353" y="1678072"/>
            <a:ext cx="439010" cy="469471"/>
          </a:xfrm>
          <a:custGeom>
            <a:avLst/>
            <a:gdLst>
              <a:gd name="connsiteX0" fmla="*/ 697519 w 1531362"/>
              <a:gd name="connsiteY0" fmla="*/ 29588 h 1473378"/>
              <a:gd name="connsiteX1" fmla="*/ 697519 w 1531362"/>
              <a:gd name="connsiteY1" fmla="*/ 29588 h 1473378"/>
              <a:gd name="connsiteX2" fmla="*/ 336571 w 1531362"/>
              <a:gd name="connsiteY2" fmla="*/ 17557 h 1473378"/>
              <a:gd name="connsiteX3" fmla="*/ 240319 w 1531362"/>
              <a:gd name="connsiteY3" fmla="*/ 41620 h 1473378"/>
              <a:gd name="connsiteX4" fmla="*/ 192192 w 1531362"/>
              <a:gd name="connsiteY4" fmla="*/ 53651 h 1473378"/>
              <a:gd name="connsiteX5" fmla="*/ 120003 w 1531362"/>
              <a:gd name="connsiteY5" fmla="*/ 101778 h 1473378"/>
              <a:gd name="connsiteX6" fmla="*/ 83908 w 1531362"/>
              <a:gd name="connsiteY6" fmla="*/ 125841 h 1473378"/>
              <a:gd name="connsiteX7" fmla="*/ 47813 w 1531362"/>
              <a:gd name="connsiteY7" fmla="*/ 137873 h 1473378"/>
              <a:gd name="connsiteX8" fmla="*/ 23750 w 1531362"/>
              <a:gd name="connsiteY8" fmla="*/ 330378 h 1473378"/>
              <a:gd name="connsiteX9" fmla="*/ 59845 w 1531362"/>
              <a:gd name="connsiteY9" fmla="*/ 354441 h 1473378"/>
              <a:gd name="connsiteX10" fmla="*/ 83908 w 1531362"/>
              <a:gd name="connsiteY10" fmla="*/ 402567 h 1473378"/>
              <a:gd name="connsiteX11" fmla="*/ 95940 w 1531362"/>
              <a:gd name="connsiteY11" fmla="*/ 438662 h 1473378"/>
              <a:gd name="connsiteX12" fmla="*/ 132034 w 1531362"/>
              <a:gd name="connsiteY12" fmla="*/ 462725 h 1473378"/>
              <a:gd name="connsiteX13" fmla="*/ 156098 w 1531362"/>
              <a:gd name="connsiteY13" fmla="*/ 498820 h 1473378"/>
              <a:gd name="connsiteX14" fmla="*/ 240319 w 1531362"/>
              <a:gd name="connsiteY14" fmla="*/ 546946 h 1473378"/>
              <a:gd name="connsiteX15" fmla="*/ 276413 w 1531362"/>
              <a:gd name="connsiteY15" fmla="*/ 583041 h 1473378"/>
              <a:gd name="connsiteX16" fmla="*/ 360634 w 1531362"/>
              <a:gd name="connsiteY16" fmla="*/ 631167 h 1473378"/>
              <a:gd name="connsiteX17" fmla="*/ 468919 w 1531362"/>
              <a:gd name="connsiteY17" fmla="*/ 691325 h 1473378"/>
              <a:gd name="connsiteX18" fmla="*/ 505013 w 1531362"/>
              <a:gd name="connsiteY18" fmla="*/ 715388 h 1473378"/>
              <a:gd name="connsiteX19" fmla="*/ 541108 w 1531362"/>
              <a:gd name="connsiteY19" fmla="*/ 727420 h 1473378"/>
              <a:gd name="connsiteX20" fmla="*/ 649392 w 1531362"/>
              <a:gd name="connsiteY20" fmla="*/ 811641 h 1473378"/>
              <a:gd name="connsiteX21" fmla="*/ 673455 w 1531362"/>
              <a:gd name="connsiteY21" fmla="*/ 883830 h 1473378"/>
              <a:gd name="connsiteX22" fmla="*/ 697519 w 1531362"/>
              <a:gd name="connsiteY22" fmla="*/ 1004146 h 1473378"/>
              <a:gd name="connsiteX23" fmla="*/ 721582 w 1531362"/>
              <a:gd name="connsiteY23" fmla="*/ 1220715 h 1473378"/>
              <a:gd name="connsiteX24" fmla="*/ 733613 w 1531362"/>
              <a:gd name="connsiteY24" fmla="*/ 1268841 h 1473378"/>
              <a:gd name="connsiteX25" fmla="*/ 769708 w 1531362"/>
              <a:gd name="connsiteY25" fmla="*/ 1353062 h 1473378"/>
              <a:gd name="connsiteX26" fmla="*/ 805803 w 1531362"/>
              <a:gd name="connsiteY26" fmla="*/ 1377125 h 1473378"/>
              <a:gd name="connsiteX27" fmla="*/ 853929 w 1531362"/>
              <a:gd name="connsiteY27" fmla="*/ 1413220 h 1473378"/>
              <a:gd name="connsiteX28" fmla="*/ 938150 w 1531362"/>
              <a:gd name="connsiteY28" fmla="*/ 1449315 h 1473378"/>
              <a:gd name="connsiteX29" fmla="*/ 986276 w 1531362"/>
              <a:gd name="connsiteY29" fmla="*/ 1461346 h 1473378"/>
              <a:gd name="connsiteX30" fmla="*/ 1058466 w 1531362"/>
              <a:gd name="connsiteY30" fmla="*/ 1473378 h 1473378"/>
              <a:gd name="connsiteX31" fmla="*/ 1214876 w 1531362"/>
              <a:gd name="connsiteY31" fmla="*/ 1449315 h 1473378"/>
              <a:gd name="connsiteX32" fmla="*/ 1275034 w 1531362"/>
              <a:gd name="connsiteY32" fmla="*/ 1425251 h 1473378"/>
              <a:gd name="connsiteX33" fmla="*/ 1311129 w 1531362"/>
              <a:gd name="connsiteY33" fmla="*/ 1413220 h 1473378"/>
              <a:gd name="connsiteX34" fmla="*/ 1359255 w 1531362"/>
              <a:gd name="connsiteY34" fmla="*/ 1389157 h 1473378"/>
              <a:gd name="connsiteX35" fmla="*/ 1431445 w 1531362"/>
              <a:gd name="connsiteY35" fmla="*/ 1353062 h 1473378"/>
              <a:gd name="connsiteX36" fmla="*/ 1467540 w 1531362"/>
              <a:gd name="connsiteY36" fmla="*/ 1304936 h 1473378"/>
              <a:gd name="connsiteX37" fmla="*/ 1491603 w 1531362"/>
              <a:gd name="connsiteY37" fmla="*/ 1220715 h 1473378"/>
              <a:gd name="connsiteX38" fmla="*/ 1515666 w 1531362"/>
              <a:gd name="connsiteY38" fmla="*/ 1172588 h 1473378"/>
              <a:gd name="connsiteX39" fmla="*/ 1515666 w 1531362"/>
              <a:gd name="connsiteY39" fmla="*/ 871799 h 1473378"/>
              <a:gd name="connsiteX40" fmla="*/ 1503634 w 1531362"/>
              <a:gd name="connsiteY40" fmla="*/ 823673 h 1473378"/>
              <a:gd name="connsiteX41" fmla="*/ 1467540 w 1531362"/>
              <a:gd name="connsiteY41" fmla="*/ 643199 h 1473378"/>
              <a:gd name="connsiteX42" fmla="*/ 1443476 w 1531362"/>
              <a:gd name="connsiteY42" fmla="*/ 558978 h 1473378"/>
              <a:gd name="connsiteX43" fmla="*/ 1395350 w 1531362"/>
              <a:gd name="connsiteY43" fmla="*/ 462725 h 1473378"/>
              <a:gd name="connsiteX44" fmla="*/ 1359255 w 1531362"/>
              <a:gd name="connsiteY44" fmla="*/ 378504 h 1473378"/>
              <a:gd name="connsiteX45" fmla="*/ 1347224 w 1531362"/>
              <a:gd name="connsiteY45" fmla="*/ 342409 h 1473378"/>
              <a:gd name="connsiteX46" fmla="*/ 1311129 w 1531362"/>
              <a:gd name="connsiteY46" fmla="*/ 294283 h 1473378"/>
              <a:gd name="connsiteX47" fmla="*/ 1299098 w 1531362"/>
              <a:gd name="connsiteY47" fmla="*/ 258188 h 1473378"/>
              <a:gd name="connsiteX48" fmla="*/ 1238940 w 1531362"/>
              <a:gd name="connsiteY48" fmla="*/ 198030 h 1473378"/>
              <a:gd name="connsiteX49" fmla="*/ 1214876 w 1531362"/>
              <a:gd name="connsiteY49" fmla="*/ 173967 h 1473378"/>
              <a:gd name="connsiteX50" fmla="*/ 1178782 w 1531362"/>
              <a:gd name="connsiteY50" fmla="*/ 161936 h 1473378"/>
              <a:gd name="connsiteX51" fmla="*/ 1130655 w 1531362"/>
              <a:gd name="connsiteY51" fmla="*/ 125841 h 1473378"/>
              <a:gd name="connsiteX52" fmla="*/ 1046434 w 1531362"/>
              <a:gd name="connsiteY52" fmla="*/ 113809 h 1473378"/>
              <a:gd name="connsiteX53" fmla="*/ 1010340 w 1531362"/>
              <a:gd name="connsiteY53" fmla="*/ 101778 h 1473378"/>
              <a:gd name="connsiteX54" fmla="*/ 974245 w 1531362"/>
              <a:gd name="connsiteY54" fmla="*/ 77715 h 1473378"/>
              <a:gd name="connsiteX55" fmla="*/ 926119 w 1531362"/>
              <a:gd name="connsiteY55" fmla="*/ 65683 h 1473378"/>
              <a:gd name="connsiteX56" fmla="*/ 781740 w 1531362"/>
              <a:gd name="connsiteY56" fmla="*/ 41620 h 1473378"/>
              <a:gd name="connsiteX57" fmla="*/ 757676 w 1531362"/>
              <a:gd name="connsiteY57" fmla="*/ 41620 h 1473378"/>
              <a:gd name="connsiteX58" fmla="*/ 697519 w 1531362"/>
              <a:gd name="connsiteY58" fmla="*/ 29588 h 147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31362" h="1473378">
                <a:moveTo>
                  <a:pt x="697519" y="29588"/>
                </a:moveTo>
                <a:lnTo>
                  <a:pt x="697519" y="29588"/>
                </a:lnTo>
                <a:cubicBezTo>
                  <a:pt x="528696" y="-7928"/>
                  <a:pt x="576523" y="-7266"/>
                  <a:pt x="336571" y="17557"/>
                </a:cubicBezTo>
                <a:cubicBezTo>
                  <a:pt x="303675" y="20960"/>
                  <a:pt x="272403" y="33599"/>
                  <a:pt x="240319" y="41620"/>
                </a:cubicBezTo>
                <a:lnTo>
                  <a:pt x="192192" y="53651"/>
                </a:lnTo>
                <a:lnTo>
                  <a:pt x="120003" y="101778"/>
                </a:lnTo>
                <a:cubicBezTo>
                  <a:pt x="107971" y="109799"/>
                  <a:pt x="97626" y="121268"/>
                  <a:pt x="83908" y="125841"/>
                </a:cubicBezTo>
                <a:lnTo>
                  <a:pt x="47813" y="137873"/>
                </a:lnTo>
                <a:cubicBezTo>
                  <a:pt x="-7255" y="211298"/>
                  <a:pt x="-14034" y="198133"/>
                  <a:pt x="23750" y="330378"/>
                </a:cubicBezTo>
                <a:cubicBezTo>
                  <a:pt x="27723" y="344282"/>
                  <a:pt x="47813" y="346420"/>
                  <a:pt x="59845" y="354441"/>
                </a:cubicBezTo>
                <a:cubicBezTo>
                  <a:pt x="67866" y="370483"/>
                  <a:pt x="76843" y="386082"/>
                  <a:pt x="83908" y="402567"/>
                </a:cubicBezTo>
                <a:cubicBezTo>
                  <a:pt x="88904" y="414224"/>
                  <a:pt x="88017" y="428759"/>
                  <a:pt x="95940" y="438662"/>
                </a:cubicBezTo>
                <a:cubicBezTo>
                  <a:pt x="104973" y="449953"/>
                  <a:pt x="120003" y="454704"/>
                  <a:pt x="132034" y="462725"/>
                </a:cubicBezTo>
                <a:cubicBezTo>
                  <a:pt x="140055" y="474757"/>
                  <a:pt x="145873" y="488595"/>
                  <a:pt x="156098" y="498820"/>
                </a:cubicBezTo>
                <a:cubicBezTo>
                  <a:pt x="173105" y="515827"/>
                  <a:pt x="221444" y="537509"/>
                  <a:pt x="240319" y="546946"/>
                </a:cubicBezTo>
                <a:cubicBezTo>
                  <a:pt x="252350" y="558978"/>
                  <a:pt x="263342" y="572148"/>
                  <a:pt x="276413" y="583041"/>
                </a:cubicBezTo>
                <a:cubicBezTo>
                  <a:pt x="312085" y="612768"/>
                  <a:pt x="318609" y="605952"/>
                  <a:pt x="360634" y="631167"/>
                </a:cubicBezTo>
                <a:cubicBezTo>
                  <a:pt x="464061" y="693223"/>
                  <a:pt x="396317" y="667126"/>
                  <a:pt x="468919" y="691325"/>
                </a:cubicBezTo>
                <a:cubicBezTo>
                  <a:pt x="480950" y="699346"/>
                  <a:pt x="492080" y="708921"/>
                  <a:pt x="505013" y="715388"/>
                </a:cubicBezTo>
                <a:cubicBezTo>
                  <a:pt x="516357" y="721060"/>
                  <a:pt x="530021" y="721261"/>
                  <a:pt x="541108" y="727420"/>
                </a:cubicBezTo>
                <a:cubicBezTo>
                  <a:pt x="605871" y="763399"/>
                  <a:pt x="605547" y="767795"/>
                  <a:pt x="649392" y="811641"/>
                </a:cubicBezTo>
                <a:cubicBezTo>
                  <a:pt x="657413" y="835704"/>
                  <a:pt x="668480" y="858958"/>
                  <a:pt x="673455" y="883830"/>
                </a:cubicBezTo>
                <a:lnTo>
                  <a:pt x="697519" y="1004146"/>
                </a:lnTo>
                <a:cubicBezTo>
                  <a:pt x="704325" y="1079014"/>
                  <a:pt x="708274" y="1147519"/>
                  <a:pt x="721582" y="1220715"/>
                </a:cubicBezTo>
                <a:cubicBezTo>
                  <a:pt x="724540" y="1236984"/>
                  <a:pt x="729070" y="1252942"/>
                  <a:pt x="733613" y="1268841"/>
                </a:cubicBezTo>
                <a:cubicBezTo>
                  <a:pt x="740154" y="1291735"/>
                  <a:pt x="755760" y="1336324"/>
                  <a:pt x="769708" y="1353062"/>
                </a:cubicBezTo>
                <a:cubicBezTo>
                  <a:pt x="778965" y="1364171"/>
                  <a:pt x="794036" y="1368720"/>
                  <a:pt x="805803" y="1377125"/>
                </a:cubicBezTo>
                <a:cubicBezTo>
                  <a:pt x="822120" y="1388780"/>
                  <a:pt x="836924" y="1402592"/>
                  <a:pt x="853929" y="1413220"/>
                </a:cubicBezTo>
                <a:cubicBezTo>
                  <a:pt x="880945" y="1430105"/>
                  <a:pt x="907989" y="1440698"/>
                  <a:pt x="938150" y="1449315"/>
                </a:cubicBezTo>
                <a:cubicBezTo>
                  <a:pt x="954049" y="1453858"/>
                  <a:pt x="970061" y="1458103"/>
                  <a:pt x="986276" y="1461346"/>
                </a:cubicBezTo>
                <a:cubicBezTo>
                  <a:pt x="1010198" y="1466130"/>
                  <a:pt x="1034403" y="1469367"/>
                  <a:pt x="1058466" y="1473378"/>
                </a:cubicBezTo>
                <a:cubicBezTo>
                  <a:pt x="1114519" y="1467150"/>
                  <a:pt x="1162782" y="1466680"/>
                  <a:pt x="1214876" y="1449315"/>
                </a:cubicBezTo>
                <a:cubicBezTo>
                  <a:pt x="1235365" y="1442485"/>
                  <a:pt x="1254812" y="1432834"/>
                  <a:pt x="1275034" y="1425251"/>
                </a:cubicBezTo>
                <a:cubicBezTo>
                  <a:pt x="1286909" y="1420798"/>
                  <a:pt x="1299472" y="1418216"/>
                  <a:pt x="1311129" y="1413220"/>
                </a:cubicBezTo>
                <a:cubicBezTo>
                  <a:pt x="1327614" y="1406155"/>
                  <a:pt x="1342770" y="1396222"/>
                  <a:pt x="1359255" y="1389157"/>
                </a:cubicBezTo>
                <a:cubicBezTo>
                  <a:pt x="1393504" y="1374479"/>
                  <a:pt x="1402543" y="1381963"/>
                  <a:pt x="1431445" y="1353062"/>
                </a:cubicBezTo>
                <a:cubicBezTo>
                  <a:pt x="1445624" y="1338883"/>
                  <a:pt x="1455508" y="1320978"/>
                  <a:pt x="1467540" y="1304936"/>
                </a:cubicBezTo>
                <a:cubicBezTo>
                  <a:pt x="1473647" y="1280505"/>
                  <a:pt x="1481244" y="1244887"/>
                  <a:pt x="1491603" y="1220715"/>
                </a:cubicBezTo>
                <a:cubicBezTo>
                  <a:pt x="1498668" y="1204229"/>
                  <a:pt x="1507645" y="1188630"/>
                  <a:pt x="1515666" y="1172588"/>
                </a:cubicBezTo>
                <a:cubicBezTo>
                  <a:pt x="1538419" y="1036077"/>
                  <a:pt x="1534686" y="1090525"/>
                  <a:pt x="1515666" y="871799"/>
                </a:cubicBezTo>
                <a:cubicBezTo>
                  <a:pt x="1514233" y="855325"/>
                  <a:pt x="1506592" y="839942"/>
                  <a:pt x="1503634" y="823673"/>
                </a:cubicBezTo>
                <a:cubicBezTo>
                  <a:pt x="1470217" y="639877"/>
                  <a:pt x="1517967" y="844904"/>
                  <a:pt x="1467540" y="643199"/>
                </a:cubicBezTo>
                <a:cubicBezTo>
                  <a:pt x="1462435" y="622777"/>
                  <a:pt x="1453065" y="580075"/>
                  <a:pt x="1443476" y="558978"/>
                </a:cubicBezTo>
                <a:cubicBezTo>
                  <a:pt x="1428632" y="526322"/>
                  <a:pt x="1406693" y="496756"/>
                  <a:pt x="1395350" y="462725"/>
                </a:cubicBezTo>
                <a:cubicBezTo>
                  <a:pt x="1367135" y="378076"/>
                  <a:pt x="1403858" y="482576"/>
                  <a:pt x="1359255" y="378504"/>
                </a:cubicBezTo>
                <a:cubicBezTo>
                  <a:pt x="1354259" y="366847"/>
                  <a:pt x="1353516" y="353420"/>
                  <a:pt x="1347224" y="342409"/>
                </a:cubicBezTo>
                <a:cubicBezTo>
                  <a:pt x="1337275" y="324998"/>
                  <a:pt x="1323161" y="310325"/>
                  <a:pt x="1311129" y="294283"/>
                </a:cubicBezTo>
                <a:cubicBezTo>
                  <a:pt x="1307119" y="282251"/>
                  <a:pt x="1306707" y="268334"/>
                  <a:pt x="1299098" y="258188"/>
                </a:cubicBezTo>
                <a:cubicBezTo>
                  <a:pt x="1282083" y="235501"/>
                  <a:pt x="1258993" y="218083"/>
                  <a:pt x="1238940" y="198030"/>
                </a:cubicBezTo>
                <a:cubicBezTo>
                  <a:pt x="1230919" y="190009"/>
                  <a:pt x="1225638" y="177554"/>
                  <a:pt x="1214876" y="173967"/>
                </a:cubicBezTo>
                <a:lnTo>
                  <a:pt x="1178782" y="161936"/>
                </a:lnTo>
                <a:cubicBezTo>
                  <a:pt x="1162740" y="149904"/>
                  <a:pt x="1149501" y="132694"/>
                  <a:pt x="1130655" y="125841"/>
                </a:cubicBezTo>
                <a:cubicBezTo>
                  <a:pt x="1104004" y="116150"/>
                  <a:pt x="1074242" y="119371"/>
                  <a:pt x="1046434" y="113809"/>
                </a:cubicBezTo>
                <a:cubicBezTo>
                  <a:pt x="1033998" y="111322"/>
                  <a:pt x="1022371" y="105788"/>
                  <a:pt x="1010340" y="101778"/>
                </a:cubicBezTo>
                <a:cubicBezTo>
                  <a:pt x="998308" y="93757"/>
                  <a:pt x="987536" y="83411"/>
                  <a:pt x="974245" y="77715"/>
                </a:cubicBezTo>
                <a:cubicBezTo>
                  <a:pt x="959046" y="71201"/>
                  <a:pt x="942261" y="69270"/>
                  <a:pt x="926119" y="65683"/>
                </a:cubicBezTo>
                <a:cubicBezTo>
                  <a:pt x="877265" y="54826"/>
                  <a:pt x="831967" y="47200"/>
                  <a:pt x="781740" y="41620"/>
                </a:cubicBezTo>
                <a:cubicBezTo>
                  <a:pt x="773768" y="40734"/>
                  <a:pt x="765697" y="41620"/>
                  <a:pt x="757676" y="41620"/>
                </a:cubicBezTo>
                <a:lnTo>
                  <a:pt x="697519" y="2958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 77"/>
          <p:cNvSpPr/>
          <p:nvPr/>
        </p:nvSpPr>
        <p:spPr>
          <a:xfrm>
            <a:off x="1072970" y="1715295"/>
            <a:ext cx="553453" cy="325003"/>
          </a:xfrm>
          <a:custGeom>
            <a:avLst/>
            <a:gdLst>
              <a:gd name="connsiteX0" fmla="*/ 661736 w 1106905"/>
              <a:gd name="connsiteY0" fmla="*/ 0 h 649705"/>
              <a:gd name="connsiteX1" fmla="*/ 661736 w 1106905"/>
              <a:gd name="connsiteY1" fmla="*/ 0 h 649705"/>
              <a:gd name="connsiteX2" fmla="*/ 240631 w 1106905"/>
              <a:gd name="connsiteY2" fmla="*/ 12031 h 649705"/>
              <a:gd name="connsiteX3" fmla="*/ 108284 w 1106905"/>
              <a:gd name="connsiteY3" fmla="*/ 72189 h 649705"/>
              <a:gd name="connsiteX4" fmla="*/ 36094 w 1106905"/>
              <a:gd name="connsiteY4" fmla="*/ 132347 h 649705"/>
              <a:gd name="connsiteX5" fmla="*/ 0 w 1106905"/>
              <a:gd name="connsiteY5" fmla="*/ 156410 h 649705"/>
              <a:gd name="connsiteX6" fmla="*/ 204536 w 1106905"/>
              <a:gd name="connsiteY6" fmla="*/ 192505 h 649705"/>
              <a:gd name="connsiteX7" fmla="*/ 336884 w 1106905"/>
              <a:gd name="connsiteY7" fmla="*/ 204537 h 649705"/>
              <a:gd name="connsiteX8" fmla="*/ 421105 w 1106905"/>
              <a:gd name="connsiteY8" fmla="*/ 240631 h 649705"/>
              <a:gd name="connsiteX9" fmla="*/ 445168 w 1106905"/>
              <a:gd name="connsiteY9" fmla="*/ 288758 h 649705"/>
              <a:gd name="connsiteX10" fmla="*/ 517357 w 1106905"/>
              <a:gd name="connsiteY10" fmla="*/ 360947 h 649705"/>
              <a:gd name="connsiteX11" fmla="*/ 553452 w 1106905"/>
              <a:gd name="connsiteY11" fmla="*/ 372979 h 649705"/>
              <a:gd name="connsiteX12" fmla="*/ 601579 w 1106905"/>
              <a:gd name="connsiteY12" fmla="*/ 445168 h 649705"/>
              <a:gd name="connsiteX13" fmla="*/ 625642 w 1106905"/>
              <a:gd name="connsiteY13" fmla="*/ 481263 h 649705"/>
              <a:gd name="connsiteX14" fmla="*/ 673768 w 1106905"/>
              <a:gd name="connsiteY14" fmla="*/ 553453 h 649705"/>
              <a:gd name="connsiteX15" fmla="*/ 697831 w 1106905"/>
              <a:gd name="connsiteY15" fmla="*/ 589547 h 649705"/>
              <a:gd name="connsiteX16" fmla="*/ 733926 w 1106905"/>
              <a:gd name="connsiteY16" fmla="*/ 613610 h 649705"/>
              <a:gd name="connsiteX17" fmla="*/ 818147 w 1106905"/>
              <a:gd name="connsiteY17" fmla="*/ 649705 h 649705"/>
              <a:gd name="connsiteX18" fmla="*/ 962526 w 1106905"/>
              <a:gd name="connsiteY18" fmla="*/ 637674 h 649705"/>
              <a:gd name="connsiteX19" fmla="*/ 998621 w 1106905"/>
              <a:gd name="connsiteY19" fmla="*/ 553453 h 649705"/>
              <a:gd name="connsiteX20" fmla="*/ 1046747 w 1106905"/>
              <a:gd name="connsiteY20" fmla="*/ 409074 h 649705"/>
              <a:gd name="connsiteX21" fmla="*/ 1058779 w 1106905"/>
              <a:gd name="connsiteY21" fmla="*/ 372979 h 649705"/>
              <a:gd name="connsiteX22" fmla="*/ 1106905 w 1106905"/>
              <a:gd name="connsiteY22" fmla="*/ 288758 h 649705"/>
              <a:gd name="connsiteX23" fmla="*/ 1094873 w 1106905"/>
              <a:gd name="connsiteY23" fmla="*/ 120316 h 649705"/>
              <a:gd name="connsiteX24" fmla="*/ 1058779 w 1106905"/>
              <a:gd name="connsiteY24" fmla="*/ 84221 h 649705"/>
              <a:gd name="connsiteX25" fmla="*/ 890336 w 1106905"/>
              <a:gd name="connsiteY25" fmla="*/ 12031 h 649705"/>
              <a:gd name="connsiteX26" fmla="*/ 733926 w 1106905"/>
              <a:gd name="connsiteY26" fmla="*/ 12031 h 649705"/>
              <a:gd name="connsiteX27" fmla="*/ 661736 w 1106905"/>
              <a:gd name="connsiteY27" fmla="*/ 0 h 64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06905" h="649705">
                <a:moveTo>
                  <a:pt x="661736" y="0"/>
                </a:moveTo>
                <a:lnTo>
                  <a:pt x="661736" y="0"/>
                </a:lnTo>
                <a:cubicBezTo>
                  <a:pt x="521368" y="4010"/>
                  <a:pt x="380881" y="5019"/>
                  <a:pt x="240631" y="12031"/>
                </a:cubicBezTo>
                <a:cubicBezTo>
                  <a:pt x="173647" y="15380"/>
                  <a:pt x="167037" y="33020"/>
                  <a:pt x="108284" y="72189"/>
                </a:cubicBezTo>
                <a:cubicBezTo>
                  <a:pt x="18672" y="131931"/>
                  <a:pt x="128728" y="55153"/>
                  <a:pt x="36094" y="132347"/>
                </a:cubicBezTo>
                <a:cubicBezTo>
                  <a:pt x="24986" y="141604"/>
                  <a:pt x="12031" y="148389"/>
                  <a:pt x="0" y="156410"/>
                </a:cubicBezTo>
                <a:cubicBezTo>
                  <a:pt x="83616" y="212157"/>
                  <a:pt x="18998" y="177662"/>
                  <a:pt x="204536" y="192505"/>
                </a:cubicBezTo>
                <a:cubicBezTo>
                  <a:pt x="248693" y="196038"/>
                  <a:pt x="292768" y="200526"/>
                  <a:pt x="336884" y="204537"/>
                </a:cubicBezTo>
                <a:cubicBezTo>
                  <a:pt x="367033" y="212074"/>
                  <a:pt x="399240" y="214393"/>
                  <a:pt x="421105" y="240631"/>
                </a:cubicBezTo>
                <a:cubicBezTo>
                  <a:pt x="432587" y="254410"/>
                  <a:pt x="436269" y="273185"/>
                  <a:pt x="445168" y="288758"/>
                </a:cubicBezTo>
                <a:cubicBezTo>
                  <a:pt x="466368" y="325859"/>
                  <a:pt x="477057" y="337919"/>
                  <a:pt x="517357" y="360947"/>
                </a:cubicBezTo>
                <a:cubicBezTo>
                  <a:pt x="528369" y="367239"/>
                  <a:pt x="541420" y="368968"/>
                  <a:pt x="553452" y="372979"/>
                </a:cubicBezTo>
                <a:lnTo>
                  <a:pt x="601579" y="445168"/>
                </a:lnTo>
                <a:lnTo>
                  <a:pt x="625642" y="481263"/>
                </a:lnTo>
                <a:cubicBezTo>
                  <a:pt x="646785" y="544695"/>
                  <a:pt x="623699" y="493371"/>
                  <a:pt x="673768" y="553453"/>
                </a:cubicBezTo>
                <a:cubicBezTo>
                  <a:pt x="683025" y="564561"/>
                  <a:pt x="687606" y="579322"/>
                  <a:pt x="697831" y="589547"/>
                </a:cubicBezTo>
                <a:cubicBezTo>
                  <a:pt x="708056" y="599772"/>
                  <a:pt x="721371" y="606436"/>
                  <a:pt x="733926" y="613610"/>
                </a:cubicBezTo>
                <a:cubicBezTo>
                  <a:pt x="775560" y="637401"/>
                  <a:pt x="777648" y="636206"/>
                  <a:pt x="818147" y="649705"/>
                </a:cubicBezTo>
                <a:cubicBezTo>
                  <a:pt x="866273" y="645695"/>
                  <a:pt x="916091" y="650941"/>
                  <a:pt x="962526" y="637674"/>
                </a:cubicBezTo>
                <a:cubicBezTo>
                  <a:pt x="985584" y="631086"/>
                  <a:pt x="994720" y="566132"/>
                  <a:pt x="998621" y="553453"/>
                </a:cubicBezTo>
                <a:cubicBezTo>
                  <a:pt x="998666" y="553306"/>
                  <a:pt x="1036036" y="441207"/>
                  <a:pt x="1046747" y="409074"/>
                </a:cubicBezTo>
                <a:cubicBezTo>
                  <a:pt x="1050758" y="397042"/>
                  <a:pt x="1051744" y="383532"/>
                  <a:pt x="1058779" y="372979"/>
                </a:cubicBezTo>
                <a:cubicBezTo>
                  <a:pt x="1092791" y="321961"/>
                  <a:pt x="1076375" y="349818"/>
                  <a:pt x="1106905" y="288758"/>
                </a:cubicBezTo>
                <a:cubicBezTo>
                  <a:pt x="1102894" y="232611"/>
                  <a:pt x="1107766" y="175110"/>
                  <a:pt x="1094873" y="120316"/>
                </a:cubicBezTo>
                <a:cubicBezTo>
                  <a:pt x="1090976" y="103753"/>
                  <a:pt x="1073134" y="93356"/>
                  <a:pt x="1058779" y="84221"/>
                </a:cubicBezTo>
                <a:cubicBezTo>
                  <a:pt x="1044014" y="74825"/>
                  <a:pt x="922893" y="12031"/>
                  <a:pt x="890336" y="12031"/>
                </a:cubicBezTo>
                <a:lnTo>
                  <a:pt x="733926" y="12031"/>
                </a:lnTo>
                <a:lnTo>
                  <a:pt x="661736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フリーフォーム 78"/>
          <p:cNvSpPr/>
          <p:nvPr/>
        </p:nvSpPr>
        <p:spPr>
          <a:xfrm>
            <a:off x="1216804" y="2075502"/>
            <a:ext cx="412377" cy="155179"/>
          </a:xfrm>
          <a:custGeom>
            <a:avLst/>
            <a:gdLst>
              <a:gd name="connsiteX0" fmla="*/ 89647 w 824753"/>
              <a:gd name="connsiteY0" fmla="*/ 280048 h 310215"/>
              <a:gd name="connsiteX1" fmla="*/ 89647 w 824753"/>
              <a:gd name="connsiteY1" fmla="*/ 280048 h 310215"/>
              <a:gd name="connsiteX2" fmla="*/ 53788 w 824753"/>
              <a:gd name="connsiteY2" fmla="*/ 172472 h 310215"/>
              <a:gd name="connsiteX3" fmla="*/ 17929 w 824753"/>
              <a:gd name="connsiteY3" fmla="*/ 118684 h 310215"/>
              <a:gd name="connsiteX4" fmla="*/ 0 w 824753"/>
              <a:gd name="connsiteY4" fmla="*/ 64896 h 310215"/>
              <a:gd name="connsiteX5" fmla="*/ 26894 w 824753"/>
              <a:gd name="connsiteY5" fmla="*/ 11107 h 310215"/>
              <a:gd name="connsiteX6" fmla="*/ 197223 w 824753"/>
              <a:gd name="connsiteY6" fmla="*/ 29037 h 310215"/>
              <a:gd name="connsiteX7" fmla="*/ 313764 w 824753"/>
              <a:gd name="connsiteY7" fmla="*/ 64896 h 310215"/>
              <a:gd name="connsiteX8" fmla="*/ 367553 w 824753"/>
              <a:gd name="connsiteY8" fmla="*/ 91790 h 310215"/>
              <a:gd name="connsiteX9" fmla="*/ 636494 w 824753"/>
              <a:gd name="connsiteY9" fmla="*/ 100754 h 310215"/>
              <a:gd name="connsiteX10" fmla="*/ 726141 w 824753"/>
              <a:gd name="connsiteY10" fmla="*/ 118684 h 310215"/>
              <a:gd name="connsiteX11" fmla="*/ 762000 w 824753"/>
              <a:gd name="connsiteY11" fmla="*/ 136613 h 310215"/>
              <a:gd name="connsiteX12" fmla="*/ 779929 w 824753"/>
              <a:gd name="connsiteY12" fmla="*/ 163507 h 310215"/>
              <a:gd name="connsiteX13" fmla="*/ 797859 w 824753"/>
              <a:gd name="connsiteY13" fmla="*/ 199366 h 310215"/>
              <a:gd name="connsiteX14" fmla="*/ 815788 w 824753"/>
              <a:gd name="connsiteY14" fmla="*/ 217296 h 310215"/>
              <a:gd name="connsiteX15" fmla="*/ 824753 w 824753"/>
              <a:gd name="connsiteY15" fmla="*/ 244190 h 310215"/>
              <a:gd name="connsiteX16" fmla="*/ 726141 w 824753"/>
              <a:gd name="connsiteY16" fmla="*/ 297978 h 310215"/>
              <a:gd name="connsiteX17" fmla="*/ 699247 w 824753"/>
              <a:gd name="connsiteY17" fmla="*/ 289013 h 310215"/>
              <a:gd name="connsiteX18" fmla="*/ 134470 w 824753"/>
              <a:gd name="connsiteY18" fmla="*/ 289013 h 310215"/>
              <a:gd name="connsiteX19" fmla="*/ 89647 w 824753"/>
              <a:gd name="connsiteY19" fmla="*/ 280048 h 3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4753" h="310215">
                <a:moveTo>
                  <a:pt x="89647" y="280048"/>
                </a:moveTo>
                <a:lnTo>
                  <a:pt x="89647" y="280048"/>
                </a:lnTo>
                <a:cubicBezTo>
                  <a:pt x="77694" y="244189"/>
                  <a:pt x="69139" y="207013"/>
                  <a:pt x="53788" y="172472"/>
                </a:cubicBezTo>
                <a:cubicBezTo>
                  <a:pt x="45036" y="152781"/>
                  <a:pt x="27566" y="137958"/>
                  <a:pt x="17929" y="118684"/>
                </a:cubicBezTo>
                <a:cubicBezTo>
                  <a:pt x="9477" y="101780"/>
                  <a:pt x="0" y="64896"/>
                  <a:pt x="0" y="64896"/>
                </a:cubicBezTo>
                <a:cubicBezTo>
                  <a:pt x="8965" y="46966"/>
                  <a:pt x="7508" y="16209"/>
                  <a:pt x="26894" y="11107"/>
                </a:cubicBezTo>
                <a:cubicBezTo>
                  <a:pt x="128347" y="-15592"/>
                  <a:pt x="135024" y="12074"/>
                  <a:pt x="197223" y="29037"/>
                </a:cubicBezTo>
                <a:cubicBezTo>
                  <a:pt x="247680" y="42798"/>
                  <a:pt x="270141" y="43085"/>
                  <a:pt x="313764" y="64896"/>
                </a:cubicBezTo>
                <a:cubicBezTo>
                  <a:pt x="335435" y="75731"/>
                  <a:pt x="341916" y="90236"/>
                  <a:pt x="367553" y="91790"/>
                </a:cubicBezTo>
                <a:cubicBezTo>
                  <a:pt x="457086" y="97216"/>
                  <a:pt x="546847" y="97766"/>
                  <a:pt x="636494" y="100754"/>
                </a:cubicBezTo>
                <a:cubicBezTo>
                  <a:pt x="655087" y="103853"/>
                  <a:pt x="704743" y="110660"/>
                  <a:pt x="726141" y="118684"/>
                </a:cubicBezTo>
                <a:cubicBezTo>
                  <a:pt x="738654" y="123376"/>
                  <a:pt x="750047" y="130637"/>
                  <a:pt x="762000" y="136613"/>
                </a:cubicBezTo>
                <a:cubicBezTo>
                  <a:pt x="767976" y="145578"/>
                  <a:pt x="774584" y="154152"/>
                  <a:pt x="779929" y="163507"/>
                </a:cubicBezTo>
                <a:cubicBezTo>
                  <a:pt x="786559" y="175110"/>
                  <a:pt x="790446" y="188247"/>
                  <a:pt x="797859" y="199366"/>
                </a:cubicBezTo>
                <a:cubicBezTo>
                  <a:pt x="802547" y="206399"/>
                  <a:pt x="809812" y="211319"/>
                  <a:pt x="815788" y="217296"/>
                </a:cubicBezTo>
                <a:cubicBezTo>
                  <a:pt x="818776" y="226261"/>
                  <a:pt x="824753" y="234740"/>
                  <a:pt x="824753" y="244190"/>
                </a:cubicBezTo>
                <a:cubicBezTo>
                  <a:pt x="824753" y="337994"/>
                  <a:pt x="818035" y="307168"/>
                  <a:pt x="726141" y="297978"/>
                </a:cubicBezTo>
                <a:cubicBezTo>
                  <a:pt x="717176" y="294990"/>
                  <a:pt x="708677" y="289621"/>
                  <a:pt x="699247" y="289013"/>
                </a:cubicBezTo>
                <a:cubicBezTo>
                  <a:pt x="453688" y="273170"/>
                  <a:pt x="394434" y="281585"/>
                  <a:pt x="134470" y="289013"/>
                </a:cubicBezTo>
                <a:cubicBezTo>
                  <a:pt x="104741" y="298923"/>
                  <a:pt x="97118" y="281542"/>
                  <a:pt x="89647" y="28004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左矢印 79"/>
          <p:cNvSpPr/>
          <p:nvPr/>
        </p:nvSpPr>
        <p:spPr>
          <a:xfrm rot="20362195">
            <a:off x="2018050" y="1732185"/>
            <a:ext cx="344315" cy="242428"/>
          </a:xfrm>
          <a:prstGeom prst="lef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左矢印 81"/>
          <p:cNvSpPr/>
          <p:nvPr/>
        </p:nvSpPr>
        <p:spPr>
          <a:xfrm rot="10800000">
            <a:off x="2320999" y="850798"/>
            <a:ext cx="289038" cy="287090"/>
          </a:xfrm>
          <a:prstGeom prst="leftArrow">
            <a:avLst/>
          </a:prstGeom>
          <a:solidFill>
            <a:srgbClr val="AA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左矢印 82"/>
          <p:cNvSpPr/>
          <p:nvPr/>
        </p:nvSpPr>
        <p:spPr>
          <a:xfrm rot="10800000">
            <a:off x="4230217" y="850798"/>
            <a:ext cx="289038" cy="287090"/>
          </a:xfrm>
          <a:prstGeom prst="leftArrow">
            <a:avLst/>
          </a:prstGeom>
          <a:solidFill>
            <a:srgbClr val="AA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左矢印 83"/>
          <p:cNvSpPr/>
          <p:nvPr/>
        </p:nvSpPr>
        <p:spPr>
          <a:xfrm rot="5400000">
            <a:off x="3474101" y="1715394"/>
            <a:ext cx="289171" cy="286958"/>
          </a:xfrm>
          <a:prstGeom prst="leftArrow">
            <a:avLst/>
          </a:prstGeom>
          <a:solidFill>
            <a:srgbClr val="AA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左矢印 85"/>
          <p:cNvSpPr/>
          <p:nvPr/>
        </p:nvSpPr>
        <p:spPr>
          <a:xfrm rot="5400000">
            <a:off x="3473026" y="491698"/>
            <a:ext cx="289171" cy="286958"/>
          </a:xfrm>
          <a:prstGeom prst="leftArrow">
            <a:avLst/>
          </a:prstGeom>
          <a:solidFill>
            <a:srgbClr val="AAE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2978842" y="2525759"/>
            <a:ext cx="684076" cy="28816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2502024" y="2219583"/>
            <a:ext cx="1656184" cy="90051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1" name="フリーフォーム 90"/>
          <p:cNvSpPr/>
          <p:nvPr/>
        </p:nvSpPr>
        <p:spPr>
          <a:xfrm>
            <a:off x="3043518" y="2708595"/>
            <a:ext cx="694766" cy="382615"/>
          </a:xfrm>
          <a:custGeom>
            <a:avLst/>
            <a:gdLst>
              <a:gd name="connsiteX0" fmla="*/ 0 w 1389530"/>
              <a:gd name="connsiteY0" fmla="*/ 98612 h 764875"/>
              <a:gd name="connsiteX1" fmla="*/ 0 w 1389530"/>
              <a:gd name="connsiteY1" fmla="*/ 98612 h 764875"/>
              <a:gd name="connsiteX2" fmla="*/ 62753 w 1389530"/>
              <a:gd name="connsiteY2" fmla="*/ 161365 h 764875"/>
              <a:gd name="connsiteX3" fmla="*/ 125506 w 1389530"/>
              <a:gd name="connsiteY3" fmla="*/ 233083 h 764875"/>
              <a:gd name="connsiteX4" fmla="*/ 152400 w 1389530"/>
              <a:gd name="connsiteY4" fmla="*/ 251012 h 764875"/>
              <a:gd name="connsiteX5" fmla="*/ 206189 w 1389530"/>
              <a:gd name="connsiteY5" fmla="*/ 268942 h 764875"/>
              <a:gd name="connsiteX6" fmla="*/ 268941 w 1389530"/>
              <a:gd name="connsiteY6" fmla="*/ 295836 h 764875"/>
              <a:gd name="connsiteX7" fmla="*/ 295836 w 1389530"/>
              <a:gd name="connsiteY7" fmla="*/ 313765 h 764875"/>
              <a:gd name="connsiteX8" fmla="*/ 385483 w 1389530"/>
              <a:gd name="connsiteY8" fmla="*/ 340659 h 764875"/>
              <a:gd name="connsiteX9" fmla="*/ 421341 w 1389530"/>
              <a:gd name="connsiteY9" fmla="*/ 358589 h 764875"/>
              <a:gd name="connsiteX10" fmla="*/ 484094 w 1389530"/>
              <a:gd name="connsiteY10" fmla="*/ 376518 h 764875"/>
              <a:gd name="connsiteX11" fmla="*/ 510989 w 1389530"/>
              <a:gd name="connsiteY11" fmla="*/ 385483 h 764875"/>
              <a:gd name="connsiteX12" fmla="*/ 546847 w 1389530"/>
              <a:gd name="connsiteY12" fmla="*/ 394447 h 764875"/>
              <a:gd name="connsiteX13" fmla="*/ 573741 w 1389530"/>
              <a:gd name="connsiteY13" fmla="*/ 403412 h 764875"/>
              <a:gd name="connsiteX14" fmla="*/ 717177 w 1389530"/>
              <a:gd name="connsiteY14" fmla="*/ 430306 h 764875"/>
              <a:gd name="connsiteX15" fmla="*/ 779930 w 1389530"/>
              <a:gd name="connsiteY15" fmla="*/ 439271 h 764875"/>
              <a:gd name="connsiteX16" fmla="*/ 851647 w 1389530"/>
              <a:gd name="connsiteY16" fmla="*/ 466165 h 764875"/>
              <a:gd name="connsiteX17" fmla="*/ 887506 w 1389530"/>
              <a:gd name="connsiteY17" fmla="*/ 484094 h 764875"/>
              <a:gd name="connsiteX18" fmla="*/ 905436 w 1389530"/>
              <a:gd name="connsiteY18" fmla="*/ 502024 h 764875"/>
              <a:gd name="connsiteX19" fmla="*/ 932330 w 1389530"/>
              <a:gd name="connsiteY19" fmla="*/ 519953 h 764875"/>
              <a:gd name="connsiteX20" fmla="*/ 986118 w 1389530"/>
              <a:gd name="connsiteY20" fmla="*/ 600636 h 764875"/>
              <a:gd name="connsiteX21" fmla="*/ 1013012 w 1389530"/>
              <a:gd name="connsiteY21" fmla="*/ 636494 h 764875"/>
              <a:gd name="connsiteX22" fmla="*/ 1030941 w 1389530"/>
              <a:gd name="connsiteY22" fmla="*/ 654424 h 764875"/>
              <a:gd name="connsiteX23" fmla="*/ 1048871 w 1389530"/>
              <a:gd name="connsiteY23" fmla="*/ 681318 h 764875"/>
              <a:gd name="connsiteX24" fmla="*/ 1066800 w 1389530"/>
              <a:gd name="connsiteY24" fmla="*/ 717177 h 764875"/>
              <a:gd name="connsiteX25" fmla="*/ 1093694 w 1389530"/>
              <a:gd name="connsiteY25" fmla="*/ 735106 h 764875"/>
              <a:gd name="connsiteX26" fmla="*/ 1111624 w 1389530"/>
              <a:gd name="connsiteY26" fmla="*/ 762000 h 764875"/>
              <a:gd name="connsiteX27" fmla="*/ 1246094 w 1389530"/>
              <a:gd name="connsiteY27" fmla="*/ 735106 h 764875"/>
              <a:gd name="connsiteX28" fmla="*/ 1326777 w 1389530"/>
              <a:gd name="connsiteY28" fmla="*/ 672353 h 764875"/>
              <a:gd name="connsiteX29" fmla="*/ 1362636 w 1389530"/>
              <a:gd name="connsiteY29" fmla="*/ 609600 h 764875"/>
              <a:gd name="connsiteX30" fmla="*/ 1380565 w 1389530"/>
              <a:gd name="connsiteY30" fmla="*/ 555812 h 764875"/>
              <a:gd name="connsiteX31" fmla="*/ 1389530 w 1389530"/>
              <a:gd name="connsiteY31" fmla="*/ 412377 h 764875"/>
              <a:gd name="connsiteX32" fmla="*/ 1380565 w 1389530"/>
              <a:gd name="connsiteY32" fmla="*/ 224118 h 764875"/>
              <a:gd name="connsiteX33" fmla="*/ 1371600 w 1389530"/>
              <a:gd name="connsiteY33" fmla="*/ 197224 h 764875"/>
              <a:gd name="connsiteX34" fmla="*/ 1335741 w 1389530"/>
              <a:gd name="connsiteY34" fmla="*/ 116542 h 764875"/>
              <a:gd name="connsiteX35" fmla="*/ 1326777 w 1389530"/>
              <a:gd name="connsiteY35" fmla="*/ 89647 h 764875"/>
              <a:gd name="connsiteX36" fmla="*/ 1290918 w 1389530"/>
              <a:gd name="connsiteY36" fmla="*/ 26894 h 764875"/>
              <a:gd name="connsiteX37" fmla="*/ 1246094 w 1389530"/>
              <a:gd name="connsiteY37" fmla="*/ 0 h 764875"/>
              <a:gd name="connsiteX38" fmla="*/ 1264024 w 1389530"/>
              <a:gd name="connsiteY38" fmla="*/ 44824 h 764875"/>
              <a:gd name="connsiteX39" fmla="*/ 896471 w 1389530"/>
              <a:gd name="connsiteY39" fmla="*/ 188259 h 764875"/>
              <a:gd name="connsiteX40" fmla="*/ 259977 w 1389530"/>
              <a:gd name="connsiteY40" fmla="*/ 197224 h 764875"/>
              <a:gd name="connsiteX41" fmla="*/ 0 w 1389530"/>
              <a:gd name="connsiteY41" fmla="*/ 98612 h 76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89530" h="764875">
                <a:moveTo>
                  <a:pt x="0" y="98612"/>
                </a:moveTo>
                <a:lnTo>
                  <a:pt x="0" y="98612"/>
                </a:lnTo>
                <a:cubicBezTo>
                  <a:pt x="20918" y="119530"/>
                  <a:pt x="42964" y="139377"/>
                  <a:pt x="62753" y="161365"/>
                </a:cubicBezTo>
                <a:cubicBezTo>
                  <a:pt x="98288" y="200849"/>
                  <a:pt x="61524" y="190429"/>
                  <a:pt x="125506" y="233083"/>
                </a:cubicBezTo>
                <a:cubicBezTo>
                  <a:pt x="134471" y="239059"/>
                  <a:pt x="142554" y="246636"/>
                  <a:pt x="152400" y="251012"/>
                </a:cubicBezTo>
                <a:cubicBezTo>
                  <a:pt x="169671" y="258688"/>
                  <a:pt x="190464" y="258459"/>
                  <a:pt x="206189" y="268942"/>
                </a:cubicBezTo>
                <a:cubicBezTo>
                  <a:pt x="243334" y="293705"/>
                  <a:pt x="222631" y="284258"/>
                  <a:pt x="268941" y="295836"/>
                </a:cubicBezTo>
                <a:cubicBezTo>
                  <a:pt x="277906" y="301812"/>
                  <a:pt x="285933" y="309521"/>
                  <a:pt x="295836" y="313765"/>
                </a:cubicBezTo>
                <a:cubicBezTo>
                  <a:pt x="385863" y="352348"/>
                  <a:pt x="265038" y="280433"/>
                  <a:pt x="385483" y="340659"/>
                </a:cubicBezTo>
                <a:cubicBezTo>
                  <a:pt x="397436" y="346636"/>
                  <a:pt x="409058" y="353325"/>
                  <a:pt x="421341" y="358589"/>
                </a:cubicBezTo>
                <a:cubicBezTo>
                  <a:pt x="442824" y="367796"/>
                  <a:pt x="461364" y="370023"/>
                  <a:pt x="484094" y="376518"/>
                </a:cubicBezTo>
                <a:cubicBezTo>
                  <a:pt x="493180" y="379114"/>
                  <a:pt x="501903" y="382887"/>
                  <a:pt x="510989" y="385483"/>
                </a:cubicBezTo>
                <a:cubicBezTo>
                  <a:pt x="522835" y="388868"/>
                  <a:pt x="535001" y="391062"/>
                  <a:pt x="546847" y="394447"/>
                </a:cubicBezTo>
                <a:cubicBezTo>
                  <a:pt x="555933" y="397043"/>
                  <a:pt x="564533" y="401287"/>
                  <a:pt x="573741" y="403412"/>
                </a:cubicBezTo>
                <a:cubicBezTo>
                  <a:pt x="614817" y="412891"/>
                  <a:pt x="672931" y="423499"/>
                  <a:pt x="717177" y="430306"/>
                </a:cubicBezTo>
                <a:cubicBezTo>
                  <a:pt x="738061" y="433519"/>
                  <a:pt x="759012" y="436283"/>
                  <a:pt x="779930" y="439271"/>
                </a:cubicBezTo>
                <a:cubicBezTo>
                  <a:pt x="809499" y="449128"/>
                  <a:pt x="819491" y="451874"/>
                  <a:pt x="851647" y="466165"/>
                </a:cubicBezTo>
                <a:cubicBezTo>
                  <a:pt x="863859" y="471592"/>
                  <a:pt x="875553" y="478118"/>
                  <a:pt x="887506" y="484094"/>
                </a:cubicBezTo>
                <a:cubicBezTo>
                  <a:pt x="893483" y="490071"/>
                  <a:pt x="898836" y="496744"/>
                  <a:pt x="905436" y="502024"/>
                </a:cubicBezTo>
                <a:cubicBezTo>
                  <a:pt x="913849" y="508755"/>
                  <a:pt x="925235" y="511845"/>
                  <a:pt x="932330" y="519953"/>
                </a:cubicBezTo>
                <a:cubicBezTo>
                  <a:pt x="948029" y="537895"/>
                  <a:pt x="969304" y="578218"/>
                  <a:pt x="986118" y="600636"/>
                </a:cubicBezTo>
                <a:cubicBezTo>
                  <a:pt x="995083" y="612589"/>
                  <a:pt x="1003447" y="625016"/>
                  <a:pt x="1013012" y="636494"/>
                </a:cubicBezTo>
                <a:cubicBezTo>
                  <a:pt x="1018423" y="642987"/>
                  <a:pt x="1025661" y="647824"/>
                  <a:pt x="1030941" y="654424"/>
                </a:cubicBezTo>
                <a:cubicBezTo>
                  <a:pt x="1037672" y="662837"/>
                  <a:pt x="1043525" y="671963"/>
                  <a:pt x="1048871" y="681318"/>
                </a:cubicBezTo>
                <a:cubicBezTo>
                  <a:pt x="1055501" y="692921"/>
                  <a:pt x="1058245" y="706911"/>
                  <a:pt x="1066800" y="717177"/>
                </a:cubicBezTo>
                <a:cubicBezTo>
                  <a:pt x="1073697" y="725454"/>
                  <a:pt x="1084729" y="729130"/>
                  <a:pt x="1093694" y="735106"/>
                </a:cubicBezTo>
                <a:cubicBezTo>
                  <a:pt x="1099671" y="744071"/>
                  <a:pt x="1100975" y="760362"/>
                  <a:pt x="1111624" y="762000"/>
                </a:cubicBezTo>
                <a:cubicBezTo>
                  <a:pt x="1165792" y="770334"/>
                  <a:pt x="1204098" y="760304"/>
                  <a:pt x="1246094" y="735106"/>
                </a:cubicBezTo>
                <a:cubicBezTo>
                  <a:pt x="1279413" y="715114"/>
                  <a:pt x="1302895" y="701012"/>
                  <a:pt x="1326777" y="672353"/>
                </a:cubicBezTo>
                <a:cubicBezTo>
                  <a:pt x="1339216" y="657426"/>
                  <a:pt x="1355892" y="626459"/>
                  <a:pt x="1362636" y="609600"/>
                </a:cubicBezTo>
                <a:cubicBezTo>
                  <a:pt x="1369655" y="592053"/>
                  <a:pt x="1380565" y="555812"/>
                  <a:pt x="1380565" y="555812"/>
                </a:cubicBezTo>
                <a:cubicBezTo>
                  <a:pt x="1383553" y="508000"/>
                  <a:pt x="1389530" y="460282"/>
                  <a:pt x="1389530" y="412377"/>
                </a:cubicBezTo>
                <a:cubicBezTo>
                  <a:pt x="1389530" y="349553"/>
                  <a:pt x="1385782" y="286725"/>
                  <a:pt x="1380565" y="224118"/>
                </a:cubicBezTo>
                <a:cubicBezTo>
                  <a:pt x="1379780" y="214701"/>
                  <a:pt x="1374918" y="206072"/>
                  <a:pt x="1371600" y="197224"/>
                </a:cubicBezTo>
                <a:cubicBezTo>
                  <a:pt x="1329882" y="85975"/>
                  <a:pt x="1376502" y="211651"/>
                  <a:pt x="1335741" y="116542"/>
                </a:cubicBezTo>
                <a:cubicBezTo>
                  <a:pt x="1332019" y="107856"/>
                  <a:pt x="1330499" y="98333"/>
                  <a:pt x="1326777" y="89647"/>
                </a:cubicBezTo>
                <a:cubicBezTo>
                  <a:pt x="1321506" y="77348"/>
                  <a:pt x="1302168" y="38144"/>
                  <a:pt x="1290918" y="26894"/>
                </a:cubicBezTo>
                <a:cubicBezTo>
                  <a:pt x="1280101" y="16077"/>
                  <a:pt x="1260241" y="7074"/>
                  <a:pt x="1246094" y="0"/>
                </a:cubicBezTo>
                <a:lnTo>
                  <a:pt x="1264024" y="44824"/>
                </a:lnTo>
                <a:lnTo>
                  <a:pt x="896471" y="188259"/>
                </a:lnTo>
                <a:lnTo>
                  <a:pt x="259977" y="197224"/>
                </a:lnTo>
                <a:lnTo>
                  <a:pt x="0" y="9861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2" name="フリーフォーム 91"/>
          <p:cNvSpPr/>
          <p:nvPr/>
        </p:nvSpPr>
        <p:spPr>
          <a:xfrm>
            <a:off x="2789017" y="2354326"/>
            <a:ext cx="300318" cy="520193"/>
          </a:xfrm>
          <a:custGeom>
            <a:avLst/>
            <a:gdLst>
              <a:gd name="connsiteX0" fmla="*/ 0 w 600635"/>
              <a:gd name="connsiteY0" fmla="*/ 206188 h 1039905"/>
              <a:gd name="connsiteX1" fmla="*/ 0 w 600635"/>
              <a:gd name="connsiteY1" fmla="*/ 206188 h 1039905"/>
              <a:gd name="connsiteX2" fmla="*/ 44823 w 600635"/>
              <a:gd name="connsiteY2" fmla="*/ 349623 h 1039905"/>
              <a:gd name="connsiteX3" fmla="*/ 71717 w 600635"/>
              <a:gd name="connsiteY3" fmla="*/ 439270 h 1039905"/>
              <a:gd name="connsiteX4" fmla="*/ 62753 w 600635"/>
              <a:gd name="connsiteY4" fmla="*/ 663388 h 1039905"/>
              <a:gd name="connsiteX5" fmla="*/ 44823 w 600635"/>
              <a:gd name="connsiteY5" fmla="*/ 770964 h 1039905"/>
              <a:gd name="connsiteX6" fmla="*/ 62753 w 600635"/>
              <a:gd name="connsiteY6" fmla="*/ 842682 h 1039905"/>
              <a:gd name="connsiteX7" fmla="*/ 116541 w 600635"/>
              <a:gd name="connsiteY7" fmla="*/ 896470 h 1039905"/>
              <a:gd name="connsiteX8" fmla="*/ 152400 w 600635"/>
              <a:gd name="connsiteY8" fmla="*/ 941294 h 1039905"/>
              <a:gd name="connsiteX9" fmla="*/ 161365 w 600635"/>
              <a:gd name="connsiteY9" fmla="*/ 968188 h 1039905"/>
              <a:gd name="connsiteX10" fmla="*/ 170329 w 600635"/>
              <a:gd name="connsiteY10" fmla="*/ 1030941 h 1039905"/>
              <a:gd name="connsiteX11" fmla="*/ 197223 w 600635"/>
              <a:gd name="connsiteY11" fmla="*/ 1039905 h 1039905"/>
              <a:gd name="connsiteX12" fmla="*/ 286870 w 600635"/>
              <a:gd name="connsiteY12" fmla="*/ 1030941 h 1039905"/>
              <a:gd name="connsiteX13" fmla="*/ 367553 w 600635"/>
              <a:gd name="connsiteY13" fmla="*/ 986117 h 1039905"/>
              <a:gd name="connsiteX14" fmla="*/ 403412 w 600635"/>
              <a:gd name="connsiteY14" fmla="*/ 968188 h 1039905"/>
              <a:gd name="connsiteX15" fmla="*/ 421341 w 600635"/>
              <a:gd name="connsiteY15" fmla="*/ 950258 h 1039905"/>
              <a:gd name="connsiteX16" fmla="*/ 448235 w 600635"/>
              <a:gd name="connsiteY16" fmla="*/ 860611 h 1039905"/>
              <a:gd name="connsiteX17" fmla="*/ 475129 w 600635"/>
              <a:gd name="connsiteY17" fmla="*/ 770964 h 1039905"/>
              <a:gd name="connsiteX18" fmla="*/ 475129 w 600635"/>
              <a:gd name="connsiteY18" fmla="*/ 753035 h 1039905"/>
              <a:gd name="connsiteX19" fmla="*/ 475129 w 600635"/>
              <a:gd name="connsiteY19" fmla="*/ 753035 h 1039905"/>
              <a:gd name="connsiteX20" fmla="*/ 421341 w 600635"/>
              <a:gd name="connsiteY20" fmla="*/ 690282 h 1039905"/>
              <a:gd name="connsiteX21" fmla="*/ 394447 w 600635"/>
              <a:gd name="connsiteY21" fmla="*/ 672353 h 1039905"/>
              <a:gd name="connsiteX22" fmla="*/ 421341 w 600635"/>
              <a:gd name="connsiteY22" fmla="*/ 573741 h 1039905"/>
              <a:gd name="connsiteX23" fmla="*/ 448235 w 600635"/>
              <a:gd name="connsiteY23" fmla="*/ 528917 h 1039905"/>
              <a:gd name="connsiteX24" fmla="*/ 457200 w 600635"/>
              <a:gd name="connsiteY24" fmla="*/ 493058 h 1039905"/>
              <a:gd name="connsiteX25" fmla="*/ 573741 w 600635"/>
              <a:gd name="connsiteY25" fmla="*/ 466164 h 1039905"/>
              <a:gd name="connsiteX26" fmla="*/ 591670 w 600635"/>
              <a:gd name="connsiteY26" fmla="*/ 251011 h 1039905"/>
              <a:gd name="connsiteX27" fmla="*/ 600635 w 600635"/>
              <a:gd name="connsiteY27" fmla="*/ 188258 h 1039905"/>
              <a:gd name="connsiteX28" fmla="*/ 591670 w 600635"/>
              <a:gd name="connsiteY28" fmla="*/ 35858 h 1039905"/>
              <a:gd name="connsiteX29" fmla="*/ 573741 w 600635"/>
              <a:gd name="connsiteY29" fmla="*/ 8964 h 1039905"/>
              <a:gd name="connsiteX30" fmla="*/ 510988 w 600635"/>
              <a:gd name="connsiteY30" fmla="*/ 0 h 1039905"/>
              <a:gd name="connsiteX31" fmla="*/ 277906 w 600635"/>
              <a:gd name="connsiteY31" fmla="*/ 8964 h 1039905"/>
              <a:gd name="connsiteX32" fmla="*/ 188259 w 600635"/>
              <a:gd name="connsiteY32" fmla="*/ 53788 h 1039905"/>
              <a:gd name="connsiteX33" fmla="*/ 161365 w 600635"/>
              <a:gd name="connsiteY33" fmla="*/ 62753 h 1039905"/>
              <a:gd name="connsiteX34" fmla="*/ 71717 w 600635"/>
              <a:gd name="connsiteY34" fmla="*/ 134470 h 1039905"/>
              <a:gd name="connsiteX35" fmla="*/ 35859 w 600635"/>
              <a:gd name="connsiteY35" fmla="*/ 188258 h 1039905"/>
              <a:gd name="connsiteX36" fmla="*/ 0 w 600635"/>
              <a:gd name="connsiteY36" fmla="*/ 206188 h 103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0635" h="1039905">
                <a:moveTo>
                  <a:pt x="0" y="206188"/>
                </a:moveTo>
                <a:lnTo>
                  <a:pt x="0" y="206188"/>
                </a:lnTo>
                <a:cubicBezTo>
                  <a:pt x="14941" y="254000"/>
                  <a:pt x="28275" y="302343"/>
                  <a:pt x="44823" y="349623"/>
                </a:cubicBezTo>
                <a:cubicBezTo>
                  <a:pt x="77988" y="444381"/>
                  <a:pt x="50891" y="314302"/>
                  <a:pt x="71717" y="439270"/>
                </a:cubicBezTo>
                <a:cubicBezTo>
                  <a:pt x="68729" y="513976"/>
                  <a:pt x="67143" y="588751"/>
                  <a:pt x="62753" y="663388"/>
                </a:cubicBezTo>
                <a:cubicBezTo>
                  <a:pt x="58464" y="736304"/>
                  <a:pt x="60348" y="724391"/>
                  <a:pt x="44823" y="770964"/>
                </a:cubicBezTo>
                <a:cubicBezTo>
                  <a:pt x="50800" y="794870"/>
                  <a:pt x="50527" y="821287"/>
                  <a:pt x="62753" y="842682"/>
                </a:cubicBezTo>
                <a:cubicBezTo>
                  <a:pt x="75333" y="864697"/>
                  <a:pt x="102476" y="875372"/>
                  <a:pt x="116541" y="896470"/>
                </a:cubicBezTo>
                <a:cubicBezTo>
                  <a:pt x="139158" y="930397"/>
                  <a:pt x="126852" y="915746"/>
                  <a:pt x="152400" y="941294"/>
                </a:cubicBezTo>
                <a:cubicBezTo>
                  <a:pt x="155388" y="950259"/>
                  <a:pt x="159512" y="958922"/>
                  <a:pt x="161365" y="968188"/>
                </a:cubicBezTo>
                <a:cubicBezTo>
                  <a:pt x="165509" y="988908"/>
                  <a:pt x="160879" y="1012042"/>
                  <a:pt x="170329" y="1030941"/>
                </a:cubicBezTo>
                <a:cubicBezTo>
                  <a:pt x="174555" y="1039393"/>
                  <a:pt x="188258" y="1036917"/>
                  <a:pt x="197223" y="1039905"/>
                </a:cubicBezTo>
                <a:cubicBezTo>
                  <a:pt x="227105" y="1036917"/>
                  <a:pt x="257188" y="1035507"/>
                  <a:pt x="286870" y="1030941"/>
                </a:cubicBezTo>
                <a:cubicBezTo>
                  <a:pt x="322680" y="1025432"/>
                  <a:pt x="332187" y="1003799"/>
                  <a:pt x="367553" y="986117"/>
                </a:cubicBezTo>
                <a:lnTo>
                  <a:pt x="403412" y="968188"/>
                </a:lnTo>
                <a:cubicBezTo>
                  <a:pt x="409388" y="962211"/>
                  <a:pt x="417561" y="957818"/>
                  <a:pt x="421341" y="950258"/>
                </a:cubicBezTo>
                <a:cubicBezTo>
                  <a:pt x="437188" y="918563"/>
                  <a:pt x="438584" y="892781"/>
                  <a:pt x="448235" y="860611"/>
                </a:cubicBezTo>
                <a:cubicBezTo>
                  <a:pt x="457206" y="830709"/>
                  <a:pt x="469962" y="801966"/>
                  <a:pt x="475129" y="770964"/>
                </a:cubicBezTo>
                <a:cubicBezTo>
                  <a:pt x="476111" y="765069"/>
                  <a:pt x="475129" y="759011"/>
                  <a:pt x="475129" y="753035"/>
                </a:cubicBezTo>
                <a:lnTo>
                  <a:pt x="475129" y="753035"/>
                </a:lnTo>
                <a:cubicBezTo>
                  <a:pt x="457200" y="732117"/>
                  <a:pt x="440822" y="709763"/>
                  <a:pt x="421341" y="690282"/>
                </a:cubicBezTo>
                <a:cubicBezTo>
                  <a:pt x="413723" y="682664"/>
                  <a:pt x="396560" y="682918"/>
                  <a:pt x="394447" y="672353"/>
                </a:cubicBezTo>
                <a:cubicBezTo>
                  <a:pt x="380620" y="603216"/>
                  <a:pt x="400839" y="614746"/>
                  <a:pt x="421341" y="573741"/>
                </a:cubicBezTo>
                <a:cubicBezTo>
                  <a:pt x="444616" y="527191"/>
                  <a:pt x="413216" y="563938"/>
                  <a:pt x="448235" y="528917"/>
                </a:cubicBezTo>
                <a:cubicBezTo>
                  <a:pt x="451223" y="516964"/>
                  <a:pt x="450366" y="503310"/>
                  <a:pt x="457200" y="493058"/>
                </a:cubicBezTo>
                <a:cubicBezTo>
                  <a:pt x="478199" y="461559"/>
                  <a:pt x="559454" y="467593"/>
                  <a:pt x="573741" y="466164"/>
                </a:cubicBezTo>
                <a:cubicBezTo>
                  <a:pt x="594410" y="342154"/>
                  <a:pt x="573259" y="481157"/>
                  <a:pt x="591670" y="251011"/>
                </a:cubicBezTo>
                <a:cubicBezTo>
                  <a:pt x="593355" y="229948"/>
                  <a:pt x="597647" y="209176"/>
                  <a:pt x="600635" y="188258"/>
                </a:cubicBezTo>
                <a:cubicBezTo>
                  <a:pt x="597647" y="137458"/>
                  <a:pt x="599219" y="86183"/>
                  <a:pt x="591670" y="35858"/>
                </a:cubicBezTo>
                <a:cubicBezTo>
                  <a:pt x="590072" y="25203"/>
                  <a:pt x="583587" y="13340"/>
                  <a:pt x="573741" y="8964"/>
                </a:cubicBezTo>
                <a:cubicBezTo>
                  <a:pt x="554432" y="382"/>
                  <a:pt x="531906" y="2988"/>
                  <a:pt x="510988" y="0"/>
                </a:cubicBezTo>
                <a:cubicBezTo>
                  <a:pt x="433294" y="2988"/>
                  <a:pt x="355485" y="3792"/>
                  <a:pt x="277906" y="8964"/>
                </a:cubicBezTo>
                <a:cubicBezTo>
                  <a:pt x="214400" y="13198"/>
                  <a:pt x="264090" y="28510"/>
                  <a:pt x="188259" y="53788"/>
                </a:cubicBezTo>
                <a:cubicBezTo>
                  <a:pt x="179294" y="56776"/>
                  <a:pt x="169625" y="58164"/>
                  <a:pt x="161365" y="62753"/>
                </a:cubicBezTo>
                <a:cubicBezTo>
                  <a:pt x="110474" y="91025"/>
                  <a:pt x="109506" y="96680"/>
                  <a:pt x="71717" y="134470"/>
                </a:cubicBezTo>
                <a:cubicBezTo>
                  <a:pt x="48916" y="157271"/>
                  <a:pt x="50331" y="152079"/>
                  <a:pt x="35859" y="188258"/>
                </a:cubicBezTo>
                <a:cubicBezTo>
                  <a:pt x="16984" y="235445"/>
                  <a:pt x="5977" y="203200"/>
                  <a:pt x="0" y="20618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フリーフォーム 92"/>
          <p:cNvSpPr/>
          <p:nvPr/>
        </p:nvSpPr>
        <p:spPr>
          <a:xfrm>
            <a:off x="3359524" y="2217744"/>
            <a:ext cx="757518" cy="304941"/>
          </a:xfrm>
          <a:custGeom>
            <a:avLst/>
            <a:gdLst>
              <a:gd name="connsiteX0" fmla="*/ 62753 w 1515036"/>
              <a:gd name="connsiteY0" fmla="*/ 304800 h 609600"/>
              <a:gd name="connsiteX1" fmla="*/ 62753 w 1515036"/>
              <a:gd name="connsiteY1" fmla="*/ 304800 h 609600"/>
              <a:gd name="connsiteX2" fmla="*/ 188259 w 1515036"/>
              <a:gd name="connsiteY2" fmla="*/ 367553 h 609600"/>
              <a:gd name="connsiteX3" fmla="*/ 242048 w 1515036"/>
              <a:gd name="connsiteY3" fmla="*/ 385482 h 609600"/>
              <a:gd name="connsiteX4" fmla="*/ 286871 w 1515036"/>
              <a:gd name="connsiteY4" fmla="*/ 403412 h 609600"/>
              <a:gd name="connsiteX5" fmla="*/ 349624 w 1515036"/>
              <a:gd name="connsiteY5" fmla="*/ 421341 h 609600"/>
              <a:gd name="connsiteX6" fmla="*/ 385483 w 1515036"/>
              <a:gd name="connsiteY6" fmla="*/ 439271 h 609600"/>
              <a:gd name="connsiteX7" fmla="*/ 412377 w 1515036"/>
              <a:gd name="connsiteY7" fmla="*/ 448235 h 609600"/>
              <a:gd name="connsiteX8" fmla="*/ 448236 w 1515036"/>
              <a:gd name="connsiteY8" fmla="*/ 466165 h 609600"/>
              <a:gd name="connsiteX9" fmla="*/ 537883 w 1515036"/>
              <a:gd name="connsiteY9" fmla="*/ 493059 h 609600"/>
              <a:gd name="connsiteX10" fmla="*/ 600636 w 1515036"/>
              <a:gd name="connsiteY10" fmla="*/ 519953 h 609600"/>
              <a:gd name="connsiteX11" fmla="*/ 681318 w 1515036"/>
              <a:gd name="connsiteY11" fmla="*/ 555812 h 609600"/>
              <a:gd name="connsiteX12" fmla="*/ 815789 w 1515036"/>
              <a:gd name="connsiteY12" fmla="*/ 582706 h 609600"/>
              <a:gd name="connsiteX13" fmla="*/ 851648 w 1515036"/>
              <a:gd name="connsiteY13" fmla="*/ 591671 h 609600"/>
              <a:gd name="connsiteX14" fmla="*/ 1004048 w 1515036"/>
              <a:gd name="connsiteY14" fmla="*/ 609600 h 609600"/>
              <a:gd name="connsiteX15" fmla="*/ 1434353 w 1515036"/>
              <a:gd name="connsiteY15" fmla="*/ 591671 h 609600"/>
              <a:gd name="connsiteX16" fmla="*/ 1515036 w 1515036"/>
              <a:gd name="connsiteY16" fmla="*/ 564777 h 609600"/>
              <a:gd name="connsiteX17" fmla="*/ 1479177 w 1515036"/>
              <a:gd name="connsiteY17" fmla="*/ 519953 h 609600"/>
              <a:gd name="connsiteX18" fmla="*/ 1434353 w 1515036"/>
              <a:gd name="connsiteY18" fmla="*/ 475130 h 609600"/>
              <a:gd name="connsiteX19" fmla="*/ 1380565 w 1515036"/>
              <a:gd name="connsiteY19" fmla="*/ 439271 h 609600"/>
              <a:gd name="connsiteX20" fmla="*/ 1362636 w 1515036"/>
              <a:gd name="connsiteY20" fmla="*/ 421341 h 609600"/>
              <a:gd name="connsiteX21" fmla="*/ 1308848 w 1515036"/>
              <a:gd name="connsiteY21" fmla="*/ 385482 h 609600"/>
              <a:gd name="connsiteX22" fmla="*/ 1255059 w 1515036"/>
              <a:gd name="connsiteY22" fmla="*/ 349624 h 609600"/>
              <a:gd name="connsiteX23" fmla="*/ 1228165 w 1515036"/>
              <a:gd name="connsiteY23" fmla="*/ 331694 h 609600"/>
              <a:gd name="connsiteX24" fmla="*/ 1192306 w 1515036"/>
              <a:gd name="connsiteY24" fmla="*/ 313765 h 609600"/>
              <a:gd name="connsiteX25" fmla="*/ 1165412 w 1515036"/>
              <a:gd name="connsiteY25" fmla="*/ 304800 h 609600"/>
              <a:gd name="connsiteX26" fmla="*/ 1102659 w 1515036"/>
              <a:gd name="connsiteY26" fmla="*/ 268941 h 609600"/>
              <a:gd name="connsiteX27" fmla="*/ 1048871 w 1515036"/>
              <a:gd name="connsiteY27" fmla="*/ 251012 h 609600"/>
              <a:gd name="connsiteX28" fmla="*/ 1021977 w 1515036"/>
              <a:gd name="connsiteY28" fmla="*/ 242047 h 609600"/>
              <a:gd name="connsiteX29" fmla="*/ 986118 w 1515036"/>
              <a:gd name="connsiteY29" fmla="*/ 224118 h 609600"/>
              <a:gd name="connsiteX30" fmla="*/ 941295 w 1515036"/>
              <a:gd name="connsiteY30" fmla="*/ 197224 h 609600"/>
              <a:gd name="connsiteX31" fmla="*/ 923365 w 1515036"/>
              <a:gd name="connsiteY31" fmla="*/ 179294 h 609600"/>
              <a:gd name="connsiteX32" fmla="*/ 878542 w 1515036"/>
              <a:gd name="connsiteY32" fmla="*/ 161365 h 609600"/>
              <a:gd name="connsiteX33" fmla="*/ 842683 w 1515036"/>
              <a:gd name="connsiteY33" fmla="*/ 143435 h 609600"/>
              <a:gd name="connsiteX34" fmla="*/ 788895 w 1515036"/>
              <a:gd name="connsiteY34" fmla="*/ 125506 h 609600"/>
              <a:gd name="connsiteX35" fmla="*/ 762000 w 1515036"/>
              <a:gd name="connsiteY35" fmla="*/ 116541 h 609600"/>
              <a:gd name="connsiteX36" fmla="*/ 672353 w 1515036"/>
              <a:gd name="connsiteY36" fmla="*/ 80682 h 609600"/>
              <a:gd name="connsiteX37" fmla="*/ 645459 w 1515036"/>
              <a:gd name="connsiteY37" fmla="*/ 71718 h 609600"/>
              <a:gd name="connsiteX38" fmla="*/ 618565 w 1515036"/>
              <a:gd name="connsiteY38" fmla="*/ 53788 h 609600"/>
              <a:gd name="connsiteX39" fmla="*/ 546848 w 1515036"/>
              <a:gd name="connsiteY39" fmla="*/ 35859 h 609600"/>
              <a:gd name="connsiteX40" fmla="*/ 510989 w 1515036"/>
              <a:gd name="connsiteY40" fmla="*/ 26894 h 609600"/>
              <a:gd name="connsiteX41" fmla="*/ 421342 w 1515036"/>
              <a:gd name="connsiteY41" fmla="*/ 8965 h 609600"/>
              <a:gd name="connsiteX42" fmla="*/ 376518 w 1515036"/>
              <a:gd name="connsiteY42" fmla="*/ 0 h 609600"/>
              <a:gd name="connsiteX43" fmla="*/ 215153 w 1515036"/>
              <a:gd name="connsiteY43" fmla="*/ 8965 h 609600"/>
              <a:gd name="connsiteX44" fmla="*/ 161365 w 1515036"/>
              <a:gd name="connsiteY44" fmla="*/ 17930 h 609600"/>
              <a:gd name="connsiteX45" fmla="*/ 80683 w 1515036"/>
              <a:gd name="connsiteY45" fmla="*/ 35859 h 609600"/>
              <a:gd name="connsiteX46" fmla="*/ 44824 w 1515036"/>
              <a:gd name="connsiteY46" fmla="*/ 71718 h 609600"/>
              <a:gd name="connsiteX47" fmla="*/ 0 w 1515036"/>
              <a:gd name="connsiteY47" fmla="*/ 143435 h 609600"/>
              <a:gd name="connsiteX48" fmla="*/ 8965 w 1515036"/>
              <a:gd name="connsiteY48" fmla="*/ 242047 h 609600"/>
              <a:gd name="connsiteX49" fmla="*/ 26895 w 1515036"/>
              <a:gd name="connsiteY49" fmla="*/ 259977 h 609600"/>
              <a:gd name="connsiteX50" fmla="*/ 62753 w 1515036"/>
              <a:gd name="connsiteY50" fmla="*/ 3048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515036" h="609600">
                <a:moveTo>
                  <a:pt x="62753" y="304800"/>
                </a:moveTo>
                <a:lnTo>
                  <a:pt x="62753" y="304800"/>
                </a:lnTo>
                <a:cubicBezTo>
                  <a:pt x="104588" y="325718"/>
                  <a:pt x="143886" y="352762"/>
                  <a:pt x="188259" y="367553"/>
                </a:cubicBezTo>
                <a:cubicBezTo>
                  <a:pt x="206189" y="373529"/>
                  <a:pt x="224286" y="379023"/>
                  <a:pt x="242048" y="385482"/>
                </a:cubicBezTo>
                <a:cubicBezTo>
                  <a:pt x="257171" y="390981"/>
                  <a:pt x="271605" y="398323"/>
                  <a:pt x="286871" y="403412"/>
                </a:cubicBezTo>
                <a:cubicBezTo>
                  <a:pt x="320978" y="414781"/>
                  <a:pt x="319416" y="408395"/>
                  <a:pt x="349624" y="421341"/>
                </a:cubicBezTo>
                <a:cubicBezTo>
                  <a:pt x="361907" y="426605"/>
                  <a:pt x="373200" y="434007"/>
                  <a:pt x="385483" y="439271"/>
                </a:cubicBezTo>
                <a:cubicBezTo>
                  <a:pt x="394168" y="442993"/>
                  <a:pt x="403692" y="444513"/>
                  <a:pt x="412377" y="448235"/>
                </a:cubicBezTo>
                <a:cubicBezTo>
                  <a:pt x="424660" y="453499"/>
                  <a:pt x="435828" y="461202"/>
                  <a:pt x="448236" y="466165"/>
                </a:cubicBezTo>
                <a:cubicBezTo>
                  <a:pt x="484607" y="480714"/>
                  <a:pt x="502664" y="484254"/>
                  <a:pt x="537883" y="493059"/>
                </a:cubicBezTo>
                <a:cubicBezTo>
                  <a:pt x="592384" y="529392"/>
                  <a:pt x="534478" y="495144"/>
                  <a:pt x="600636" y="519953"/>
                </a:cubicBezTo>
                <a:cubicBezTo>
                  <a:pt x="679016" y="549345"/>
                  <a:pt x="590217" y="527781"/>
                  <a:pt x="681318" y="555812"/>
                </a:cubicBezTo>
                <a:cubicBezTo>
                  <a:pt x="762720" y="580859"/>
                  <a:pt x="737916" y="568547"/>
                  <a:pt x="815789" y="582706"/>
                </a:cubicBezTo>
                <a:cubicBezTo>
                  <a:pt x="827911" y="584910"/>
                  <a:pt x="839451" y="589929"/>
                  <a:pt x="851648" y="591671"/>
                </a:cubicBezTo>
                <a:cubicBezTo>
                  <a:pt x="902284" y="598905"/>
                  <a:pt x="953248" y="603624"/>
                  <a:pt x="1004048" y="609600"/>
                </a:cubicBezTo>
                <a:lnTo>
                  <a:pt x="1434353" y="591671"/>
                </a:lnTo>
                <a:cubicBezTo>
                  <a:pt x="1487057" y="588743"/>
                  <a:pt x="1479960" y="588160"/>
                  <a:pt x="1515036" y="564777"/>
                </a:cubicBezTo>
                <a:cubicBezTo>
                  <a:pt x="1499675" y="518695"/>
                  <a:pt x="1517341" y="553346"/>
                  <a:pt x="1479177" y="519953"/>
                </a:cubicBezTo>
                <a:cubicBezTo>
                  <a:pt x="1463275" y="506039"/>
                  <a:pt x="1451934" y="486851"/>
                  <a:pt x="1434353" y="475130"/>
                </a:cubicBezTo>
                <a:cubicBezTo>
                  <a:pt x="1416424" y="463177"/>
                  <a:pt x="1395802" y="454508"/>
                  <a:pt x="1380565" y="439271"/>
                </a:cubicBezTo>
                <a:cubicBezTo>
                  <a:pt x="1374589" y="433294"/>
                  <a:pt x="1369398" y="426412"/>
                  <a:pt x="1362636" y="421341"/>
                </a:cubicBezTo>
                <a:cubicBezTo>
                  <a:pt x="1345397" y="408412"/>
                  <a:pt x="1324085" y="400719"/>
                  <a:pt x="1308848" y="385482"/>
                </a:cubicBezTo>
                <a:cubicBezTo>
                  <a:pt x="1276890" y="353525"/>
                  <a:pt x="1305717" y="378571"/>
                  <a:pt x="1255059" y="349624"/>
                </a:cubicBezTo>
                <a:cubicBezTo>
                  <a:pt x="1245704" y="344278"/>
                  <a:pt x="1237520" y="337040"/>
                  <a:pt x="1228165" y="331694"/>
                </a:cubicBezTo>
                <a:cubicBezTo>
                  <a:pt x="1216562" y="325064"/>
                  <a:pt x="1204589" y="319029"/>
                  <a:pt x="1192306" y="313765"/>
                </a:cubicBezTo>
                <a:cubicBezTo>
                  <a:pt x="1183620" y="310043"/>
                  <a:pt x="1173864" y="309026"/>
                  <a:pt x="1165412" y="304800"/>
                </a:cubicBezTo>
                <a:cubicBezTo>
                  <a:pt x="1100730" y="272459"/>
                  <a:pt x="1181233" y="300371"/>
                  <a:pt x="1102659" y="268941"/>
                </a:cubicBezTo>
                <a:cubicBezTo>
                  <a:pt x="1085112" y="261922"/>
                  <a:pt x="1066800" y="256988"/>
                  <a:pt x="1048871" y="251012"/>
                </a:cubicBezTo>
                <a:cubicBezTo>
                  <a:pt x="1039906" y="248024"/>
                  <a:pt x="1030429" y="246273"/>
                  <a:pt x="1021977" y="242047"/>
                </a:cubicBezTo>
                <a:lnTo>
                  <a:pt x="986118" y="224118"/>
                </a:lnTo>
                <a:cubicBezTo>
                  <a:pt x="940691" y="178689"/>
                  <a:pt x="999480" y="232134"/>
                  <a:pt x="941295" y="197224"/>
                </a:cubicBezTo>
                <a:cubicBezTo>
                  <a:pt x="934047" y="192875"/>
                  <a:pt x="930704" y="183488"/>
                  <a:pt x="923365" y="179294"/>
                </a:cubicBezTo>
                <a:cubicBezTo>
                  <a:pt x="909393" y="171310"/>
                  <a:pt x="893247" y="167901"/>
                  <a:pt x="878542" y="161365"/>
                </a:cubicBezTo>
                <a:cubicBezTo>
                  <a:pt x="866330" y="155937"/>
                  <a:pt x="855091" y="148398"/>
                  <a:pt x="842683" y="143435"/>
                </a:cubicBezTo>
                <a:cubicBezTo>
                  <a:pt x="825136" y="136416"/>
                  <a:pt x="806824" y="131482"/>
                  <a:pt x="788895" y="125506"/>
                </a:cubicBezTo>
                <a:cubicBezTo>
                  <a:pt x="779930" y="122518"/>
                  <a:pt x="770452" y="120767"/>
                  <a:pt x="762000" y="116541"/>
                </a:cubicBezTo>
                <a:cubicBezTo>
                  <a:pt x="709241" y="90161"/>
                  <a:pt x="738816" y="102836"/>
                  <a:pt x="672353" y="80682"/>
                </a:cubicBezTo>
                <a:lnTo>
                  <a:pt x="645459" y="71718"/>
                </a:lnTo>
                <a:cubicBezTo>
                  <a:pt x="636494" y="65741"/>
                  <a:pt x="628202" y="58606"/>
                  <a:pt x="618565" y="53788"/>
                </a:cubicBezTo>
                <a:cubicBezTo>
                  <a:pt x="599346" y="44179"/>
                  <a:pt x="565253" y="39949"/>
                  <a:pt x="546848" y="35859"/>
                </a:cubicBezTo>
                <a:cubicBezTo>
                  <a:pt x="534821" y="33186"/>
                  <a:pt x="523036" y="29476"/>
                  <a:pt x="510989" y="26894"/>
                </a:cubicBezTo>
                <a:cubicBezTo>
                  <a:pt x="481191" y="20509"/>
                  <a:pt x="451224" y="14941"/>
                  <a:pt x="421342" y="8965"/>
                </a:cubicBezTo>
                <a:lnTo>
                  <a:pt x="376518" y="0"/>
                </a:lnTo>
                <a:cubicBezTo>
                  <a:pt x="322730" y="2988"/>
                  <a:pt x="268838" y="4491"/>
                  <a:pt x="215153" y="8965"/>
                </a:cubicBezTo>
                <a:cubicBezTo>
                  <a:pt x="197039" y="10475"/>
                  <a:pt x="179248" y="14679"/>
                  <a:pt x="161365" y="17930"/>
                </a:cubicBezTo>
                <a:cubicBezTo>
                  <a:pt x="119624" y="25519"/>
                  <a:pt x="119062" y="26264"/>
                  <a:pt x="80683" y="35859"/>
                </a:cubicBezTo>
                <a:cubicBezTo>
                  <a:pt x="68730" y="47812"/>
                  <a:pt x="52384" y="56598"/>
                  <a:pt x="44824" y="71718"/>
                </a:cubicBezTo>
                <a:cubicBezTo>
                  <a:pt x="20213" y="120941"/>
                  <a:pt x="34914" y="96886"/>
                  <a:pt x="0" y="143435"/>
                </a:cubicBezTo>
                <a:cubicBezTo>
                  <a:pt x="2988" y="176306"/>
                  <a:pt x="1543" y="209886"/>
                  <a:pt x="8965" y="242047"/>
                </a:cubicBezTo>
                <a:cubicBezTo>
                  <a:pt x="10866" y="250283"/>
                  <a:pt x="20295" y="254697"/>
                  <a:pt x="26895" y="259977"/>
                </a:cubicBezTo>
                <a:cubicBezTo>
                  <a:pt x="83440" y="305213"/>
                  <a:pt x="56777" y="297330"/>
                  <a:pt x="62753" y="30480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4" name="左矢印 93"/>
          <p:cNvSpPr/>
          <p:nvPr/>
        </p:nvSpPr>
        <p:spPr>
          <a:xfrm rot="11733181">
            <a:off x="2276179" y="2151536"/>
            <a:ext cx="344315" cy="242428"/>
          </a:xfrm>
          <a:prstGeom prst="lef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0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241884" y="1633666"/>
                <a:ext cx="296363" cy="261731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4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65820"/>
                <a:ext cx="61997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平行四辺形 72"/>
          <p:cNvSpPr/>
          <p:nvPr/>
        </p:nvSpPr>
        <p:spPr>
          <a:xfrm>
            <a:off x="1175371" y="598653"/>
            <a:ext cx="1526456" cy="1061169"/>
          </a:xfrm>
          <a:prstGeom prst="parallelogram">
            <a:avLst>
              <a:gd name="adj" fmla="val 0"/>
            </a:avLst>
          </a:prstGeom>
          <a:solidFill>
            <a:srgbClr val="AAEFD1">
              <a:alpha val="49020"/>
            </a:srgb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1777459" y="843851"/>
            <a:ext cx="1104388" cy="16989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1174728" y="1664016"/>
            <a:ext cx="15894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1183279" y="1499270"/>
            <a:ext cx="1" cy="1378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13058" y="1345024"/>
                <a:ext cx="392030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4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58" y="1345024"/>
                <a:ext cx="39203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790057" y="723272"/>
                <a:ext cx="1415772" cy="46166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r>
                  <a:rPr lang="en-US" altLang="ja-JP" sz="1200">
                    <a:latin typeface="+mj-lt"/>
                    <a:ea typeface="ＭＳ ゴシック" pitchFamily="49" charset="-128"/>
                    <a:cs typeface="Courier New" pitchFamily="49" charset="0"/>
                  </a:rPr>
                  <a:t/>
                </a:r>
                <a:br>
                  <a:rPr lang="en-US" altLang="ja-JP" sz="1200">
                    <a:latin typeface="+mj-lt"/>
                    <a:ea typeface="ＭＳ ゴシック" pitchFamily="49" charset="-128"/>
                    <a:cs typeface="Courier New" pitchFamily="49" charset="0"/>
                  </a:rPr>
                </a:br>
                <a:r>
                  <a:rPr lang="ja-JP" altLang="en-US" sz="1200">
                    <a:latin typeface="+mj-lt"/>
                    <a:ea typeface="ＭＳ ゴシック" pitchFamily="49" charset="-128"/>
                    <a:cs typeface="Courier New" pitchFamily="49" charset="0"/>
                  </a:rPr>
                  <a:t>地図からはみ出た</a:t>
                </a:r>
                <a:endParaRPr lang="en-US" altLang="ja-JP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57" y="723272"/>
                <a:ext cx="141577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31" b="-933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 flipV="1">
            <a:off x="1175371" y="831347"/>
            <a:ext cx="1736733" cy="8222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1127182" y="1455774"/>
            <a:ext cx="1322617" cy="2082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656241" y="1324908"/>
                <a:ext cx="339708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241" y="1324908"/>
                <a:ext cx="339708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789151" y="931499"/>
                <a:ext cx="351828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151" y="931499"/>
                <a:ext cx="351828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600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/>
          <p:nvPr/>
        </p:nvCxnSpPr>
        <p:spPr>
          <a:xfrm flipV="1">
            <a:off x="1167378" y="1013745"/>
            <a:ext cx="610081" cy="6398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2449799" y="843851"/>
            <a:ext cx="462306" cy="61192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V="1">
            <a:off x="1183279" y="831347"/>
            <a:ext cx="224574" cy="1186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1047236" y="943315"/>
            <a:ext cx="1718661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125760" y="682194"/>
                <a:ext cx="1107996" cy="46166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  <m:r>
                        <a:rPr lang="ja-JP" altLang="en-US" sz="120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を</m:t>
                      </m:r>
                    </m:oMath>
                  </m:oMathPara>
                </a14:m>
                <a:r>
                  <a:rPr lang="en-US" altLang="ja-JP" sz="1200">
                    <a:latin typeface="Cambria Math"/>
                    <a:ea typeface="ＭＳ ゴシック" pitchFamily="49" charset="-128"/>
                    <a:cs typeface="Courier New" pitchFamily="49" charset="0"/>
                  </a:rPr>
                  <a:t/>
                </a:r>
                <a:br>
                  <a:rPr lang="en-US" altLang="ja-JP" sz="1200">
                    <a:latin typeface="Cambria Math"/>
                    <a:ea typeface="ＭＳ ゴシック" pitchFamily="49" charset="-128"/>
                    <a:cs typeface="Courier New" pitchFamily="49" charset="0"/>
                  </a:rPr>
                </a:br>
                <a14:m>
                  <m:oMath xmlns:m="http://schemas.openxmlformats.org/officeDocument/2006/math">
                    <m:r>
                      <a:rPr lang="ja-JP" altLang="en-US" sz="120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周り</m:t>
                    </m:r>
                  </m:oMath>
                </a14:m>
                <a:r>
                  <a:rPr lang="ja-JP" altLang="en-US" sz="1200">
                    <a:latin typeface="Cambria Math"/>
                    <a:ea typeface="ＭＳ ゴシック" pitchFamily="49" charset="-128"/>
                    <a:cs typeface="Courier New" pitchFamily="49" charset="0"/>
                  </a:rPr>
                  <a:t>こませる</a:t>
                </a:r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0" y="682194"/>
                <a:ext cx="11079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789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1418600" y="657029"/>
                <a:ext cx="612347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en-US" altLang="ja-JP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00" y="657029"/>
                <a:ext cx="61234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 flipV="1">
            <a:off x="1349898" y="2091489"/>
            <a:ext cx="1368150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1498106" y="1894049"/>
            <a:ext cx="859904" cy="197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1493913" y="1894049"/>
            <a:ext cx="1224135" cy="134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2322006" y="1319067"/>
            <a:ext cx="199830" cy="602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平行四辺形 17"/>
          <p:cNvSpPr/>
          <p:nvPr/>
        </p:nvSpPr>
        <p:spPr>
          <a:xfrm rot="20820000">
            <a:off x="1419495" y="1445306"/>
            <a:ext cx="1180944" cy="540250"/>
          </a:xfrm>
          <a:prstGeom prst="parallelogram">
            <a:avLst>
              <a:gd name="adj" fmla="val 62210"/>
            </a:avLst>
          </a:prstGeom>
          <a:solidFill>
            <a:srgbClr val="AAEFD1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1709938" y="1319067"/>
            <a:ext cx="828092" cy="19743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1493913" y="1714494"/>
            <a:ext cx="1224135" cy="214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489721" y="1321763"/>
            <a:ext cx="122832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 flipV="1">
            <a:off x="1489721" y="1102943"/>
            <a:ext cx="4192" cy="101277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1913960" y="1138964"/>
            <a:ext cx="0" cy="97675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2334007" y="1134770"/>
            <a:ext cx="0" cy="97675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1489721" y="1519204"/>
            <a:ext cx="1228327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1703937" y="1141660"/>
            <a:ext cx="0" cy="97675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2123984" y="1141660"/>
            <a:ext cx="0" cy="97675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2286000" y="1839565"/>
                <a:ext cx="992323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39565"/>
                <a:ext cx="992323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/>
          <p:nvPr/>
        </p:nvCxnSpPr>
        <p:spPr>
          <a:xfrm flipV="1">
            <a:off x="2544031" y="1141660"/>
            <a:ext cx="0" cy="97675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57808" y="1263501"/>
                <a:ext cx="999504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8" y="1263501"/>
                <a:ext cx="999504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588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494137" y="2029894"/>
                <a:ext cx="268278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4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37" y="2029894"/>
                <a:ext cx="268278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681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166103" y="1802144"/>
                <a:ext cx="271858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4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103" y="1802144"/>
                <a:ext cx="271858" cy="307777"/>
              </a:xfrm>
              <a:prstGeom prst="rect">
                <a:avLst/>
              </a:prstGeom>
              <a:blipFill rotWithShape="1">
                <a:blip r:embed="rId5"/>
                <a:stretch>
                  <a:fillRect r="-666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/>
          <p:cNvCxnSpPr/>
          <p:nvPr/>
        </p:nvCxnSpPr>
        <p:spPr>
          <a:xfrm>
            <a:off x="1493914" y="2092838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1493914" y="1895398"/>
            <a:ext cx="0" cy="197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1493914" y="1499170"/>
            <a:ext cx="216024" cy="599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934072" y="1237440"/>
            <a:ext cx="1528624" cy="47705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ja-JP" altLang="en-US" sz="1400">
                <a:latin typeface="+mj-lt"/>
                <a:ea typeface="ＭＳ ゴシック" pitchFamily="49" charset="-128"/>
                <a:cs typeface="Courier New" pitchFamily="49" charset="0"/>
              </a:rPr>
              <a:t>この平行四辺形</a:t>
            </a:r>
            <a:r>
              <a:rPr lang="ja-JP" altLang="en-US" sz="1400" smtClean="0">
                <a:latin typeface="+mj-lt"/>
                <a:ea typeface="ＭＳ ゴシック" pitchFamily="49" charset="-128"/>
                <a:cs typeface="Courier New" pitchFamily="49" charset="0"/>
              </a:rPr>
              <a:t>の</a:t>
            </a:r>
            <a:endParaRPr lang="en-US" altLang="ja-JP" sz="1400" smtClean="0">
              <a:latin typeface="+mj-lt"/>
              <a:ea typeface="ＭＳ ゴシック" pitchFamily="49" charset="-128"/>
              <a:cs typeface="Courier New" pitchFamily="49" charset="0"/>
            </a:endParaRPr>
          </a:p>
          <a:p>
            <a:r>
              <a:rPr lang="ja-JP" altLang="en-US" sz="1400">
                <a:ea typeface="ＭＳ ゴシック" pitchFamily="49" charset="-128"/>
                <a:cs typeface="Courier New" pitchFamily="49" charset="0"/>
              </a:rPr>
              <a:t>符号つき</a:t>
            </a:r>
            <a:r>
              <a:rPr lang="ja-JP" altLang="en-US" sz="1400" smtClean="0">
                <a:latin typeface="+mj-lt"/>
                <a:ea typeface="ＭＳ ゴシック" pitchFamily="49" charset="-128"/>
                <a:cs typeface="Courier New" pitchFamily="49" charset="0"/>
              </a:rPr>
              <a:t>面積</a:t>
            </a:r>
            <a:endParaRPr lang="ja-JP" altLang="en-US" sz="1400">
              <a:latin typeface="+mj-lt"/>
              <a:ea typeface="ＭＳ ゴシック" pitchFamily="49" charset="-128"/>
              <a:cs typeface="Courier New" pitchFamily="49" charset="0"/>
            </a:endParaRPr>
          </a:p>
        </p:txBody>
      </p:sp>
      <p:sp>
        <p:nvSpPr>
          <p:cNvPr id="77" name="上カーブ矢印 76"/>
          <p:cNvSpPr/>
          <p:nvPr/>
        </p:nvSpPr>
        <p:spPr>
          <a:xfrm rot="15385642">
            <a:off x="2913253" y="965384"/>
            <a:ext cx="397192" cy="205079"/>
          </a:xfrm>
          <a:prstGeom prst="curvedUpArrow">
            <a:avLst>
              <a:gd name="adj1" fmla="val 9619"/>
              <a:gd name="adj2" fmla="val 57607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601926" y="787590"/>
                <a:ext cx="1353960" cy="28033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altLang="ja-JP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200">
                              <a:latin typeface="Cambria Math"/>
                            </a:rPr>
                            <m:t>𝑃</m:t>
                          </m:r>
                          <m:r>
                            <a:rPr lang="en-US" altLang="ja-JP" sz="1200"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120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ja-JP" sz="1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ja-JP" sz="1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20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altLang="ja-JP" sz="1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𝑎𝑑</m:t>
                          </m:r>
                          <m:r>
                            <a:rPr lang="en-US" altLang="ja-JP" sz="1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1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926" y="787590"/>
                <a:ext cx="1353960" cy="2803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7769" y="1237905"/>
            <a:ext cx="719932" cy="26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885" tIns="23943" rIns="47885" bIns="23943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79425" defTabSz="957263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957263" defTabSz="957263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36688" defTabSz="957263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16113" defTabSz="957263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400"/>
              <a:t>発信者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02438" y="1201884"/>
            <a:ext cx="635314" cy="26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885" tIns="23943" rIns="47885" bIns="23943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79425" defTabSz="957263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957263" defTabSz="957263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36688" defTabSz="957263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16113" defTabSz="957263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1400"/>
              <a:t>受信者</a:t>
            </a:r>
          </a:p>
        </p:txBody>
      </p:sp>
      <p:grpSp>
        <p:nvGrpSpPr>
          <p:cNvPr id="187" name="グループ化 186"/>
          <p:cNvGrpSpPr/>
          <p:nvPr/>
        </p:nvGrpSpPr>
        <p:grpSpPr>
          <a:xfrm>
            <a:off x="197644" y="1158183"/>
            <a:ext cx="4132354" cy="2106000"/>
            <a:chOff x="395288" y="1884363"/>
            <a:chExt cx="8264707" cy="421005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2494013"/>
              <a:ext cx="1281112" cy="135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 rot="16200000">
              <a:off x="2444750" y="2587625"/>
              <a:ext cx="450850" cy="1701800"/>
            </a:xfrm>
            <a:prstGeom prst="downArrow">
              <a:avLst>
                <a:gd name="adj1" fmla="val 50000"/>
                <a:gd name="adj2" fmla="val 94366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403600" y="2492375"/>
              <a:ext cx="1254125" cy="1512888"/>
              <a:chOff x="3053" y="2926"/>
              <a:chExt cx="903" cy="1031"/>
            </a:xfrm>
          </p:grpSpPr>
          <p:sp>
            <p:nvSpPr>
              <p:cNvPr id="12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3053" y="3055"/>
                <a:ext cx="903" cy="9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068" y="3768"/>
                <a:ext cx="624" cy="174"/>
              </a:xfrm>
              <a:custGeom>
                <a:avLst/>
                <a:gdLst>
                  <a:gd name="T0" fmla="*/ 0 w 2493"/>
                  <a:gd name="T1" fmla="*/ 0 h 695"/>
                  <a:gd name="T2" fmla="*/ 0 w 2493"/>
                  <a:gd name="T3" fmla="*/ 695 h 695"/>
                  <a:gd name="T4" fmla="*/ 2384 w 2493"/>
                  <a:gd name="T5" fmla="*/ 695 h 695"/>
                  <a:gd name="T6" fmla="*/ 2493 w 2493"/>
                  <a:gd name="T7" fmla="*/ 188 h 695"/>
                  <a:gd name="T8" fmla="*/ 0 w 2493"/>
                  <a:gd name="T9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3" h="695">
                    <a:moveTo>
                      <a:pt x="0" y="0"/>
                    </a:moveTo>
                    <a:lnTo>
                      <a:pt x="0" y="695"/>
                    </a:lnTo>
                    <a:lnTo>
                      <a:pt x="2384" y="695"/>
                    </a:lnTo>
                    <a:lnTo>
                      <a:pt x="2493" y="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89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3068" y="3630"/>
                <a:ext cx="826" cy="270"/>
              </a:xfrm>
              <a:custGeom>
                <a:avLst/>
                <a:gdLst>
                  <a:gd name="T0" fmla="*/ 0 w 3301"/>
                  <a:gd name="T1" fmla="*/ 197 h 1080"/>
                  <a:gd name="T2" fmla="*/ 0 w 3301"/>
                  <a:gd name="T3" fmla="*/ 473 h 1080"/>
                  <a:gd name="T4" fmla="*/ 675 w 3301"/>
                  <a:gd name="T5" fmla="*/ 1080 h 1080"/>
                  <a:gd name="T6" fmla="*/ 3301 w 3301"/>
                  <a:gd name="T7" fmla="*/ 690 h 1080"/>
                  <a:gd name="T8" fmla="*/ 2478 w 3301"/>
                  <a:gd name="T9" fmla="*/ 0 h 1080"/>
                  <a:gd name="T10" fmla="*/ 0 w 3301"/>
                  <a:gd name="T11" fmla="*/ 197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1" h="1080">
                    <a:moveTo>
                      <a:pt x="0" y="197"/>
                    </a:moveTo>
                    <a:lnTo>
                      <a:pt x="0" y="473"/>
                    </a:lnTo>
                    <a:lnTo>
                      <a:pt x="675" y="1080"/>
                    </a:lnTo>
                    <a:lnTo>
                      <a:pt x="3301" y="690"/>
                    </a:lnTo>
                    <a:lnTo>
                      <a:pt x="2478" y="0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FF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3068" y="2926"/>
                <a:ext cx="873" cy="765"/>
              </a:xfrm>
              <a:custGeom>
                <a:avLst/>
                <a:gdLst>
                  <a:gd name="T0" fmla="*/ 0 w 3488"/>
                  <a:gd name="T1" fmla="*/ 2434 h 2483"/>
                  <a:gd name="T2" fmla="*/ 0 w 3488"/>
                  <a:gd name="T3" fmla="*/ 0 h 2483"/>
                  <a:gd name="T4" fmla="*/ 3488 w 3488"/>
                  <a:gd name="T5" fmla="*/ 0 h 2483"/>
                  <a:gd name="T6" fmla="*/ 3488 w 3488"/>
                  <a:gd name="T7" fmla="*/ 2483 h 2483"/>
                  <a:gd name="T8" fmla="*/ 2478 w 3488"/>
                  <a:gd name="T9" fmla="*/ 2237 h 2483"/>
                  <a:gd name="T10" fmla="*/ 0 w 3488"/>
                  <a:gd name="T11" fmla="*/ 2434 h 2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88" h="2483">
                    <a:moveTo>
                      <a:pt x="0" y="2434"/>
                    </a:moveTo>
                    <a:lnTo>
                      <a:pt x="0" y="0"/>
                    </a:lnTo>
                    <a:lnTo>
                      <a:pt x="3488" y="0"/>
                    </a:lnTo>
                    <a:lnTo>
                      <a:pt x="3488" y="2483"/>
                    </a:lnTo>
                    <a:lnTo>
                      <a:pt x="2478" y="2237"/>
                    </a:lnTo>
                    <a:lnTo>
                      <a:pt x="0" y="2434"/>
                    </a:lnTo>
                    <a:close/>
                  </a:path>
                </a:pathLst>
              </a:custGeom>
              <a:solidFill>
                <a:srgbClr val="FEE69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3068" y="3749"/>
                <a:ext cx="539" cy="184"/>
              </a:xfrm>
              <a:custGeom>
                <a:avLst/>
                <a:gdLst>
                  <a:gd name="T0" fmla="*/ 0 w 2153"/>
                  <a:gd name="T1" fmla="*/ 0 h 735"/>
                  <a:gd name="T2" fmla="*/ 675 w 2153"/>
                  <a:gd name="T3" fmla="*/ 602 h 735"/>
                  <a:gd name="T4" fmla="*/ 2153 w 2153"/>
                  <a:gd name="T5" fmla="*/ 385 h 735"/>
                  <a:gd name="T6" fmla="*/ 2153 w 2153"/>
                  <a:gd name="T7" fmla="*/ 483 h 735"/>
                  <a:gd name="T8" fmla="*/ 675 w 2153"/>
                  <a:gd name="T9" fmla="*/ 735 h 735"/>
                  <a:gd name="T10" fmla="*/ 0 w 2153"/>
                  <a:gd name="T11" fmla="*/ 79 h 735"/>
                  <a:gd name="T12" fmla="*/ 0 w 2153"/>
                  <a:gd name="T13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3" h="735">
                    <a:moveTo>
                      <a:pt x="0" y="0"/>
                    </a:moveTo>
                    <a:lnTo>
                      <a:pt x="675" y="602"/>
                    </a:lnTo>
                    <a:lnTo>
                      <a:pt x="2153" y="385"/>
                    </a:lnTo>
                    <a:lnTo>
                      <a:pt x="2153" y="483"/>
                    </a:lnTo>
                    <a:lnTo>
                      <a:pt x="675" y="735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6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442" y="3285"/>
                <a:ext cx="156" cy="443"/>
              </a:xfrm>
              <a:custGeom>
                <a:avLst/>
                <a:gdLst>
                  <a:gd name="T0" fmla="*/ 625 w 625"/>
                  <a:gd name="T1" fmla="*/ 147 h 1773"/>
                  <a:gd name="T2" fmla="*/ 615 w 625"/>
                  <a:gd name="T3" fmla="*/ 1773 h 1773"/>
                  <a:gd name="T4" fmla="*/ 0 w 625"/>
                  <a:gd name="T5" fmla="*/ 1507 h 1773"/>
                  <a:gd name="T6" fmla="*/ 0 w 625"/>
                  <a:gd name="T7" fmla="*/ 0 h 1773"/>
                  <a:gd name="T8" fmla="*/ 625 w 625"/>
                  <a:gd name="T9" fmla="*/ 147 h 1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5" h="1773">
                    <a:moveTo>
                      <a:pt x="625" y="147"/>
                    </a:moveTo>
                    <a:lnTo>
                      <a:pt x="615" y="1773"/>
                    </a:lnTo>
                    <a:lnTo>
                      <a:pt x="0" y="1507"/>
                    </a:lnTo>
                    <a:lnTo>
                      <a:pt x="0" y="0"/>
                    </a:lnTo>
                    <a:lnTo>
                      <a:pt x="625" y="147"/>
                    </a:lnTo>
                    <a:close/>
                  </a:path>
                </a:pathLst>
              </a:custGeom>
              <a:solidFill>
                <a:srgbClr val="E6E6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596" y="3312"/>
                <a:ext cx="88" cy="389"/>
              </a:xfrm>
              <a:custGeom>
                <a:avLst/>
                <a:gdLst>
                  <a:gd name="T0" fmla="*/ 10 w 355"/>
                  <a:gd name="T1" fmla="*/ 39 h 1557"/>
                  <a:gd name="T2" fmla="*/ 355 w 355"/>
                  <a:gd name="T3" fmla="*/ 0 h 1557"/>
                  <a:gd name="T4" fmla="*/ 345 w 355"/>
                  <a:gd name="T5" fmla="*/ 1517 h 1557"/>
                  <a:gd name="T6" fmla="*/ 0 w 355"/>
                  <a:gd name="T7" fmla="*/ 1557 h 1557"/>
                  <a:gd name="T8" fmla="*/ 10 w 355"/>
                  <a:gd name="T9" fmla="*/ 39 h 1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5" h="1557">
                    <a:moveTo>
                      <a:pt x="10" y="39"/>
                    </a:moveTo>
                    <a:lnTo>
                      <a:pt x="355" y="0"/>
                    </a:lnTo>
                    <a:lnTo>
                      <a:pt x="345" y="1517"/>
                    </a:lnTo>
                    <a:lnTo>
                      <a:pt x="0" y="1557"/>
                    </a:lnTo>
                    <a:lnTo>
                      <a:pt x="10" y="39"/>
                    </a:lnTo>
                    <a:close/>
                  </a:path>
                </a:pathLst>
              </a:custGeom>
              <a:solidFill>
                <a:srgbClr val="F2F2D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42" y="3276"/>
                <a:ext cx="242" cy="46"/>
              </a:xfrm>
              <a:custGeom>
                <a:avLst/>
                <a:gdLst>
                  <a:gd name="T0" fmla="*/ 970 w 970"/>
                  <a:gd name="T1" fmla="*/ 143 h 182"/>
                  <a:gd name="T2" fmla="*/ 625 w 970"/>
                  <a:gd name="T3" fmla="*/ 182 h 182"/>
                  <a:gd name="T4" fmla="*/ 0 w 970"/>
                  <a:gd name="T5" fmla="*/ 35 h 182"/>
                  <a:gd name="T6" fmla="*/ 349 w 970"/>
                  <a:gd name="T7" fmla="*/ 0 h 182"/>
                  <a:gd name="T8" fmla="*/ 970 w 970"/>
                  <a:gd name="T9" fmla="*/ 143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0" h="182">
                    <a:moveTo>
                      <a:pt x="970" y="143"/>
                    </a:moveTo>
                    <a:lnTo>
                      <a:pt x="625" y="182"/>
                    </a:lnTo>
                    <a:lnTo>
                      <a:pt x="0" y="35"/>
                    </a:lnTo>
                    <a:lnTo>
                      <a:pt x="349" y="0"/>
                    </a:lnTo>
                    <a:lnTo>
                      <a:pt x="970" y="143"/>
                    </a:lnTo>
                    <a:close/>
                  </a:path>
                </a:pathLst>
              </a:custGeom>
              <a:solidFill>
                <a:srgbClr val="FFFFF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610" y="3345"/>
                <a:ext cx="30" cy="115"/>
              </a:xfrm>
              <a:custGeom>
                <a:avLst/>
                <a:gdLst>
                  <a:gd name="T0" fmla="*/ 0 w 119"/>
                  <a:gd name="T1" fmla="*/ 15 h 459"/>
                  <a:gd name="T2" fmla="*/ 119 w 119"/>
                  <a:gd name="T3" fmla="*/ 0 h 459"/>
                  <a:gd name="T4" fmla="*/ 119 w 119"/>
                  <a:gd name="T5" fmla="*/ 439 h 459"/>
                  <a:gd name="T6" fmla="*/ 0 w 119"/>
                  <a:gd name="T7" fmla="*/ 459 h 459"/>
                  <a:gd name="T8" fmla="*/ 0 w 119"/>
                  <a:gd name="T9" fmla="*/ 15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459">
                    <a:moveTo>
                      <a:pt x="0" y="15"/>
                    </a:moveTo>
                    <a:lnTo>
                      <a:pt x="119" y="0"/>
                    </a:lnTo>
                    <a:lnTo>
                      <a:pt x="119" y="439"/>
                    </a:lnTo>
                    <a:lnTo>
                      <a:pt x="0" y="459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E6E6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3625" y="3361"/>
                <a:ext cx="1" cy="82"/>
              </a:xfrm>
              <a:custGeom>
                <a:avLst/>
                <a:gdLst>
                  <a:gd name="T0" fmla="*/ 0 h 326"/>
                  <a:gd name="T1" fmla="*/ 326 h 326"/>
                  <a:gd name="T2" fmla="*/ 0 h 32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26">
                    <a:moveTo>
                      <a:pt x="0" y="0"/>
                    </a:moveTo>
                    <a:lnTo>
                      <a:pt x="0" y="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3205" y="3900"/>
                <a:ext cx="32" cy="42"/>
              </a:xfrm>
              <a:custGeom>
                <a:avLst/>
                <a:gdLst>
                  <a:gd name="T0" fmla="*/ 0 w 128"/>
                  <a:gd name="T1" fmla="*/ 0 h 167"/>
                  <a:gd name="T2" fmla="*/ 0 w 128"/>
                  <a:gd name="T3" fmla="*/ 167 h 167"/>
                  <a:gd name="T4" fmla="*/ 128 w 128"/>
                  <a:gd name="T5" fmla="*/ 167 h 167"/>
                  <a:gd name="T6" fmla="*/ 128 w 128"/>
                  <a:gd name="T7" fmla="*/ 133 h 167"/>
                  <a:gd name="T8" fmla="*/ 0 w 128"/>
                  <a:gd name="T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67">
                    <a:moveTo>
                      <a:pt x="0" y="0"/>
                    </a:moveTo>
                    <a:lnTo>
                      <a:pt x="0" y="167"/>
                    </a:lnTo>
                    <a:lnTo>
                      <a:pt x="128" y="167"/>
                    </a:lnTo>
                    <a:lnTo>
                      <a:pt x="128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6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3237" y="3930"/>
                <a:ext cx="27" cy="12"/>
              </a:xfrm>
              <a:custGeom>
                <a:avLst/>
                <a:gdLst>
                  <a:gd name="T0" fmla="*/ 108 w 108"/>
                  <a:gd name="T1" fmla="*/ 0 h 44"/>
                  <a:gd name="T2" fmla="*/ 108 w 108"/>
                  <a:gd name="T3" fmla="*/ 44 h 44"/>
                  <a:gd name="T4" fmla="*/ 0 w 108"/>
                  <a:gd name="T5" fmla="*/ 44 h 44"/>
                  <a:gd name="T6" fmla="*/ 0 w 108"/>
                  <a:gd name="T7" fmla="*/ 10 h 44"/>
                  <a:gd name="T8" fmla="*/ 108 w 10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44">
                    <a:moveTo>
                      <a:pt x="108" y="0"/>
                    </a:moveTo>
                    <a:lnTo>
                      <a:pt x="108" y="44"/>
                    </a:lnTo>
                    <a:lnTo>
                      <a:pt x="0" y="44"/>
                    </a:lnTo>
                    <a:lnTo>
                      <a:pt x="0" y="1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B3B36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178" y="3679"/>
                <a:ext cx="339" cy="83"/>
              </a:xfrm>
              <a:custGeom>
                <a:avLst/>
                <a:gdLst>
                  <a:gd name="T0" fmla="*/ 0 w 1356"/>
                  <a:gd name="T1" fmla="*/ 69 h 330"/>
                  <a:gd name="T2" fmla="*/ 0 w 1356"/>
                  <a:gd name="T3" fmla="*/ 148 h 330"/>
                  <a:gd name="T4" fmla="*/ 316 w 1356"/>
                  <a:gd name="T5" fmla="*/ 330 h 330"/>
                  <a:gd name="T6" fmla="*/ 1356 w 1356"/>
                  <a:gd name="T7" fmla="*/ 247 h 330"/>
                  <a:gd name="T8" fmla="*/ 1356 w 1356"/>
                  <a:gd name="T9" fmla="*/ 168 h 330"/>
                  <a:gd name="T10" fmla="*/ 1085 w 1356"/>
                  <a:gd name="T11" fmla="*/ 0 h 330"/>
                  <a:gd name="T12" fmla="*/ 0 w 1356"/>
                  <a:gd name="T13" fmla="*/ 6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6" h="330">
                    <a:moveTo>
                      <a:pt x="0" y="69"/>
                    </a:moveTo>
                    <a:lnTo>
                      <a:pt x="0" y="148"/>
                    </a:lnTo>
                    <a:lnTo>
                      <a:pt x="316" y="330"/>
                    </a:lnTo>
                    <a:lnTo>
                      <a:pt x="1356" y="247"/>
                    </a:lnTo>
                    <a:lnTo>
                      <a:pt x="1356" y="168"/>
                    </a:lnTo>
                    <a:lnTo>
                      <a:pt x="1085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98989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45" y="3679"/>
                <a:ext cx="189" cy="42"/>
              </a:xfrm>
              <a:custGeom>
                <a:avLst/>
                <a:gdLst>
                  <a:gd name="T0" fmla="*/ 0 w 759"/>
                  <a:gd name="T1" fmla="*/ 49 h 168"/>
                  <a:gd name="T2" fmla="*/ 246 w 759"/>
                  <a:gd name="T3" fmla="*/ 168 h 168"/>
                  <a:gd name="T4" fmla="*/ 759 w 759"/>
                  <a:gd name="T5" fmla="*/ 114 h 168"/>
                  <a:gd name="T6" fmla="*/ 759 w 759"/>
                  <a:gd name="T7" fmla="*/ 0 h 168"/>
                  <a:gd name="T8" fmla="*/ 0 w 759"/>
                  <a:gd name="T9" fmla="*/ 49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9" h="168">
                    <a:moveTo>
                      <a:pt x="0" y="49"/>
                    </a:moveTo>
                    <a:lnTo>
                      <a:pt x="246" y="168"/>
                    </a:lnTo>
                    <a:lnTo>
                      <a:pt x="759" y="114"/>
                    </a:lnTo>
                    <a:lnTo>
                      <a:pt x="759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989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3104" y="3413"/>
                <a:ext cx="69" cy="209"/>
              </a:xfrm>
              <a:custGeom>
                <a:avLst/>
                <a:gdLst>
                  <a:gd name="T0" fmla="*/ 236 w 276"/>
                  <a:gd name="T1" fmla="*/ 0 h 837"/>
                  <a:gd name="T2" fmla="*/ 0 w 276"/>
                  <a:gd name="T3" fmla="*/ 40 h 837"/>
                  <a:gd name="T4" fmla="*/ 19 w 276"/>
                  <a:gd name="T5" fmla="*/ 827 h 837"/>
                  <a:gd name="T6" fmla="*/ 276 w 276"/>
                  <a:gd name="T7" fmla="*/ 837 h 837"/>
                  <a:gd name="T8" fmla="*/ 236 w 276"/>
                  <a:gd name="T9" fmla="*/ 0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837">
                    <a:moveTo>
                      <a:pt x="236" y="0"/>
                    </a:moveTo>
                    <a:lnTo>
                      <a:pt x="0" y="40"/>
                    </a:lnTo>
                    <a:lnTo>
                      <a:pt x="19" y="827"/>
                    </a:lnTo>
                    <a:lnTo>
                      <a:pt x="276" y="837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149" y="3347"/>
                <a:ext cx="78" cy="354"/>
              </a:xfrm>
              <a:custGeom>
                <a:avLst/>
                <a:gdLst>
                  <a:gd name="T0" fmla="*/ 306 w 316"/>
                  <a:gd name="T1" fmla="*/ 0 h 1419"/>
                  <a:gd name="T2" fmla="*/ 0 w 316"/>
                  <a:gd name="T3" fmla="*/ 49 h 1419"/>
                  <a:gd name="T4" fmla="*/ 30 w 316"/>
                  <a:gd name="T5" fmla="*/ 1350 h 1419"/>
                  <a:gd name="T6" fmla="*/ 316 w 316"/>
                  <a:gd name="T7" fmla="*/ 1419 h 1419"/>
                  <a:gd name="T8" fmla="*/ 306 w 316"/>
                  <a:gd name="T9" fmla="*/ 0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1419">
                    <a:moveTo>
                      <a:pt x="306" y="0"/>
                    </a:moveTo>
                    <a:lnTo>
                      <a:pt x="0" y="49"/>
                    </a:lnTo>
                    <a:lnTo>
                      <a:pt x="30" y="1350"/>
                    </a:lnTo>
                    <a:lnTo>
                      <a:pt x="316" y="1419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215" y="3347"/>
                <a:ext cx="329" cy="354"/>
              </a:xfrm>
              <a:custGeom>
                <a:avLst/>
                <a:gdLst>
                  <a:gd name="T0" fmla="*/ 0 w 1315"/>
                  <a:gd name="T1" fmla="*/ 0 h 1419"/>
                  <a:gd name="T2" fmla="*/ 1300 w 1315"/>
                  <a:gd name="T3" fmla="*/ 0 h 1419"/>
                  <a:gd name="T4" fmla="*/ 1315 w 1315"/>
                  <a:gd name="T5" fmla="*/ 1281 h 1419"/>
                  <a:gd name="T6" fmla="*/ 20 w 1315"/>
                  <a:gd name="T7" fmla="*/ 1419 h 1419"/>
                  <a:gd name="T8" fmla="*/ 0 w 1315"/>
                  <a:gd name="T9" fmla="*/ 0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419">
                    <a:moveTo>
                      <a:pt x="0" y="0"/>
                    </a:moveTo>
                    <a:lnTo>
                      <a:pt x="1300" y="0"/>
                    </a:lnTo>
                    <a:lnTo>
                      <a:pt x="1315" y="1281"/>
                    </a:lnTo>
                    <a:lnTo>
                      <a:pt x="20" y="14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47" y="3379"/>
                <a:ext cx="270" cy="278"/>
              </a:xfrm>
              <a:custGeom>
                <a:avLst/>
                <a:gdLst>
                  <a:gd name="T0" fmla="*/ 0 w 1080"/>
                  <a:gd name="T1" fmla="*/ 10 h 1113"/>
                  <a:gd name="T2" fmla="*/ 1075 w 1080"/>
                  <a:gd name="T3" fmla="*/ 0 h 1113"/>
                  <a:gd name="T4" fmla="*/ 1080 w 1080"/>
                  <a:gd name="T5" fmla="*/ 1044 h 1113"/>
                  <a:gd name="T6" fmla="*/ 20 w 1080"/>
                  <a:gd name="T7" fmla="*/ 1113 h 1113"/>
                  <a:gd name="T8" fmla="*/ 0 w 1080"/>
                  <a:gd name="T9" fmla="*/ 10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0" h="1113">
                    <a:moveTo>
                      <a:pt x="0" y="10"/>
                    </a:moveTo>
                    <a:lnTo>
                      <a:pt x="1075" y="0"/>
                    </a:lnTo>
                    <a:lnTo>
                      <a:pt x="1080" y="1044"/>
                    </a:lnTo>
                    <a:lnTo>
                      <a:pt x="20" y="1113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98989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247" y="3391"/>
                <a:ext cx="258" cy="266"/>
              </a:xfrm>
              <a:custGeom>
                <a:avLst/>
                <a:gdLst>
                  <a:gd name="T0" fmla="*/ 0 w 1031"/>
                  <a:gd name="T1" fmla="*/ 0 h 1063"/>
                  <a:gd name="T2" fmla="*/ 1021 w 1031"/>
                  <a:gd name="T3" fmla="*/ 0 h 1063"/>
                  <a:gd name="T4" fmla="*/ 1031 w 1031"/>
                  <a:gd name="T5" fmla="*/ 994 h 1063"/>
                  <a:gd name="T6" fmla="*/ 20 w 1031"/>
                  <a:gd name="T7" fmla="*/ 1063 h 1063"/>
                  <a:gd name="T8" fmla="*/ 0 w 1031"/>
                  <a:gd name="T9" fmla="*/ 0 h 1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1063">
                    <a:moveTo>
                      <a:pt x="0" y="0"/>
                    </a:moveTo>
                    <a:lnTo>
                      <a:pt x="1021" y="0"/>
                    </a:lnTo>
                    <a:lnTo>
                      <a:pt x="1031" y="994"/>
                    </a:lnTo>
                    <a:lnTo>
                      <a:pt x="20" y="10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306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3232" y="3701"/>
                <a:ext cx="324" cy="128"/>
              </a:xfrm>
              <a:custGeom>
                <a:avLst/>
                <a:gdLst>
                  <a:gd name="T0" fmla="*/ 30 w 1295"/>
                  <a:gd name="T1" fmla="*/ 158 h 513"/>
                  <a:gd name="T2" fmla="*/ 0 w 1295"/>
                  <a:gd name="T3" fmla="*/ 301 h 513"/>
                  <a:gd name="T4" fmla="*/ 306 w 1295"/>
                  <a:gd name="T5" fmla="*/ 513 h 513"/>
                  <a:gd name="T6" fmla="*/ 1295 w 1295"/>
                  <a:gd name="T7" fmla="*/ 335 h 513"/>
                  <a:gd name="T8" fmla="*/ 1241 w 1295"/>
                  <a:gd name="T9" fmla="*/ 0 h 513"/>
                  <a:gd name="T10" fmla="*/ 30 w 1295"/>
                  <a:gd name="T11" fmla="*/ 158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5" h="513">
                    <a:moveTo>
                      <a:pt x="30" y="158"/>
                    </a:moveTo>
                    <a:lnTo>
                      <a:pt x="0" y="301"/>
                    </a:lnTo>
                    <a:lnTo>
                      <a:pt x="306" y="513"/>
                    </a:lnTo>
                    <a:lnTo>
                      <a:pt x="1295" y="335"/>
                    </a:lnTo>
                    <a:lnTo>
                      <a:pt x="1241" y="0"/>
                    </a:lnTo>
                    <a:lnTo>
                      <a:pt x="30" y="158"/>
                    </a:lnTo>
                    <a:close/>
                  </a:path>
                </a:pathLst>
              </a:custGeom>
              <a:solidFill>
                <a:srgbClr val="E6E6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240" y="3701"/>
                <a:ext cx="304" cy="114"/>
              </a:xfrm>
              <a:custGeom>
                <a:avLst/>
                <a:gdLst>
                  <a:gd name="T0" fmla="*/ 0 w 1216"/>
                  <a:gd name="T1" fmla="*/ 158 h 454"/>
                  <a:gd name="T2" fmla="*/ 286 w 1216"/>
                  <a:gd name="T3" fmla="*/ 454 h 454"/>
                  <a:gd name="T4" fmla="*/ 1216 w 1216"/>
                  <a:gd name="T5" fmla="*/ 286 h 454"/>
                  <a:gd name="T6" fmla="*/ 1211 w 1216"/>
                  <a:gd name="T7" fmla="*/ 0 h 454"/>
                  <a:gd name="T8" fmla="*/ 0 w 1216"/>
                  <a:gd name="T9" fmla="*/ 158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6" h="454">
                    <a:moveTo>
                      <a:pt x="0" y="158"/>
                    </a:moveTo>
                    <a:lnTo>
                      <a:pt x="286" y="454"/>
                    </a:lnTo>
                    <a:lnTo>
                      <a:pt x="1216" y="286"/>
                    </a:lnTo>
                    <a:lnTo>
                      <a:pt x="1211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3269" y="3716"/>
                <a:ext cx="275" cy="88"/>
              </a:xfrm>
              <a:custGeom>
                <a:avLst/>
                <a:gdLst>
                  <a:gd name="T0" fmla="*/ 0 w 1098"/>
                  <a:gd name="T1" fmla="*/ 133 h 350"/>
                  <a:gd name="T2" fmla="*/ 1064 w 1098"/>
                  <a:gd name="T3" fmla="*/ 0 h 350"/>
                  <a:gd name="T4" fmla="*/ 1098 w 1098"/>
                  <a:gd name="T5" fmla="*/ 197 h 350"/>
                  <a:gd name="T6" fmla="*/ 207 w 1098"/>
                  <a:gd name="T7" fmla="*/ 350 h 350"/>
                  <a:gd name="T8" fmla="*/ 0 w 1098"/>
                  <a:gd name="T9" fmla="*/ 13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8" h="350">
                    <a:moveTo>
                      <a:pt x="0" y="133"/>
                    </a:moveTo>
                    <a:lnTo>
                      <a:pt x="1064" y="0"/>
                    </a:lnTo>
                    <a:lnTo>
                      <a:pt x="1098" y="197"/>
                    </a:lnTo>
                    <a:lnTo>
                      <a:pt x="207" y="35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294" y="3749"/>
                <a:ext cx="49" cy="53"/>
              </a:xfrm>
              <a:custGeom>
                <a:avLst/>
                <a:gdLst>
                  <a:gd name="T0" fmla="*/ 0 w 197"/>
                  <a:gd name="T1" fmla="*/ 0 h 212"/>
                  <a:gd name="T2" fmla="*/ 197 w 197"/>
                  <a:gd name="T3" fmla="*/ 212 h 212"/>
                  <a:gd name="T4" fmla="*/ 0 w 197"/>
                  <a:gd name="T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212">
                    <a:moveTo>
                      <a:pt x="0" y="0"/>
                    </a:moveTo>
                    <a:lnTo>
                      <a:pt x="197" y="2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3316" y="3748"/>
                <a:ext cx="49" cy="52"/>
              </a:xfrm>
              <a:custGeom>
                <a:avLst/>
                <a:gdLst>
                  <a:gd name="T0" fmla="*/ 0 w 198"/>
                  <a:gd name="T1" fmla="*/ 0 h 207"/>
                  <a:gd name="T2" fmla="*/ 198 w 198"/>
                  <a:gd name="T3" fmla="*/ 207 h 207"/>
                  <a:gd name="T4" fmla="*/ 0 w 198"/>
                  <a:gd name="T5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8" h="207">
                    <a:moveTo>
                      <a:pt x="0" y="0"/>
                    </a:moveTo>
                    <a:lnTo>
                      <a:pt x="198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338" y="3743"/>
                <a:ext cx="50" cy="52"/>
              </a:xfrm>
              <a:custGeom>
                <a:avLst/>
                <a:gdLst>
                  <a:gd name="T0" fmla="*/ 0 w 197"/>
                  <a:gd name="T1" fmla="*/ 0 h 207"/>
                  <a:gd name="T2" fmla="*/ 197 w 197"/>
                  <a:gd name="T3" fmla="*/ 207 h 207"/>
                  <a:gd name="T4" fmla="*/ 0 w 197"/>
                  <a:gd name="T5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207">
                    <a:moveTo>
                      <a:pt x="0" y="0"/>
                    </a:moveTo>
                    <a:lnTo>
                      <a:pt x="19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3356" y="3738"/>
                <a:ext cx="49" cy="51"/>
              </a:xfrm>
              <a:custGeom>
                <a:avLst/>
                <a:gdLst>
                  <a:gd name="T0" fmla="*/ 0 w 197"/>
                  <a:gd name="T1" fmla="*/ 0 h 202"/>
                  <a:gd name="T2" fmla="*/ 197 w 197"/>
                  <a:gd name="T3" fmla="*/ 202 h 202"/>
                  <a:gd name="T4" fmla="*/ 0 w 197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202">
                    <a:moveTo>
                      <a:pt x="0" y="0"/>
                    </a:moveTo>
                    <a:lnTo>
                      <a:pt x="197" y="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425" y="3728"/>
                <a:ext cx="49" cy="52"/>
              </a:xfrm>
              <a:custGeom>
                <a:avLst/>
                <a:gdLst>
                  <a:gd name="T0" fmla="*/ 0 w 197"/>
                  <a:gd name="T1" fmla="*/ 0 h 207"/>
                  <a:gd name="T2" fmla="*/ 197 w 197"/>
                  <a:gd name="T3" fmla="*/ 207 h 207"/>
                  <a:gd name="T4" fmla="*/ 0 w 197"/>
                  <a:gd name="T5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207">
                    <a:moveTo>
                      <a:pt x="0" y="0"/>
                    </a:moveTo>
                    <a:lnTo>
                      <a:pt x="19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447" y="3728"/>
                <a:ext cx="49" cy="52"/>
              </a:xfrm>
              <a:custGeom>
                <a:avLst/>
                <a:gdLst>
                  <a:gd name="T0" fmla="*/ 0 w 197"/>
                  <a:gd name="T1" fmla="*/ 0 h 207"/>
                  <a:gd name="T2" fmla="*/ 197 w 197"/>
                  <a:gd name="T3" fmla="*/ 207 h 207"/>
                  <a:gd name="T4" fmla="*/ 0 w 197"/>
                  <a:gd name="T5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207">
                    <a:moveTo>
                      <a:pt x="0" y="0"/>
                    </a:moveTo>
                    <a:lnTo>
                      <a:pt x="19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3463" y="3726"/>
                <a:ext cx="50" cy="50"/>
              </a:xfrm>
              <a:custGeom>
                <a:avLst/>
                <a:gdLst>
                  <a:gd name="T0" fmla="*/ 0 w 202"/>
                  <a:gd name="T1" fmla="*/ 0 h 202"/>
                  <a:gd name="T2" fmla="*/ 202 w 202"/>
                  <a:gd name="T3" fmla="*/ 202 h 202"/>
                  <a:gd name="T4" fmla="*/ 0 w 202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202">
                    <a:moveTo>
                      <a:pt x="0" y="0"/>
                    </a:moveTo>
                    <a:lnTo>
                      <a:pt x="202" y="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481" y="3723"/>
                <a:ext cx="48" cy="52"/>
              </a:xfrm>
              <a:custGeom>
                <a:avLst/>
                <a:gdLst>
                  <a:gd name="T0" fmla="*/ 0 w 191"/>
                  <a:gd name="T1" fmla="*/ 0 h 207"/>
                  <a:gd name="T2" fmla="*/ 191 w 191"/>
                  <a:gd name="T3" fmla="*/ 207 h 207"/>
                  <a:gd name="T4" fmla="*/ 0 w 191"/>
                  <a:gd name="T5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1" h="207">
                    <a:moveTo>
                      <a:pt x="0" y="0"/>
                    </a:moveTo>
                    <a:lnTo>
                      <a:pt x="191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503" y="3723"/>
                <a:ext cx="42" cy="47"/>
              </a:xfrm>
              <a:custGeom>
                <a:avLst/>
                <a:gdLst>
                  <a:gd name="T0" fmla="*/ 0 w 166"/>
                  <a:gd name="T1" fmla="*/ 0 h 187"/>
                  <a:gd name="T2" fmla="*/ 166 w 166"/>
                  <a:gd name="T3" fmla="*/ 187 h 187"/>
                  <a:gd name="T4" fmla="*/ 0 w 166"/>
                  <a:gd name="T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6" h="187">
                    <a:moveTo>
                      <a:pt x="0" y="0"/>
                    </a:moveTo>
                    <a:lnTo>
                      <a:pt x="166" y="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3282" y="3726"/>
                <a:ext cx="253" cy="36"/>
              </a:xfrm>
              <a:custGeom>
                <a:avLst/>
                <a:gdLst>
                  <a:gd name="T0" fmla="*/ 0 w 1015"/>
                  <a:gd name="T1" fmla="*/ 142 h 142"/>
                  <a:gd name="T2" fmla="*/ 1015 w 1015"/>
                  <a:gd name="T3" fmla="*/ 0 h 142"/>
                  <a:gd name="T4" fmla="*/ 0 w 1015"/>
                  <a:gd name="T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15" h="142">
                    <a:moveTo>
                      <a:pt x="0" y="142"/>
                    </a:moveTo>
                    <a:lnTo>
                      <a:pt x="1015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3291" y="3735"/>
                <a:ext cx="253" cy="38"/>
              </a:xfrm>
              <a:custGeom>
                <a:avLst/>
                <a:gdLst>
                  <a:gd name="T0" fmla="*/ 0 w 1009"/>
                  <a:gd name="T1" fmla="*/ 153 h 153"/>
                  <a:gd name="T2" fmla="*/ 1009 w 1009"/>
                  <a:gd name="T3" fmla="*/ 0 h 153"/>
                  <a:gd name="T4" fmla="*/ 0 w 1009"/>
                  <a:gd name="T5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9" h="153">
                    <a:moveTo>
                      <a:pt x="0" y="153"/>
                    </a:moveTo>
                    <a:lnTo>
                      <a:pt x="1009" y="0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3299" y="3748"/>
                <a:ext cx="253" cy="37"/>
              </a:xfrm>
              <a:custGeom>
                <a:avLst/>
                <a:gdLst>
                  <a:gd name="T0" fmla="*/ 0 w 1015"/>
                  <a:gd name="T1" fmla="*/ 148 h 148"/>
                  <a:gd name="T2" fmla="*/ 1015 w 1015"/>
                  <a:gd name="T3" fmla="*/ 0 h 148"/>
                  <a:gd name="T4" fmla="*/ 0 w 1015"/>
                  <a:gd name="T5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15" h="148">
                    <a:moveTo>
                      <a:pt x="0" y="148"/>
                    </a:moveTo>
                    <a:lnTo>
                      <a:pt x="1015" y="0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3311" y="3758"/>
                <a:ext cx="254" cy="37"/>
              </a:xfrm>
              <a:custGeom>
                <a:avLst/>
                <a:gdLst>
                  <a:gd name="T0" fmla="*/ 0 w 1014"/>
                  <a:gd name="T1" fmla="*/ 148 h 148"/>
                  <a:gd name="T2" fmla="*/ 1014 w 1014"/>
                  <a:gd name="T3" fmla="*/ 0 h 148"/>
                  <a:gd name="T4" fmla="*/ 0 w 1014"/>
                  <a:gd name="T5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14" h="148">
                    <a:moveTo>
                      <a:pt x="0" y="148"/>
                    </a:moveTo>
                    <a:lnTo>
                      <a:pt x="1014" y="0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3649" y="3318"/>
                <a:ext cx="149" cy="189"/>
              </a:xfrm>
              <a:custGeom>
                <a:avLst/>
                <a:gdLst>
                  <a:gd name="T0" fmla="*/ 35 w 597"/>
                  <a:gd name="T1" fmla="*/ 0 h 754"/>
                  <a:gd name="T2" fmla="*/ 25 w 597"/>
                  <a:gd name="T3" fmla="*/ 10 h 754"/>
                  <a:gd name="T4" fmla="*/ 15 w 597"/>
                  <a:gd name="T5" fmla="*/ 24 h 754"/>
                  <a:gd name="T6" fmla="*/ 15 w 597"/>
                  <a:gd name="T7" fmla="*/ 34 h 754"/>
                  <a:gd name="T8" fmla="*/ 10 w 597"/>
                  <a:gd name="T9" fmla="*/ 44 h 754"/>
                  <a:gd name="T10" fmla="*/ 5 w 597"/>
                  <a:gd name="T11" fmla="*/ 54 h 754"/>
                  <a:gd name="T12" fmla="*/ 0 w 597"/>
                  <a:gd name="T13" fmla="*/ 69 h 754"/>
                  <a:gd name="T14" fmla="*/ 0 w 597"/>
                  <a:gd name="T15" fmla="*/ 133 h 754"/>
                  <a:gd name="T16" fmla="*/ 5 w 597"/>
                  <a:gd name="T17" fmla="*/ 148 h 754"/>
                  <a:gd name="T18" fmla="*/ 10 w 597"/>
                  <a:gd name="T19" fmla="*/ 162 h 754"/>
                  <a:gd name="T20" fmla="*/ 15 w 597"/>
                  <a:gd name="T21" fmla="*/ 177 h 754"/>
                  <a:gd name="T22" fmla="*/ 15 w 597"/>
                  <a:gd name="T23" fmla="*/ 192 h 754"/>
                  <a:gd name="T24" fmla="*/ 25 w 597"/>
                  <a:gd name="T25" fmla="*/ 207 h 754"/>
                  <a:gd name="T26" fmla="*/ 25 w 597"/>
                  <a:gd name="T27" fmla="*/ 222 h 754"/>
                  <a:gd name="T28" fmla="*/ 30 w 597"/>
                  <a:gd name="T29" fmla="*/ 236 h 754"/>
                  <a:gd name="T30" fmla="*/ 35 w 597"/>
                  <a:gd name="T31" fmla="*/ 246 h 754"/>
                  <a:gd name="T32" fmla="*/ 35 w 597"/>
                  <a:gd name="T33" fmla="*/ 261 h 754"/>
                  <a:gd name="T34" fmla="*/ 40 w 597"/>
                  <a:gd name="T35" fmla="*/ 271 h 754"/>
                  <a:gd name="T36" fmla="*/ 40 w 597"/>
                  <a:gd name="T37" fmla="*/ 281 h 754"/>
                  <a:gd name="T38" fmla="*/ 44 w 597"/>
                  <a:gd name="T39" fmla="*/ 291 h 754"/>
                  <a:gd name="T40" fmla="*/ 44 w 597"/>
                  <a:gd name="T41" fmla="*/ 315 h 754"/>
                  <a:gd name="T42" fmla="*/ 49 w 597"/>
                  <a:gd name="T43" fmla="*/ 320 h 754"/>
                  <a:gd name="T44" fmla="*/ 49 w 597"/>
                  <a:gd name="T45" fmla="*/ 335 h 754"/>
                  <a:gd name="T46" fmla="*/ 44 w 597"/>
                  <a:gd name="T47" fmla="*/ 335 h 754"/>
                  <a:gd name="T48" fmla="*/ 44 w 597"/>
                  <a:gd name="T49" fmla="*/ 340 h 754"/>
                  <a:gd name="T50" fmla="*/ 40 w 597"/>
                  <a:gd name="T51" fmla="*/ 345 h 754"/>
                  <a:gd name="T52" fmla="*/ 40 w 597"/>
                  <a:gd name="T53" fmla="*/ 355 h 754"/>
                  <a:gd name="T54" fmla="*/ 35 w 597"/>
                  <a:gd name="T55" fmla="*/ 365 h 754"/>
                  <a:gd name="T56" fmla="*/ 35 w 597"/>
                  <a:gd name="T57" fmla="*/ 389 h 754"/>
                  <a:gd name="T58" fmla="*/ 30 w 597"/>
                  <a:gd name="T59" fmla="*/ 399 h 754"/>
                  <a:gd name="T60" fmla="*/ 30 w 597"/>
                  <a:gd name="T61" fmla="*/ 414 h 754"/>
                  <a:gd name="T62" fmla="*/ 25 w 597"/>
                  <a:gd name="T63" fmla="*/ 424 h 754"/>
                  <a:gd name="T64" fmla="*/ 25 w 597"/>
                  <a:gd name="T65" fmla="*/ 488 h 754"/>
                  <a:gd name="T66" fmla="*/ 35 w 597"/>
                  <a:gd name="T67" fmla="*/ 517 h 754"/>
                  <a:gd name="T68" fmla="*/ 44 w 597"/>
                  <a:gd name="T69" fmla="*/ 547 h 754"/>
                  <a:gd name="T70" fmla="*/ 54 w 597"/>
                  <a:gd name="T71" fmla="*/ 572 h 754"/>
                  <a:gd name="T72" fmla="*/ 109 w 597"/>
                  <a:gd name="T73" fmla="*/ 626 h 754"/>
                  <a:gd name="T74" fmla="*/ 128 w 597"/>
                  <a:gd name="T75" fmla="*/ 636 h 754"/>
                  <a:gd name="T76" fmla="*/ 143 w 597"/>
                  <a:gd name="T77" fmla="*/ 641 h 754"/>
                  <a:gd name="T78" fmla="*/ 158 w 597"/>
                  <a:gd name="T79" fmla="*/ 646 h 754"/>
                  <a:gd name="T80" fmla="*/ 207 w 597"/>
                  <a:gd name="T81" fmla="*/ 646 h 754"/>
                  <a:gd name="T82" fmla="*/ 266 w 597"/>
                  <a:gd name="T83" fmla="*/ 754 h 754"/>
                  <a:gd name="T84" fmla="*/ 597 w 597"/>
                  <a:gd name="T85" fmla="*/ 705 h 754"/>
                  <a:gd name="T86" fmla="*/ 597 w 597"/>
                  <a:gd name="T87" fmla="*/ 49 h 754"/>
                  <a:gd name="T88" fmla="*/ 35 w 597"/>
                  <a:gd name="T89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7" h="754">
                    <a:moveTo>
                      <a:pt x="35" y="0"/>
                    </a:moveTo>
                    <a:lnTo>
                      <a:pt x="25" y="10"/>
                    </a:lnTo>
                    <a:lnTo>
                      <a:pt x="15" y="24"/>
                    </a:lnTo>
                    <a:lnTo>
                      <a:pt x="15" y="34"/>
                    </a:lnTo>
                    <a:lnTo>
                      <a:pt x="10" y="44"/>
                    </a:lnTo>
                    <a:lnTo>
                      <a:pt x="5" y="54"/>
                    </a:lnTo>
                    <a:lnTo>
                      <a:pt x="0" y="69"/>
                    </a:lnTo>
                    <a:lnTo>
                      <a:pt x="0" y="133"/>
                    </a:lnTo>
                    <a:lnTo>
                      <a:pt x="5" y="148"/>
                    </a:lnTo>
                    <a:lnTo>
                      <a:pt x="10" y="162"/>
                    </a:lnTo>
                    <a:lnTo>
                      <a:pt x="15" y="177"/>
                    </a:lnTo>
                    <a:lnTo>
                      <a:pt x="15" y="192"/>
                    </a:lnTo>
                    <a:lnTo>
                      <a:pt x="25" y="207"/>
                    </a:lnTo>
                    <a:lnTo>
                      <a:pt x="25" y="222"/>
                    </a:lnTo>
                    <a:lnTo>
                      <a:pt x="30" y="236"/>
                    </a:lnTo>
                    <a:lnTo>
                      <a:pt x="35" y="246"/>
                    </a:lnTo>
                    <a:lnTo>
                      <a:pt x="35" y="261"/>
                    </a:lnTo>
                    <a:lnTo>
                      <a:pt x="40" y="271"/>
                    </a:lnTo>
                    <a:lnTo>
                      <a:pt x="40" y="281"/>
                    </a:lnTo>
                    <a:lnTo>
                      <a:pt x="44" y="291"/>
                    </a:lnTo>
                    <a:lnTo>
                      <a:pt x="44" y="315"/>
                    </a:lnTo>
                    <a:lnTo>
                      <a:pt x="49" y="320"/>
                    </a:lnTo>
                    <a:lnTo>
                      <a:pt x="49" y="335"/>
                    </a:lnTo>
                    <a:lnTo>
                      <a:pt x="44" y="335"/>
                    </a:lnTo>
                    <a:lnTo>
                      <a:pt x="44" y="340"/>
                    </a:lnTo>
                    <a:lnTo>
                      <a:pt x="40" y="345"/>
                    </a:lnTo>
                    <a:lnTo>
                      <a:pt x="40" y="355"/>
                    </a:lnTo>
                    <a:lnTo>
                      <a:pt x="35" y="365"/>
                    </a:lnTo>
                    <a:lnTo>
                      <a:pt x="35" y="389"/>
                    </a:lnTo>
                    <a:lnTo>
                      <a:pt x="30" y="399"/>
                    </a:lnTo>
                    <a:lnTo>
                      <a:pt x="30" y="414"/>
                    </a:lnTo>
                    <a:lnTo>
                      <a:pt x="25" y="424"/>
                    </a:lnTo>
                    <a:lnTo>
                      <a:pt x="25" y="488"/>
                    </a:lnTo>
                    <a:lnTo>
                      <a:pt x="35" y="517"/>
                    </a:lnTo>
                    <a:lnTo>
                      <a:pt x="44" y="547"/>
                    </a:lnTo>
                    <a:lnTo>
                      <a:pt x="54" y="572"/>
                    </a:lnTo>
                    <a:lnTo>
                      <a:pt x="109" y="626"/>
                    </a:lnTo>
                    <a:lnTo>
                      <a:pt x="128" y="636"/>
                    </a:lnTo>
                    <a:lnTo>
                      <a:pt x="143" y="641"/>
                    </a:lnTo>
                    <a:lnTo>
                      <a:pt x="158" y="646"/>
                    </a:lnTo>
                    <a:lnTo>
                      <a:pt x="207" y="646"/>
                    </a:lnTo>
                    <a:lnTo>
                      <a:pt x="266" y="754"/>
                    </a:lnTo>
                    <a:lnTo>
                      <a:pt x="597" y="705"/>
                    </a:lnTo>
                    <a:lnTo>
                      <a:pt x="597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EE6D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3349" y="3735"/>
                <a:ext cx="100" cy="123"/>
              </a:xfrm>
              <a:custGeom>
                <a:avLst/>
                <a:gdLst>
                  <a:gd name="T0" fmla="*/ 394 w 399"/>
                  <a:gd name="T1" fmla="*/ 256 h 493"/>
                  <a:gd name="T2" fmla="*/ 384 w 399"/>
                  <a:gd name="T3" fmla="*/ 242 h 493"/>
                  <a:gd name="T4" fmla="*/ 369 w 399"/>
                  <a:gd name="T5" fmla="*/ 217 h 493"/>
                  <a:gd name="T6" fmla="*/ 359 w 399"/>
                  <a:gd name="T7" fmla="*/ 192 h 493"/>
                  <a:gd name="T8" fmla="*/ 340 w 399"/>
                  <a:gd name="T9" fmla="*/ 168 h 493"/>
                  <a:gd name="T10" fmla="*/ 325 w 399"/>
                  <a:gd name="T11" fmla="*/ 143 h 493"/>
                  <a:gd name="T12" fmla="*/ 315 w 399"/>
                  <a:gd name="T13" fmla="*/ 123 h 493"/>
                  <a:gd name="T14" fmla="*/ 310 w 399"/>
                  <a:gd name="T15" fmla="*/ 94 h 493"/>
                  <a:gd name="T16" fmla="*/ 305 w 399"/>
                  <a:gd name="T17" fmla="*/ 79 h 493"/>
                  <a:gd name="T18" fmla="*/ 310 w 399"/>
                  <a:gd name="T19" fmla="*/ 5 h 493"/>
                  <a:gd name="T20" fmla="*/ 300 w 399"/>
                  <a:gd name="T21" fmla="*/ 0 h 493"/>
                  <a:gd name="T22" fmla="*/ 285 w 399"/>
                  <a:gd name="T23" fmla="*/ 5 h 493"/>
                  <a:gd name="T24" fmla="*/ 266 w 399"/>
                  <a:gd name="T25" fmla="*/ 15 h 493"/>
                  <a:gd name="T26" fmla="*/ 256 w 399"/>
                  <a:gd name="T27" fmla="*/ 25 h 493"/>
                  <a:gd name="T28" fmla="*/ 241 w 399"/>
                  <a:gd name="T29" fmla="*/ 39 h 493"/>
                  <a:gd name="T30" fmla="*/ 226 w 399"/>
                  <a:gd name="T31" fmla="*/ 59 h 493"/>
                  <a:gd name="T32" fmla="*/ 207 w 399"/>
                  <a:gd name="T33" fmla="*/ 49 h 493"/>
                  <a:gd name="T34" fmla="*/ 192 w 399"/>
                  <a:gd name="T35" fmla="*/ 44 h 493"/>
                  <a:gd name="T36" fmla="*/ 172 w 399"/>
                  <a:gd name="T37" fmla="*/ 35 h 493"/>
                  <a:gd name="T38" fmla="*/ 152 w 399"/>
                  <a:gd name="T39" fmla="*/ 25 h 493"/>
                  <a:gd name="T40" fmla="*/ 133 w 399"/>
                  <a:gd name="T41" fmla="*/ 15 h 493"/>
                  <a:gd name="T42" fmla="*/ 108 w 399"/>
                  <a:gd name="T43" fmla="*/ 20 h 493"/>
                  <a:gd name="T44" fmla="*/ 83 w 399"/>
                  <a:gd name="T45" fmla="*/ 39 h 493"/>
                  <a:gd name="T46" fmla="*/ 69 w 399"/>
                  <a:gd name="T47" fmla="*/ 59 h 493"/>
                  <a:gd name="T48" fmla="*/ 64 w 399"/>
                  <a:gd name="T49" fmla="*/ 69 h 493"/>
                  <a:gd name="T50" fmla="*/ 59 w 399"/>
                  <a:gd name="T51" fmla="*/ 79 h 493"/>
                  <a:gd name="T52" fmla="*/ 54 w 399"/>
                  <a:gd name="T53" fmla="*/ 94 h 493"/>
                  <a:gd name="T54" fmla="*/ 44 w 399"/>
                  <a:gd name="T55" fmla="*/ 108 h 493"/>
                  <a:gd name="T56" fmla="*/ 34 w 399"/>
                  <a:gd name="T57" fmla="*/ 123 h 493"/>
                  <a:gd name="T58" fmla="*/ 24 w 399"/>
                  <a:gd name="T59" fmla="*/ 138 h 493"/>
                  <a:gd name="T60" fmla="*/ 9 w 399"/>
                  <a:gd name="T61" fmla="*/ 158 h 493"/>
                  <a:gd name="T62" fmla="*/ 4 w 399"/>
                  <a:gd name="T63" fmla="*/ 178 h 493"/>
                  <a:gd name="T64" fmla="*/ 0 w 399"/>
                  <a:gd name="T65" fmla="*/ 197 h 493"/>
                  <a:gd name="T66" fmla="*/ 4 w 399"/>
                  <a:gd name="T67" fmla="*/ 217 h 493"/>
                  <a:gd name="T68" fmla="*/ 9 w 399"/>
                  <a:gd name="T69" fmla="*/ 242 h 493"/>
                  <a:gd name="T70" fmla="*/ 19 w 399"/>
                  <a:gd name="T71" fmla="*/ 266 h 493"/>
                  <a:gd name="T72" fmla="*/ 29 w 399"/>
                  <a:gd name="T73" fmla="*/ 281 h 493"/>
                  <a:gd name="T74" fmla="*/ 59 w 399"/>
                  <a:gd name="T75" fmla="*/ 316 h 493"/>
                  <a:gd name="T76" fmla="*/ 83 w 399"/>
                  <a:gd name="T77" fmla="*/ 330 h 493"/>
                  <a:gd name="T78" fmla="*/ 103 w 399"/>
                  <a:gd name="T79" fmla="*/ 350 h 493"/>
                  <a:gd name="T80" fmla="*/ 128 w 399"/>
                  <a:gd name="T81" fmla="*/ 370 h 493"/>
                  <a:gd name="T82" fmla="*/ 162 w 399"/>
                  <a:gd name="T83" fmla="*/ 390 h 493"/>
                  <a:gd name="T84" fmla="*/ 192 w 399"/>
                  <a:gd name="T85" fmla="*/ 409 h 493"/>
                  <a:gd name="T86" fmla="*/ 231 w 399"/>
                  <a:gd name="T87" fmla="*/ 444 h 493"/>
                  <a:gd name="T88" fmla="*/ 256 w 399"/>
                  <a:gd name="T89" fmla="*/ 463 h 493"/>
                  <a:gd name="T90" fmla="*/ 276 w 399"/>
                  <a:gd name="T91" fmla="*/ 478 h 493"/>
                  <a:gd name="T92" fmla="*/ 295 w 399"/>
                  <a:gd name="T93" fmla="*/ 493 h 493"/>
                  <a:gd name="T94" fmla="*/ 399 w 399"/>
                  <a:gd name="T95" fmla="*/ 261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9" h="493">
                    <a:moveTo>
                      <a:pt x="399" y="261"/>
                    </a:moveTo>
                    <a:lnTo>
                      <a:pt x="394" y="256"/>
                    </a:lnTo>
                    <a:lnTo>
                      <a:pt x="394" y="251"/>
                    </a:lnTo>
                    <a:lnTo>
                      <a:pt x="384" y="242"/>
                    </a:lnTo>
                    <a:lnTo>
                      <a:pt x="379" y="232"/>
                    </a:lnTo>
                    <a:lnTo>
                      <a:pt x="369" y="217"/>
                    </a:lnTo>
                    <a:lnTo>
                      <a:pt x="364" y="207"/>
                    </a:lnTo>
                    <a:lnTo>
                      <a:pt x="359" y="192"/>
                    </a:lnTo>
                    <a:lnTo>
                      <a:pt x="350" y="182"/>
                    </a:lnTo>
                    <a:lnTo>
                      <a:pt x="340" y="168"/>
                    </a:lnTo>
                    <a:lnTo>
                      <a:pt x="335" y="158"/>
                    </a:lnTo>
                    <a:lnTo>
                      <a:pt x="325" y="143"/>
                    </a:lnTo>
                    <a:lnTo>
                      <a:pt x="320" y="133"/>
                    </a:lnTo>
                    <a:lnTo>
                      <a:pt x="315" y="123"/>
                    </a:lnTo>
                    <a:lnTo>
                      <a:pt x="310" y="108"/>
                    </a:lnTo>
                    <a:lnTo>
                      <a:pt x="310" y="94"/>
                    </a:lnTo>
                    <a:lnTo>
                      <a:pt x="305" y="84"/>
                    </a:lnTo>
                    <a:lnTo>
                      <a:pt x="305" y="79"/>
                    </a:lnTo>
                    <a:lnTo>
                      <a:pt x="310" y="69"/>
                    </a:lnTo>
                    <a:lnTo>
                      <a:pt x="310" y="5"/>
                    </a:lnTo>
                    <a:lnTo>
                      <a:pt x="305" y="5"/>
                    </a:lnTo>
                    <a:lnTo>
                      <a:pt x="300" y="0"/>
                    </a:lnTo>
                    <a:lnTo>
                      <a:pt x="295" y="5"/>
                    </a:lnTo>
                    <a:lnTo>
                      <a:pt x="285" y="5"/>
                    </a:lnTo>
                    <a:lnTo>
                      <a:pt x="276" y="15"/>
                    </a:lnTo>
                    <a:lnTo>
                      <a:pt x="266" y="15"/>
                    </a:lnTo>
                    <a:lnTo>
                      <a:pt x="261" y="25"/>
                    </a:lnTo>
                    <a:lnTo>
                      <a:pt x="256" y="25"/>
                    </a:lnTo>
                    <a:lnTo>
                      <a:pt x="251" y="35"/>
                    </a:lnTo>
                    <a:lnTo>
                      <a:pt x="241" y="39"/>
                    </a:lnTo>
                    <a:lnTo>
                      <a:pt x="226" y="54"/>
                    </a:lnTo>
                    <a:lnTo>
                      <a:pt x="226" y="59"/>
                    </a:lnTo>
                    <a:lnTo>
                      <a:pt x="211" y="59"/>
                    </a:lnTo>
                    <a:lnTo>
                      <a:pt x="207" y="49"/>
                    </a:lnTo>
                    <a:lnTo>
                      <a:pt x="202" y="49"/>
                    </a:lnTo>
                    <a:lnTo>
                      <a:pt x="192" y="44"/>
                    </a:lnTo>
                    <a:lnTo>
                      <a:pt x="182" y="39"/>
                    </a:lnTo>
                    <a:lnTo>
                      <a:pt x="172" y="35"/>
                    </a:lnTo>
                    <a:lnTo>
                      <a:pt x="162" y="25"/>
                    </a:lnTo>
                    <a:lnTo>
                      <a:pt x="152" y="25"/>
                    </a:lnTo>
                    <a:lnTo>
                      <a:pt x="142" y="20"/>
                    </a:lnTo>
                    <a:lnTo>
                      <a:pt x="133" y="15"/>
                    </a:lnTo>
                    <a:lnTo>
                      <a:pt x="118" y="15"/>
                    </a:lnTo>
                    <a:lnTo>
                      <a:pt x="108" y="20"/>
                    </a:lnTo>
                    <a:lnTo>
                      <a:pt x="88" y="39"/>
                    </a:lnTo>
                    <a:lnTo>
                      <a:pt x="83" y="39"/>
                    </a:lnTo>
                    <a:lnTo>
                      <a:pt x="83" y="44"/>
                    </a:lnTo>
                    <a:lnTo>
                      <a:pt x="69" y="59"/>
                    </a:lnTo>
                    <a:lnTo>
                      <a:pt x="69" y="64"/>
                    </a:lnTo>
                    <a:lnTo>
                      <a:pt x="64" y="69"/>
                    </a:lnTo>
                    <a:lnTo>
                      <a:pt x="64" y="74"/>
                    </a:lnTo>
                    <a:lnTo>
                      <a:pt x="59" y="79"/>
                    </a:lnTo>
                    <a:lnTo>
                      <a:pt x="59" y="84"/>
                    </a:lnTo>
                    <a:lnTo>
                      <a:pt x="54" y="94"/>
                    </a:lnTo>
                    <a:lnTo>
                      <a:pt x="49" y="99"/>
                    </a:lnTo>
                    <a:lnTo>
                      <a:pt x="44" y="108"/>
                    </a:lnTo>
                    <a:lnTo>
                      <a:pt x="34" y="118"/>
                    </a:lnTo>
                    <a:lnTo>
                      <a:pt x="34" y="123"/>
                    </a:lnTo>
                    <a:lnTo>
                      <a:pt x="24" y="133"/>
                    </a:lnTo>
                    <a:lnTo>
                      <a:pt x="24" y="138"/>
                    </a:lnTo>
                    <a:lnTo>
                      <a:pt x="19" y="148"/>
                    </a:lnTo>
                    <a:lnTo>
                      <a:pt x="9" y="158"/>
                    </a:lnTo>
                    <a:lnTo>
                      <a:pt x="9" y="168"/>
                    </a:lnTo>
                    <a:lnTo>
                      <a:pt x="4" y="178"/>
                    </a:lnTo>
                    <a:lnTo>
                      <a:pt x="4" y="187"/>
                    </a:lnTo>
                    <a:lnTo>
                      <a:pt x="0" y="197"/>
                    </a:lnTo>
                    <a:lnTo>
                      <a:pt x="0" y="207"/>
                    </a:lnTo>
                    <a:lnTo>
                      <a:pt x="4" y="217"/>
                    </a:lnTo>
                    <a:lnTo>
                      <a:pt x="4" y="232"/>
                    </a:lnTo>
                    <a:lnTo>
                      <a:pt x="9" y="242"/>
                    </a:lnTo>
                    <a:lnTo>
                      <a:pt x="9" y="251"/>
                    </a:lnTo>
                    <a:lnTo>
                      <a:pt x="19" y="266"/>
                    </a:lnTo>
                    <a:lnTo>
                      <a:pt x="24" y="271"/>
                    </a:lnTo>
                    <a:lnTo>
                      <a:pt x="29" y="281"/>
                    </a:lnTo>
                    <a:lnTo>
                      <a:pt x="34" y="291"/>
                    </a:lnTo>
                    <a:lnTo>
                      <a:pt x="59" y="316"/>
                    </a:lnTo>
                    <a:lnTo>
                      <a:pt x="69" y="321"/>
                    </a:lnTo>
                    <a:lnTo>
                      <a:pt x="83" y="330"/>
                    </a:lnTo>
                    <a:lnTo>
                      <a:pt x="93" y="335"/>
                    </a:lnTo>
                    <a:lnTo>
                      <a:pt x="103" y="350"/>
                    </a:lnTo>
                    <a:lnTo>
                      <a:pt x="118" y="360"/>
                    </a:lnTo>
                    <a:lnTo>
                      <a:pt x="128" y="370"/>
                    </a:lnTo>
                    <a:lnTo>
                      <a:pt x="147" y="380"/>
                    </a:lnTo>
                    <a:lnTo>
                      <a:pt x="162" y="390"/>
                    </a:lnTo>
                    <a:lnTo>
                      <a:pt x="177" y="399"/>
                    </a:lnTo>
                    <a:lnTo>
                      <a:pt x="192" y="409"/>
                    </a:lnTo>
                    <a:lnTo>
                      <a:pt x="216" y="434"/>
                    </a:lnTo>
                    <a:lnTo>
                      <a:pt x="231" y="444"/>
                    </a:lnTo>
                    <a:lnTo>
                      <a:pt x="246" y="454"/>
                    </a:lnTo>
                    <a:lnTo>
                      <a:pt x="256" y="463"/>
                    </a:lnTo>
                    <a:lnTo>
                      <a:pt x="266" y="468"/>
                    </a:lnTo>
                    <a:lnTo>
                      <a:pt x="276" y="478"/>
                    </a:lnTo>
                    <a:lnTo>
                      <a:pt x="285" y="483"/>
                    </a:lnTo>
                    <a:lnTo>
                      <a:pt x="295" y="493"/>
                    </a:lnTo>
                    <a:lnTo>
                      <a:pt x="300" y="493"/>
                    </a:lnTo>
                    <a:lnTo>
                      <a:pt x="399" y="261"/>
                    </a:lnTo>
                    <a:close/>
                  </a:path>
                </a:pathLst>
              </a:custGeom>
              <a:solidFill>
                <a:srgbClr val="FEE6D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>
                <a:off x="3637" y="3226"/>
                <a:ext cx="244" cy="246"/>
              </a:xfrm>
              <a:custGeom>
                <a:avLst/>
                <a:gdLst>
                  <a:gd name="T0" fmla="*/ 537 w 976"/>
                  <a:gd name="T1" fmla="*/ 54 h 986"/>
                  <a:gd name="T2" fmla="*/ 507 w 976"/>
                  <a:gd name="T3" fmla="*/ 34 h 986"/>
                  <a:gd name="T4" fmla="*/ 463 w 976"/>
                  <a:gd name="T5" fmla="*/ 15 h 986"/>
                  <a:gd name="T6" fmla="*/ 404 w 976"/>
                  <a:gd name="T7" fmla="*/ 5 h 986"/>
                  <a:gd name="T8" fmla="*/ 320 w 976"/>
                  <a:gd name="T9" fmla="*/ 5 h 986"/>
                  <a:gd name="T10" fmla="*/ 227 w 976"/>
                  <a:gd name="T11" fmla="*/ 34 h 986"/>
                  <a:gd name="T12" fmla="*/ 143 w 976"/>
                  <a:gd name="T13" fmla="*/ 79 h 986"/>
                  <a:gd name="T14" fmla="*/ 54 w 976"/>
                  <a:gd name="T15" fmla="*/ 163 h 986"/>
                  <a:gd name="T16" fmla="*/ 15 w 976"/>
                  <a:gd name="T17" fmla="*/ 237 h 986"/>
                  <a:gd name="T18" fmla="*/ 0 w 976"/>
                  <a:gd name="T19" fmla="*/ 315 h 986"/>
                  <a:gd name="T20" fmla="*/ 15 w 976"/>
                  <a:gd name="T21" fmla="*/ 365 h 986"/>
                  <a:gd name="T22" fmla="*/ 24 w 976"/>
                  <a:gd name="T23" fmla="*/ 394 h 986"/>
                  <a:gd name="T24" fmla="*/ 39 w 976"/>
                  <a:gd name="T25" fmla="*/ 419 h 986"/>
                  <a:gd name="T26" fmla="*/ 59 w 976"/>
                  <a:gd name="T27" fmla="*/ 449 h 986"/>
                  <a:gd name="T28" fmla="*/ 79 w 976"/>
                  <a:gd name="T29" fmla="*/ 478 h 986"/>
                  <a:gd name="T30" fmla="*/ 108 w 976"/>
                  <a:gd name="T31" fmla="*/ 523 h 986"/>
                  <a:gd name="T32" fmla="*/ 133 w 976"/>
                  <a:gd name="T33" fmla="*/ 562 h 986"/>
                  <a:gd name="T34" fmla="*/ 157 w 976"/>
                  <a:gd name="T35" fmla="*/ 592 h 986"/>
                  <a:gd name="T36" fmla="*/ 177 w 976"/>
                  <a:gd name="T37" fmla="*/ 621 h 986"/>
                  <a:gd name="T38" fmla="*/ 236 w 976"/>
                  <a:gd name="T39" fmla="*/ 621 h 986"/>
                  <a:gd name="T40" fmla="*/ 246 w 976"/>
                  <a:gd name="T41" fmla="*/ 601 h 986"/>
                  <a:gd name="T42" fmla="*/ 271 w 976"/>
                  <a:gd name="T43" fmla="*/ 572 h 986"/>
                  <a:gd name="T44" fmla="*/ 320 w 976"/>
                  <a:gd name="T45" fmla="*/ 582 h 986"/>
                  <a:gd name="T46" fmla="*/ 340 w 976"/>
                  <a:gd name="T47" fmla="*/ 611 h 986"/>
                  <a:gd name="T48" fmla="*/ 350 w 976"/>
                  <a:gd name="T49" fmla="*/ 656 h 986"/>
                  <a:gd name="T50" fmla="*/ 355 w 976"/>
                  <a:gd name="T51" fmla="*/ 695 h 986"/>
                  <a:gd name="T52" fmla="*/ 345 w 976"/>
                  <a:gd name="T53" fmla="*/ 735 h 986"/>
                  <a:gd name="T54" fmla="*/ 335 w 976"/>
                  <a:gd name="T55" fmla="*/ 754 h 986"/>
                  <a:gd name="T56" fmla="*/ 320 w 976"/>
                  <a:gd name="T57" fmla="*/ 774 h 986"/>
                  <a:gd name="T58" fmla="*/ 305 w 976"/>
                  <a:gd name="T59" fmla="*/ 794 h 986"/>
                  <a:gd name="T60" fmla="*/ 300 w 976"/>
                  <a:gd name="T61" fmla="*/ 809 h 986"/>
                  <a:gd name="T62" fmla="*/ 300 w 976"/>
                  <a:gd name="T63" fmla="*/ 823 h 986"/>
                  <a:gd name="T64" fmla="*/ 340 w 976"/>
                  <a:gd name="T65" fmla="*/ 853 h 986"/>
                  <a:gd name="T66" fmla="*/ 434 w 976"/>
                  <a:gd name="T67" fmla="*/ 942 h 986"/>
                  <a:gd name="T68" fmla="*/ 463 w 976"/>
                  <a:gd name="T69" fmla="*/ 971 h 986"/>
                  <a:gd name="T70" fmla="*/ 488 w 976"/>
                  <a:gd name="T71" fmla="*/ 981 h 986"/>
                  <a:gd name="T72" fmla="*/ 552 w 976"/>
                  <a:gd name="T73" fmla="*/ 986 h 986"/>
                  <a:gd name="T74" fmla="*/ 710 w 976"/>
                  <a:gd name="T75" fmla="*/ 966 h 986"/>
                  <a:gd name="T76" fmla="*/ 715 w 976"/>
                  <a:gd name="T77" fmla="*/ 932 h 986"/>
                  <a:gd name="T78" fmla="*/ 729 w 976"/>
                  <a:gd name="T79" fmla="*/ 907 h 986"/>
                  <a:gd name="T80" fmla="*/ 764 w 976"/>
                  <a:gd name="T81" fmla="*/ 863 h 986"/>
                  <a:gd name="T82" fmla="*/ 813 w 976"/>
                  <a:gd name="T83" fmla="*/ 813 h 986"/>
                  <a:gd name="T84" fmla="*/ 867 w 976"/>
                  <a:gd name="T85" fmla="*/ 754 h 986"/>
                  <a:gd name="T86" fmla="*/ 917 w 976"/>
                  <a:gd name="T87" fmla="*/ 680 h 986"/>
                  <a:gd name="T88" fmla="*/ 951 w 976"/>
                  <a:gd name="T89" fmla="*/ 611 h 986"/>
                  <a:gd name="T90" fmla="*/ 976 w 976"/>
                  <a:gd name="T91" fmla="*/ 537 h 986"/>
                  <a:gd name="T92" fmla="*/ 971 w 976"/>
                  <a:gd name="T93" fmla="*/ 449 h 986"/>
                  <a:gd name="T94" fmla="*/ 951 w 976"/>
                  <a:gd name="T95" fmla="*/ 370 h 986"/>
                  <a:gd name="T96" fmla="*/ 922 w 976"/>
                  <a:gd name="T97" fmla="*/ 286 h 986"/>
                  <a:gd name="T98" fmla="*/ 887 w 976"/>
                  <a:gd name="T99" fmla="*/ 212 h 986"/>
                  <a:gd name="T100" fmla="*/ 853 w 976"/>
                  <a:gd name="T101" fmla="*/ 148 h 986"/>
                  <a:gd name="T102" fmla="*/ 803 w 976"/>
                  <a:gd name="T103" fmla="*/ 99 h 986"/>
                  <a:gd name="T104" fmla="*/ 729 w 976"/>
                  <a:gd name="T105" fmla="*/ 59 h 986"/>
                  <a:gd name="T106" fmla="*/ 596 w 976"/>
                  <a:gd name="T107" fmla="*/ 44 h 986"/>
                  <a:gd name="T108" fmla="*/ 562 w 976"/>
                  <a:gd name="T109" fmla="*/ 59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6" h="986">
                    <a:moveTo>
                      <a:pt x="542" y="59"/>
                    </a:moveTo>
                    <a:lnTo>
                      <a:pt x="537" y="59"/>
                    </a:lnTo>
                    <a:lnTo>
                      <a:pt x="537" y="54"/>
                    </a:lnTo>
                    <a:lnTo>
                      <a:pt x="527" y="44"/>
                    </a:lnTo>
                    <a:lnTo>
                      <a:pt x="517" y="44"/>
                    </a:lnTo>
                    <a:lnTo>
                      <a:pt x="507" y="34"/>
                    </a:lnTo>
                    <a:lnTo>
                      <a:pt x="498" y="29"/>
                    </a:lnTo>
                    <a:lnTo>
                      <a:pt x="483" y="20"/>
                    </a:lnTo>
                    <a:lnTo>
                      <a:pt x="463" y="15"/>
                    </a:lnTo>
                    <a:lnTo>
                      <a:pt x="443" y="10"/>
                    </a:lnTo>
                    <a:lnTo>
                      <a:pt x="424" y="5"/>
                    </a:lnTo>
                    <a:lnTo>
                      <a:pt x="404" y="5"/>
                    </a:lnTo>
                    <a:lnTo>
                      <a:pt x="379" y="0"/>
                    </a:lnTo>
                    <a:lnTo>
                      <a:pt x="350" y="0"/>
                    </a:lnTo>
                    <a:lnTo>
                      <a:pt x="320" y="5"/>
                    </a:lnTo>
                    <a:lnTo>
                      <a:pt x="286" y="10"/>
                    </a:lnTo>
                    <a:lnTo>
                      <a:pt x="256" y="20"/>
                    </a:lnTo>
                    <a:lnTo>
                      <a:pt x="227" y="34"/>
                    </a:lnTo>
                    <a:lnTo>
                      <a:pt x="192" y="44"/>
                    </a:lnTo>
                    <a:lnTo>
                      <a:pt x="162" y="64"/>
                    </a:lnTo>
                    <a:lnTo>
                      <a:pt x="143" y="79"/>
                    </a:lnTo>
                    <a:lnTo>
                      <a:pt x="113" y="99"/>
                    </a:lnTo>
                    <a:lnTo>
                      <a:pt x="69" y="143"/>
                    </a:lnTo>
                    <a:lnTo>
                      <a:pt x="54" y="163"/>
                    </a:lnTo>
                    <a:lnTo>
                      <a:pt x="34" y="187"/>
                    </a:lnTo>
                    <a:lnTo>
                      <a:pt x="24" y="212"/>
                    </a:lnTo>
                    <a:lnTo>
                      <a:pt x="15" y="237"/>
                    </a:lnTo>
                    <a:lnTo>
                      <a:pt x="5" y="256"/>
                    </a:lnTo>
                    <a:lnTo>
                      <a:pt x="0" y="276"/>
                    </a:lnTo>
                    <a:lnTo>
                      <a:pt x="0" y="315"/>
                    </a:lnTo>
                    <a:lnTo>
                      <a:pt x="5" y="335"/>
                    </a:lnTo>
                    <a:lnTo>
                      <a:pt x="10" y="350"/>
                    </a:lnTo>
                    <a:lnTo>
                      <a:pt x="15" y="365"/>
                    </a:lnTo>
                    <a:lnTo>
                      <a:pt x="19" y="375"/>
                    </a:lnTo>
                    <a:lnTo>
                      <a:pt x="19" y="384"/>
                    </a:lnTo>
                    <a:lnTo>
                      <a:pt x="24" y="394"/>
                    </a:lnTo>
                    <a:lnTo>
                      <a:pt x="29" y="404"/>
                    </a:lnTo>
                    <a:lnTo>
                      <a:pt x="34" y="414"/>
                    </a:lnTo>
                    <a:lnTo>
                      <a:pt x="39" y="419"/>
                    </a:lnTo>
                    <a:lnTo>
                      <a:pt x="44" y="429"/>
                    </a:lnTo>
                    <a:lnTo>
                      <a:pt x="54" y="439"/>
                    </a:lnTo>
                    <a:lnTo>
                      <a:pt x="59" y="449"/>
                    </a:lnTo>
                    <a:lnTo>
                      <a:pt x="69" y="458"/>
                    </a:lnTo>
                    <a:lnTo>
                      <a:pt x="74" y="468"/>
                    </a:lnTo>
                    <a:lnTo>
                      <a:pt x="79" y="478"/>
                    </a:lnTo>
                    <a:lnTo>
                      <a:pt x="93" y="493"/>
                    </a:lnTo>
                    <a:lnTo>
                      <a:pt x="98" y="508"/>
                    </a:lnTo>
                    <a:lnTo>
                      <a:pt x="108" y="523"/>
                    </a:lnTo>
                    <a:lnTo>
                      <a:pt x="118" y="537"/>
                    </a:lnTo>
                    <a:lnTo>
                      <a:pt x="128" y="547"/>
                    </a:lnTo>
                    <a:lnTo>
                      <a:pt x="133" y="562"/>
                    </a:lnTo>
                    <a:lnTo>
                      <a:pt x="143" y="572"/>
                    </a:lnTo>
                    <a:lnTo>
                      <a:pt x="153" y="587"/>
                    </a:lnTo>
                    <a:lnTo>
                      <a:pt x="157" y="592"/>
                    </a:lnTo>
                    <a:lnTo>
                      <a:pt x="162" y="601"/>
                    </a:lnTo>
                    <a:lnTo>
                      <a:pt x="177" y="616"/>
                    </a:lnTo>
                    <a:lnTo>
                      <a:pt x="177" y="621"/>
                    </a:lnTo>
                    <a:lnTo>
                      <a:pt x="187" y="631"/>
                    </a:lnTo>
                    <a:lnTo>
                      <a:pt x="236" y="641"/>
                    </a:lnTo>
                    <a:lnTo>
                      <a:pt x="236" y="621"/>
                    </a:lnTo>
                    <a:lnTo>
                      <a:pt x="241" y="616"/>
                    </a:lnTo>
                    <a:lnTo>
                      <a:pt x="241" y="611"/>
                    </a:lnTo>
                    <a:lnTo>
                      <a:pt x="246" y="601"/>
                    </a:lnTo>
                    <a:lnTo>
                      <a:pt x="251" y="597"/>
                    </a:lnTo>
                    <a:lnTo>
                      <a:pt x="251" y="592"/>
                    </a:lnTo>
                    <a:lnTo>
                      <a:pt x="271" y="572"/>
                    </a:lnTo>
                    <a:lnTo>
                      <a:pt x="296" y="572"/>
                    </a:lnTo>
                    <a:lnTo>
                      <a:pt x="310" y="577"/>
                    </a:lnTo>
                    <a:lnTo>
                      <a:pt x="320" y="582"/>
                    </a:lnTo>
                    <a:lnTo>
                      <a:pt x="325" y="592"/>
                    </a:lnTo>
                    <a:lnTo>
                      <a:pt x="335" y="601"/>
                    </a:lnTo>
                    <a:lnTo>
                      <a:pt x="340" y="611"/>
                    </a:lnTo>
                    <a:lnTo>
                      <a:pt x="345" y="626"/>
                    </a:lnTo>
                    <a:lnTo>
                      <a:pt x="345" y="641"/>
                    </a:lnTo>
                    <a:lnTo>
                      <a:pt x="350" y="656"/>
                    </a:lnTo>
                    <a:lnTo>
                      <a:pt x="350" y="670"/>
                    </a:lnTo>
                    <a:lnTo>
                      <a:pt x="355" y="680"/>
                    </a:lnTo>
                    <a:lnTo>
                      <a:pt x="355" y="695"/>
                    </a:lnTo>
                    <a:lnTo>
                      <a:pt x="350" y="710"/>
                    </a:lnTo>
                    <a:lnTo>
                      <a:pt x="350" y="725"/>
                    </a:lnTo>
                    <a:lnTo>
                      <a:pt x="345" y="735"/>
                    </a:lnTo>
                    <a:lnTo>
                      <a:pt x="345" y="739"/>
                    </a:lnTo>
                    <a:lnTo>
                      <a:pt x="335" y="749"/>
                    </a:lnTo>
                    <a:lnTo>
                      <a:pt x="335" y="754"/>
                    </a:lnTo>
                    <a:lnTo>
                      <a:pt x="325" y="764"/>
                    </a:lnTo>
                    <a:lnTo>
                      <a:pt x="320" y="764"/>
                    </a:lnTo>
                    <a:lnTo>
                      <a:pt x="320" y="774"/>
                    </a:lnTo>
                    <a:lnTo>
                      <a:pt x="310" y="784"/>
                    </a:lnTo>
                    <a:lnTo>
                      <a:pt x="310" y="789"/>
                    </a:lnTo>
                    <a:lnTo>
                      <a:pt x="305" y="794"/>
                    </a:lnTo>
                    <a:lnTo>
                      <a:pt x="305" y="804"/>
                    </a:lnTo>
                    <a:lnTo>
                      <a:pt x="300" y="804"/>
                    </a:lnTo>
                    <a:lnTo>
                      <a:pt x="300" y="809"/>
                    </a:lnTo>
                    <a:lnTo>
                      <a:pt x="296" y="813"/>
                    </a:lnTo>
                    <a:lnTo>
                      <a:pt x="296" y="823"/>
                    </a:lnTo>
                    <a:lnTo>
                      <a:pt x="300" y="823"/>
                    </a:lnTo>
                    <a:lnTo>
                      <a:pt x="310" y="828"/>
                    </a:lnTo>
                    <a:lnTo>
                      <a:pt x="330" y="848"/>
                    </a:lnTo>
                    <a:lnTo>
                      <a:pt x="340" y="853"/>
                    </a:lnTo>
                    <a:lnTo>
                      <a:pt x="365" y="878"/>
                    </a:lnTo>
                    <a:lnTo>
                      <a:pt x="379" y="887"/>
                    </a:lnTo>
                    <a:lnTo>
                      <a:pt x="434" y="942"/>
                    </a:lnTo>
                    <a:lnTo>
                      <a:pt x="438" y="952"/>
                    </a:lnTo>
                    <a:lnTo>
                      <a:pt x="453" y="966"/>
                    </a:lnTo>
                    <a:lnTo>
                      <a:pt x="463" y="971"/>
                    </a:lnTo>
                    <a:lnTo>
                      <a:pt x="468" y="971"/>
                    </a:lnTo>
                    <a:lnTo>
                      <a:pt x="478" y="976"/>
                    </a:lnTo>
                    <a:lnTo>
                      <a:pt x="488" y="981"/>
                    </a:lnTo>
                    <a:lnTo>
                      <a:pt x="512" y="981"/>
                    </a:lnTo>
                    <a:lnTo>
                      <a:pt x="527" y="986"/>
                    </a:lnTo>
                    <a:lnTo>
                      <a:pt x="552" y="986"/>
                    </a:lnTo>
                    <a:lnTo>
                      <a:pt x="591" y="956"/>
                    </a:lnTo>
                    <a:lnTo>
                      <a:pt x="650" y="986"/>
                    </a:lnTo>
                    <a:lnTo>
                      <a:pt x="710" y="966"/>
                    </a:lnTo>
                    <a:lnTo>
                      <a:pt x="710" y="947"/>
                    </a:lnTo>
                    <a:lnTo>
                      <a:pt x="715" y="942"/>
                    </a:lnTo>
                    <a:lnTo>
                      <a:pt x="715" y="932"/>
                    </a:lnTo>
                    <a:lnTo>
                      <a:pt x="719" y="922"/>
                    </a:lnTo>
                    <a:lnTo>
                      <a:pt x="724" y="917"/>
                    </a:lnTo>
                    <a:lnTo>
                      <a:pt x="729" y="907"/>
                    </a:lnTo>
                    <a:lnTo>
                      <a:pt x="739" y="892"/>
                    </a:lnTo>
                    <a:lnTo>
                      <a:pt x="754" y="878"/>
                    </a:lnTo>
                    <a:lnTo>
                      <a:pt x="764" y="863"/>
                    </a:lnTo>
                    <a:lnTo>
                      <a:pt x="779" y="848"/>
                    </a:lnTo>
                    <a:lnTo>
                      <a:pt x="798" y="833"/>
                    </a:lnTo>
                    <a:lnTo>
                      <a:pt x="813" y="813"/>
                    </a:lnTo>
                    <a:lnTo>
                      <a:pt x="833" y="794"/>
                    </a:lnTo>
                    <a:lnTo>
                      <a:pt x="848" y="774"/>
                    </a:lnTo>
                    <a:lnTo>
                      <a:pt x="867" y="754"/>
                    </a:lnTo>
                    <a:lnTo>
                      <a:pt x="887" y="730"/>
                    </a:lnTo>
                    <a:lnTo>
                      <a:pt x="897" y="705"/>
                    </a:lnTo>
                    <a:lnTo>
                      <a:pt x="917" y="680"/>
                    </a:lnTo>
                    <a:lnTo>
                      <a:pt x="931" y="656"/>
                    </a:lnTo>
                    <a:lnTo>
                      <a:pt x="941" y="631"/>
                    </a:lnTo>
                    <a:lnTo>
                      <a:pt x="951" y="611"/>
                    </a:lnTo>
                    <a:lnTo>
                      <a:pt x="961" y="587"/>
                    </a:lnTo>
                    <a:lnTo>
                      <a:pt x="971" y="562"/>
                    </a:lnTo>
                    <a:lnTo>
                      <a:pt x="976" y="537"/>
                    </a:lnTo>
                    <a:lnTo>
                      <a:pt x="976" y="493"/>
                    </a:lnTo>
                    <a:lnTo>
                      <a:pt x="971" y="473"/>
                    </a:lnTo>
                    <a:lnTo>
                      <a:pt x="971" y="449"/>
                    </a:lnTo>
                    <a:lnTo>
                      <a:pt x="966" y="419"/>
                    </a:lnTo>
                    <a:lnTo>
                      <a:pt x="956" y="394"/>
                    </a:lnTo>
                    <a:lnTo>
                      <a:pt x="951" y="370"/>
                    </a:lnTo>
                    <a:lnTo>
                      <a:pt x="941" y="340"/>
                    </a:lnTo>
                    <a:lnTo>
                      <a:pt x="931" y="311"/>
                    </a:lnTo>
                    <a:lnTo>
                      <a:pt x="922" y="286"/>
                    </a:lnTo>
                    <a:lnTo>
                      <a:pt x="907" y="261"/>
                    </a:lnTo>
                    <a:lnTo>
                      <a:pt x="897" y="237"/>
                    </a:lnTo>
                    <a:lnTo>
                      <a:pt x="887" y="212"/>
                    </a:lnTo>
                    <a:lnTo>
                      <a:pt x="872" y="187"/>
                    </a:lnTo>
                    <a:lnTo>
                      <a:pt x="862" y="163"/>
                    </a:lnTo>
                    <a:lnTo>
                      <a:pt x="853" y="148"/>
                    </a:lnTo>
                    <a:lnTo>
                      <a:pt x="838" y="133"/>
                    </a:lnTo>
                    <a:lnTo>
                      <a:pt x="828" y="118"/>
                    </a:lnTo>
                    <a:lnTo>
                      <a:pt x="803" y="99"/>
                    </a:lnTo>
                    <a:lnTo>
                      <a:pt x="779" y="79"/>
                    </a:lnTo>
                    <a:lnTo>
                      <a:pt x="754" y="69"/>
                    </a:lnTo>
                    <a:lnTo>
                      <a:pt x="729" y="59"/>
                    </a:lnTo>
                    <a:lnTo>
                      <a:pt x="705" y="49"/>
                    </a:lnTo>
                    <a:lnTo>
                      <a:pt x="680" y="44"/>
                    </a:lnTo>
                    <a:lnTo>
                      <a:pt x="596" y="44"/>
                    </a:lnTo>
                    <a:lnTo>
                      <a:pt x="586" y="49"/>
                    </a:lnTo>
                    <a:lnTo>
                      <a:pt x="572" y="54"/>
                    </a:lnTo>
                    <a:lnTo>
                      <a:pt x="562" y="59"/>
                    </a:lnTo>
                    <a:lnTo>
                      <a:pt x="542" y="59"/>
                    </a:lnTo>
                    <a:close/>
                  </a:path>
                </a:pathLst>
              </a:custGeom>
              <a:solidFill>
                <a:srgbClr val="4C4C4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3397" y="3480"/>
                <a:ext cx="544" cy="455"/>
              </a:xfrm>
              <a:custGeom>
                <a:avLst/>
                <a:gdLst>
                  <a:gd name="T0" fmla="*/ 1438 w 2172"/>
                  <a:gd name="T1" fmla="*/ 14 h 1823"/>
                  <a:gd name="T2" fmla="*/ 1320 w 2172"/>
                  <a:gd name="T3" fmla="*/ 39 h 1823"/>
                  <a:gd name="T4" fmla="*/ 1246 w 2172"/>
                  <a:gd name="T5" fmla="*/ 59 h 1823"/>
                  <a:gd name="T6" fmla="*/ 1221 w 2172"/>
                  <a:gd name="T7" fmla="*/ 98 h 1823"/>
                  <a:gd name="T8" fmla="*/ 1201 w 2172"/>
                  <a:gd name="T9" fmla="*/ 143 h 1823"/>
                  <a:gd name="T10" fmla="*/ 1187 w 2172"/>
                  <a:gd name="T11" fmla="*/ 182 h 1823"/>
                  <a:gd name="T12" fmla="*/ 1162 w 2172"/>
                  <a:gd name="T13" fmla="*/ 221 h 1823"/>
                  <a:gd name="T14" fmla="*/ 1103 w 2172"/>
                  <a:gd name="T15" fmla="*/ 261 h 1823"/>
                  <a:gd name="T16" fmla="*/ 994 w 2172"/>
                  <a:gd name="T17" fmla="*/ 305 h 1823"/>
                  <a:gd name="T18" fmla="*/ 866 w 2172"/>
                  <a:gd name="T19" fmla="*/ 364 h 1823"/>
                  <a:gd name="T20" fmla="*/ 782 w 2172"/>
                  <a:gd name="T21" fmla="*/ 424 h 1823"/>
                  <a:gd name="T22" fmla="*/ 728 w 2172"/>
                  <a:gd name="T23" fmla="*/ 526 h 1823"/>
                  <a:gd name="T24" fmla="*/ 679 w 2172"/>
                  <a:gd name="T25" fmla="*/ 644 h 1823"/>
                  <a:gd name="T26" fmla="*/ 639 w 2172"/>
                  <a:gd name="T27" fmla="*/ 699 h 1823"/>
                  <a:gd name="T28" fmla="*/ 590 w 2172"/>
                  <a:gd name="T29" fmla="*/ 713 h 1823"/>
                  <a:gd name="T30" fmla="*/ 546 w 2172"/>
                  <a:gd name="T31" fmla="*/ 743 h 1823"/>
                  <a:gd name="T32" fmla="*/ 526 w 2172"/>
                  <a:gd name="T33" fmla="*/ 837 h 1823"/>
                  <a:gd name="T34" fmla="*/ 511 w 2172"/>
                  <a:gd name="T35" fmla="*/ 970 h 1823"/>
                  <a:gd name="T36" fmla="*/ 473 w 2172"/>
                  <a:gd name="T37" fmla="*/ 1049 h 1823"/>
                  <a:gd name="T38" fmla="*/ 429 w 2172"/>
                  <a:gd name="T39" fmla="*/ 1118 h 1823"/>
                  <a:gd name="T40" fmla="*/ 389 w 2172"/>
                  <a:gd name="T41" fmla="*/ 1192 h 1823"/>
                  <a:gd name="T42" fmla="*/ 369 w 2172"/>
                  <a:gd name="T43" fmla="*/ 1305 h 1823"/>
                  <a:gd name="T44" fmla="*/ 315 w 2172"/>
                  <a:gd name="T45" fmla="*/ 1295 h 1823"/>
                  <a:gd name="T46" fmla="*/ 256 w 2172"/>
                  <a:gd name="T47" fmla="*/ 1261 h 1823"/>
                  <a:gd name="T48" fmla="*/ 222 w 2172"/>
                  <a:gd name="T49" fmla="*/ 1236 h 1823"/>
                  <a:gd name="T50" fmla="*/ 143 w 2172"/>
                  <a:gd name="T51" fmla="*/ 1236 h 1823"/>
                  <a:gd name="T52" fmla="*/ 79 w 2172"/>
                  <a:gd name="T53" fmla="*/ 1280 h 1823"/>
                  <a:gd name="T54" fmla="*/ 19 w 2172"/>
                  <a:gd name="T55" fmla="*/ 1335 h 1823"/>
                  <a:gd name="T56" fmla="*/ 5 w 2172"/>
                  <a:gd name="T57" fmla="*/ 1394 h 1823"/>
                  <a:gd name="T58" fmla="*/ 19 w 2172"/>
                  <a:gd name="T59" fmla="*/ 1482 h 1823"/>
                  <a:gd name="T60" fmla="*/ 59 w 2172"/>
                  <a:gd name="T61" fmla="*/ 1507 h 1823"/>
                  <a:gd name="T62" fmla="*/ 108 w 2172"/>
                  <a:gd name="T63" fmla="*/ 1556 h 1823"/>
                  <a:gd name="T64" fmla="*/ 128 w 2172"/>
                  <a:gd name="T65" fmla="*/ 1606 h 1823"/>
                  <a:gd name="T66" fmla="*/ 153 w 2172"/>
                  <a:gd name="T67" fmla="*/ 1655 h 1823"/>
                  <a:gd name="T68" fmla="*/ 187 w 2172"/>
                  <a:gd name="T69" fmla="*/ 1704 h 1823"/>
                  <a:gd name="T70" fmla="*/ 251 w 2172"/>
                  <a:gd name="T71" fmla="*/ 1739 h 1823"/>
                  <a:gd name="T72" fmla="*/ 365 w 2172"/>
                  <a:gd name="T73" fmla="*/ 1773 h 1823"/>
                  <a:gd name="T74" fmla="*/ 478 w 2172"/>
                  <a:gd name="T75" fmla="*/ 1803 h 1823"/>
                  <a:gd name="T76" fmla="*/ 570 w 2172"/>
                  <a:gd name="T77" fmla="*/ 1823 h 1823"/>
                  <a:gd name="T78" fmla="*/ 708 w 2172"/>
                  <a:gd name="T79" fmla="*/ 1813 h 1823"/>
                  <a:gd name="T80" fmla="*/ 758 w 2172"/>
                  <a:gd name="T81" fmla="*/ 1798 h 1823"/>
                  <a:gd name="T82" fmla="*/ 841 w 2172"/>
                  <a:gd name="T83" fmla="*/ 1739 h 1823"/>
                  <a:gd name="T84" fmla="*/ 945 w 2172"/>
                  <a:gd name="T85" fmla="*/ 1655 h 1823"/>
                  <a:gd name="T86" fmla="*/ 1113 w 2172"/>
                  <a:gd name="T87" fmla="*/ 1507 h 1823"/>
                  <a:gd name="T88" fmla="*/ 1596 w 2172"/>
                  <a:gd name="T89" fmla="*/ 1093 h 1823"/>
                  <a:gd name="T90" fmla="*/ 2069 w 2172"/>
                  <a:gd name="T91" fmla="*/ 684 h 1823"/>
                  <a:gd name="T92" fmla="*/ 2167 w 2172"/>
                  <a:gd name="T93" fmla="*/ 315 h 1823"/>
                  <a:gd name="T94" fmla="*/ 2123 w 2172"/>
                  <a:gd name="T95" fmla="*/ 281 h 1823"/>
                  <a:gd name="T96" fmla="*/ 2044 w 2172"/>
                  <a:gd name="T97" fmla="*/ 231 h 1823"/>
                  <a:gd name="T98" fmla="*/ 1926 w 2172"/>
                  <a:gd name="T99" fmla="*/ 157 h 1823"/>
                  <a:gd name="T100" fmla="*/ 1832 w 2172"/>
                  <a:gd name="T101" fmla="*/ 108 h 1823"/>
                  <a:gd name="T102" fmla="*/ 1773 w 2172"/>
                  <a:gd name="T103" fmla="*/ 83 h 1823"/>
                  <a:gd name="T104" fmla="*/ 1744 w 2172"/>
                  <a:gd name="T105" fmla="*/ 59 h 1823"/>
                  <a:gd name="T106" fmla="*/ 1689 w 2172"/>
                  <a:gd name="T107" fmla="*/ 14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72" h="1823">
                    <a:moveTo>
                      <a:pt x="1551" y="0"/>
                    </a:moveTo>
                    <a:lnTo>
                      <a:pt x="1522" y="5"/>
                    </a:lnTo>
                    <a:lnTo>
                      <a:pt x="1497" y="9"/>
                    </a:lnTo>
                    <a:lnTo>
                      <a:pt x="1467" y="14"/>
                    </a:lnTo>
                    <a:lnTo>
                      <a:pt x="1438" y="14"/>
                    </a:lnTo>
                    <a:lnTo>
                      <a:pt x="1413" y="24"/>
                    </a:lnTo>
                    <a:lnTo>
                      <a:pt x="1389" y="24"/>
                    </a:lnTo>
                    <a:lnTo>
                      <a:pt x="1364" y="34"/>
                    </a:lnTo>
                    <a:lnTo>
                      <a:pt x="1339" y="39"/>
                    </a:lnTo>
                    <a:lnTo>
                      <a:pt x="1320" y="39"/>
                    </a:lnTo>
                    <a:lnTo>
                      <a:pt x="1305" y="49"/>
                    </a:lnTo>
                    <a:lnTo>
                      <a:pt x="1270" y="49"/>
                    </a:lnTo>
                    <a:lnTo>
                      <a:pt x="1260" y="54"/>
                    </a:lnTo>
                    <a:lnTo>
                      <a:pt x="1256" y="59"/>
                    </a:lnTo>
                    <a:lnTo>
                      <a:pt x="1246" y="59"/>
                    </a:lnTo>
                    <a:lnTo>
                      <a:pt x="1246" y="64"/>
                    </a:lnTo>
                    <a:lnTo>
                      <a:pt x="1231" y="78"/>
                    </a:lnTo>
                    <a:lnTo>
                      <a:pt x="1231" y="83"/>
                    </a:lnTo>
                    <a:lnTo>
                      <a:pt x="1226" y="93"/>
                    </a:lnTo>
                    <a:lnTo>
                      <a:pt x="1221" y="98"/>
                    </a:lnTo>
                    <a:lnTo>
                      <a:pt x="1221" y="108"/>
                    </a:lnTo>
                    <a:lnTo>
                      <a:pt x="1216" y="113"/>
                    </a:lnTo>
                    <a:lnTo>
                      <a:pt x="1211" y="123"/>
                    </a:lnTo>
                    <a:lnTo>
                      <a:pt x="1201" y="133"/>
                    </a:lnTo>
                    <a:lnTo>
                      <a:pt x="1201" y="143"/>
                    </a:lnTo>
                    <a:lnTo>
                      <a:pt x="1196" y="148"/>
                    </a:lnTo>
                    <a:lnTo>
                      <a:pt x="1196" y="157"/>
                    </a:lnTo>
                    <a:lnTo>
                      <a:pt x="1191" y="167"/>
                    </a:lnTo>
                    <a:lnTo>
                      <a:pt x="1187" y="177"/>
                    </a:lnTo>
                    <a:lnTo>
                      <a:pt x="1187" y="182"/>
                    </a:lnTo>
                    <a:lnTo>
                      <a:pt x="1182" y="192"/>
                    </a:lnTo>
                    <a:lnTo>
                      <a:pt x="1177" y="197"/>
                    </a:lnTo>
                    <a:lnTo>
                      <a:pt x="1172" y="207"/>
                    </a:lnTo>
                    <a:lnTo>
                      <a:pt x="1162" y="217"/>
                    </a:lnTo>
                    <a:lnTo>
                      <a:pt x="1162" y="221"/>
                    </a:lnTo>
                    <a:lnTo>
                      <a:pt x="1147" y="236"/>
                    </a:lnTo>
                    <a:lnTo>
                      <a:pt x="1137" y="241"/>
                    </a:lnTo>
                    <a:lnTo>
                      <a:pt x="1127" y="246"/>
                    </a:lnTo>
                    <a:lnTo>
                      <a:pt x="1117" y="251"/>
                    </a:lnTo>
                    <a:lnTo>
                      <a:pt x="1103" y="261"/>
                    </a:lnTo>
                    <a:lnTo>
                      <a:pt x="1088" y="266"/>
                    </a:lnTo>
                    <a:lnTo>
                      <a:pt x="1063" y="276"/>
                    </a:lnTo>
                    <a:lnTo>
                      <a:pt x="1039" y="286"/>
                    </a:lnTo>
                    <a:lnTo>
                      <a:pt x="1019" y="295"/>
                    </a:lnTo>
                    <a:lnTo>
                      <a:pt x="994" y="305"/>
                    </a:lnTo>
                    <a:lnTo>
                      <a:pt x="965" y="320"/>
                    </a:lnTo>
                    <a:lnTo>
                      <a:pt x="940" y="330"/>
                    </a:lnTo>
                    <a:lnTo>
                      <a:pt x="915" y="340"/>
                    </a:lnTo>
                    <a:lnTo>
                      <a:pt x="886" y="355"/>
                    </a:lnTo>
                    <a:lnTo>
                      <a:pt x="866" y="364"/>
                    </a:lnTo>
                    <a:lnTo>
                      <a:pt x="841" y="379"/>
                    </a:lnTo>
                    <a:lnTo>
                      <a:pt x="827" y="389"/>
                    </a:lnTo>
                    <a:lnTo>
                      <a:pt x="807" y="404"/>
                    </a:lnTo>
                    <a:lnTo>
                      <a:pt x="792" y="414"/>
                    </a:lnTo>
                    <a:lnTo>
                      <a:pt x="782" y="424"/>
                    </a:lnTo>
                    <a:lnTo>
                      <a:pt x="772" y="443"/>
                    </a:lnTo>
                    <a:lnTo>
                      <a:pt x="763" y="463"/>
                    </a:lnTo>
                    <a:lnTo>
                      <a:pt x="748" y="482"/>
                    </a:lnTo>
                    <a:lnTo>
                      <a:pt x="738" y="506"/>
                    </a:lnTo>
                    <a:lnTo>
                      <a:pt x="728" y="526"/>
                    </a:lnTo>
                    <a:lnTo>
                      <a:pt x="713" y="551"/>
                    </a:lnTo>
                    <a:lnTo>
                      <a:pt x="703" y="575"/>
                    </a:lnTo>
                    <a:lnTo>
                      <a:pt x="694" y="600"/>
                    </a:lnTo>
                    <a:lnTo>
                      <a:pt x="684" y="625"/>
                    </a:lnTo>
                    <a:lnTo>
                      <a:pt x="679" y="644"/>
                    </a:lnTo>
                    <a:lnTo>
                      <a:pt x="669" y="659"/>
                    </a:lnTo>
                    <a:lnTo>
                      <a:pt x="664" y="674"/>
                    </a:lnTo>
                    <a:lnTo>
                      <a:pt x="659" y="689"/>
                    </a:lnTo>
                    <a:lnTo>
                      <a:pt x="659" y="699"/>
                    </a:lnTo>
                    <a:lnTo>
                      <a:pt x="639" y="699"/>
                    </a:lnTo>
                    <a:lnTo>
                      <a:pt x="634" y="703"/>
                    </a:lnTo>
                    <a:lnTo>
                      <a:pt x="620" y="703"/>
                    </a:lnTo>
                    <a:lnTo>
                      <a:pt x="610" y="708"/>
                    </a:lnTo>
                    <a:lnTo>
                      <a:pt x="600" y="708"/>
                    </a:lnTo>
                    <a:lnTo>
                      <a:pt x="590" y="713"/>
                    </a:lnTo>
                    <a:lnTo>
                      <a:pt x="580" y="718"/>
                    </a:lnTo>
                    <a:lnTo>
                      <a:pt x="570" y="718"/>
                    </a:lnTo>
                    <a:lnTo>
                      <a:pt x="560" y="728"/>
                    </a:lnTo>
                    <a:lnTo>
                      <a:pt x="551" y="733"/>
                    </a:lnTo>
                    <a:lnTo>
                      <a:pt x="546" y="743"/>
                    </a:lnTo>
                    <a:lnTo>
                      <a:pt x="541" y="748"/>
                    </a:lnTo>
                    <a:lnTo>
                      <a:pt x="536" y="758"/>
                    </a:lnTo>
                    <a:lnTo>
                      <a:pt x="536" y="797"/>
                    </a:lnTo>
                    <a:lnTo>
                      <a:pt x="531" y="817"/>
                    </a:lnTo>
                    <a:lnTo>
                      <a:pt x="526" y="837"/>
                    </a:lnTo>
                    <a:lnTo>
                      <a:pt x="526" y="881"/>
                    </a:lnTo>
                    <a:lnTo>
                      <a:pt x="521" y="901"/>
                    </a:lnTo>
                    <a:lnTo>
                      <a:pt x="516" y="925"/>
                    </a:lnTo>
                    <a:lnTo>
                      <a:pt x="511" y="950"/>
                    </a:lnTo>
                    <a:lnTo>
                      <a:pt x="511" y="970"/>
                    </a:lnTo>
                    <a:lnTo>
                      <a:pt x="501" y="989"/>
                    </a:lnTo>
                    <a:lnTo>
                      <a:pt x="501" y="1009"/>
                    </a:lnTo>
                    <a:lnTo>
                      <a:pt x="491" y="1019"/>
                    </a:lnTo>
                    <a:lnTo>
                      <a:pt x="487" y="1034"/>
                    </a:lnTo>
                    <a:lnTo>
                      <a:pt x="473" y="1049"/>
                    </a:lnTo>
                    <a:lnTo>
                      <a:pt x="468" y="1063"/>
                    </a:lnTo>
                    <a:lnTo>
                      <a:pt x="453" y="1073"/>
                    </a:lnTo>
                    <a:lnTo>
                      <a:pt x="448" y="1088"/>
                    </a:lnTo>
                    <a:lnTo>
                      <a:pt x="438" y="1103"/>
                    </a:lnTo>
                    <a:lnTo>
                      <a:pt x="429" y="1118"/>
                    </a:lnTo>
                    <a:lnTo>
                      <a:pt x="419" y="1137"/>
                    </a:lnTo>
                    <a:lnTo>
                      <a:pt x="414" y="1152"/>
                    </a:lnTo>
                    <a:lnTo>
                      <a:pt x="404" y="1167"/>
                    </a:lnTo>
                    <a:lnTo>
                      <a:pt x="394" y="1182"/>
                    </a:lnTo>
                    <a:lnTo>
                      <a:pt x="389" y="1192"/>
                    </a:lnTo>
                    <a:lnTo>
                      <a:pt x="384" y="1206"/>
                    </a:lnTo>
                    <a:lnTo>
                      <a:pt x="379" y="1216"/>
                    </a:lnTo>
                    <a:lnTo>
                      <a:pt x="374" y="1226"/>
                    </a:lnTo>
                    <a:lnTo>
                      <a:pt x="369" y="1231"/>
                    </a:lnTo>
                    <a:lnTo>
                      <a:pt x="369" y="1305"/>
                    </a:lnTo>
                    <a:lnTo>
                      <a:pt x="365" y="1310"/>
                    </a:lnTo>
                    <a:lnTo>
                      <a:pt x="340" y="1310"/>
                    </a:lnTo>
                    <a:lnTo>
                      <a:pt x="335" y="1305"/>
                    </a:lnTo>
                    <a:lnTo>
                      <a:pt x="320" y="1300"/>
                    </a:lnTo>
                    <a:lnTo>
                      <a:pt x="315" y="1295"/>
                    </a:lnTo>
                    <a:lnTo>
                      <a:pt x="305" y="1290"/>
                    </a:lnTo>
                    <a:lnTo>
                      <a:pt x="286" y="1270"/>
                    </a:lnTo>
                    <a:lnTo>
                      <a:pt x="276" y="1270"/>
                    </a:lnTo>
                    <a:lnTo>
                      <a:pt x="266" y="1261"/>
                    </a:lnTo>
                    <a:lnTo>
                      <a:pt x="256" y="1261"/>
                    </a:lnTo>
                    <a:lnTo>
                      <a:pt x="251" y="1251"/>
                    </a:lnTo>
                    <a:lnTo>
                      <a:pt x="241" y="1251"/>
                    </a:lnTo>
                    <a:lnTo>
                      <a:pt x="236" y="1246"/>
                    </a:lnTo>
                    <a:lnTo>
                      <a:pt x="227" y="1241"/>
                    </a:lnTo>
                    <a:lnTo>
                      <a:pt x="222" y="1236"/>
                    </a:lnTo>
                    <a:lnTo>
                      <a:pt x="207" y="1236"/>
                    </a:lnTo>
                    <a:lnTo>
                      <a:pt x="202" y="1231"/>
                    </a:lnTo>
                    <a:lnTo>
                      <a:pt x="167" y="1231"/>
                    </a:lnTo>
                    <a:lnTo>
                      <a:pt x="153" y="1236"/>
                    </a:lnTo>
                    <a:lnTo>
                      <a:pt x="143" y="1236"/>
                    </a:lnTo>
                    <a:lnTo>
                      <a:pt x="128" y="1246"/>
                    </a:lnTo>
                    <a:lnTo>
                      <a:pt x="118" y="1251"/>
                    </a:lnTo>
                    <a:lnTo>
                      <a:pt x="103" y="1261"/>
                    </a:lnTo>
                    <a:lnTo>
                      <a:pt x="93" y="1270"/>
                    </a:lnTo>
                    <a:lnTo>
                      <a:pt x="79" y="1280"/>
                    </a:lnTo>
                    <a:lnTo>
                      <a:pt x="64" y="1290"/>
                    </a:lnTo>
                    <a:lnTo>
                      <a:pt x="54" y="1300"/>
                    </a:lnTo>
                    <a:lnTo>
                      <a:pt x="44" y="1315"/>
                    </a:lnTo>
                    <a:lnTo>
                      <a:pt x="34" y="1325"/>
                    </a:lnTo>
                    <a:lnTo>
                      <a:pt x="19" y="1335"/>
                    </a:lnTo>
                    <a:lnTo>
                      <a:pt x="15" y="1344"/>
                    </a:lnTo>
                    <a:lnTo>
                      <a:pt x="10" y="1354"/>
                    </a:lnTo>
                    <a:lnTo>
                      <a:pt x="10" y="1379"/>
                    </a:lnTo>
                    <a:lnTo>
                      <a:pt x="5" y="1384"/>
                    </a:lnTo>
                    <a:lnTo>
                      <a:pt x="5" y="1394"/>
                    </a:lnTo>
                    <a:lnTo>
                      <a:pt x="0" y="1404"/>
                    </a:lnTo>
                    <a:lnTo>
                      <a:pt x="0" y="1453"/>
                    </a:lnTo>
                    <a:lnTo>
                      <a:pt x="10" y="1463"/>
                    </a:lnTo>
                    <a:lnTo>
                      <a:pt x="10" y="1473"/>
                    </a:lnTo>
                    <a:lnTo>
                      <a:pt x="19" y="1482"/>
                    </a:lnTo>
                    <a:lnTo>
                      <a:pt x="29" y="1487"/>
                    </a:lnTo>
                    <a:lnTo>
                      <a:pt x="34" y="1487"/>
                    </a:lnTo>
                    <a:lnTo>
                      <a:pt x="44" y="1492"/>
                    </a:lnTo>
                    <a:lnTo>
                      <a:pt x="49" y="1502"/>
                    </a:lnTo>
                    <a:lnTo>
                      <a:pt x="59" y="1507"/>
                    </a:lnTo>
                    <a:lnTo>
                      <a:pt x="69" y="1512"/>
                    </a:lnTo>
                    <a:lnTo>
                      <a:pt x="93" y="1537"/>
                    </a:lnTo>
                    <a:lnTo>
                      <a:pt x="98" y="1547"/>
                    </a:lnTo>
                    <a:lnTo>
                      <a:pt x="103" y="1547"/>
                    </a:lnTo>
                    <a:lnTo>
                      <a:pt x="108" y="1556"/>
                    </a:lnTo>
                    <a:lnTo>
                      <a:pt x="113" y="1561"/>
                    </a:lnTo>
                    <a:lnTo>
                      <a:pt x="118" y="1561"/>
                    </a:lnTo>
                    <a:lnTo>
                      <a:pt x="118" y="1591"/>
                    </a:lnTo>
                    <a:lnTo>
                      <a:pt x="123" y="1596"/>
                    </a:lnTo>
                    <a:lnTo>
                      <a:pt x="128" y="1606"/>
                    </a:lnTo>
                    <a:lnTo>
                      <a:pt x="128" y="1611"/>
                    </a:lnTo>
                    <a:lnTo>
                      <a:pt x="138" y="1621"/>
                    </a:lnTo>
                    <a:lnTo>
                      <a:pt x="143" y="1630"/>
                    </a:lnTo>
                    <a:lnTo>
                      <a:pt x="148" y="1645"/>
                    </a:lnTo>
                    <a:lnTo>
                      <a:pt x="153" y="1655"/>
                    </a:lnTo>
                    <a:lnTo>
                      <a:pt x="153" y="1665"/>
                    </a:lnTo>
                    <a:lnTo>
                      <a:pt x="162" y="1670"/>
                    </a:lnTo>
                    <a:lnTo>
                      <a:pt x="167" y="1680"/>
                    </a:lnTo>
                    <a:lnTo>
                      <a:pt x="172" y="1690"/>
                    </a:lnTo>
                    <a:lnTo>
                      <a:pt x="187" y="1704"/>
                    </a:lnTo>
                    <a:lnTo>
                      <a:pt x="197" y="1709"/>
                    </a:lnTo>
                    <a:lnTo>
                      <a:pt x="207" y="1719"/>
                    </a:lnTo>
                    <a:lnTo>
                      <a:pt x="222" y="1724"/>
                    </a:lnTo>
                    <a:lnTo>
                      <a:pt x="236" y="1729"/>
                    </a:lnTo>
                    <a:lnTo>
                      <a:pt x="251" y="1739"/>
                    </a:lnTo>
                    <a:lnTo>
                      <a:pt x="271" y="1744"/>
                    </a:lnTo>
                    <a:lnTo>
                      <a:pt x="296" y="1754"/>
                    </a:lnTo>
                    <a:lnTo>
                      <a:pt x="320" y="1759"/>
                    </a:lnTo>
                    <a:lnTo>
                      <a:pt x="340" y="1764"/>
                    </a:lnTo>
                    <a:lnTo>
                      <a:pt x="365" y="1773"/>
                    </a:lnTo>
                    <a:lnTo>
                      <a:pt x="389" y="1778"/>
                    </a:lnTo>
                    <a:lnTo>
                      <a:pt x="409" y="1788"/>
                    </a:lnTo>
                    <a:lnTo>
                      <a:pt x="429" y="1793"/>
                    </a:lnTo>
                    <a:lnTo>
                      <a:pt x="453" y="1798"/>
                    </a:lnTo>
                    <a:lnTo>
                      <a:pt x="478" y="1803"/>
                    </a:lnTo>
                    <a:lnTo>
                      <a:pt x="491" y="1808"/>
                    </a:lnTo>
                    <a:lnTo>
                      <a:pt x="511" y="1813"/>
                    </a:lnTo>
                    <a:lnTo>
                      <a:pt x="536" y="1818"/>
                    </a:lnTo>
                    <a:lnTo>
                      <a:pt x="551" y="1818"/>
                    </a:lnTo>
                    <a:lnTo>
                      <a:pt x="570" y="1823"/>
                    </a:lnTo>
                    <a:lnTo>
                      <a:pt x="620" y="1823"/>
                    </a:lnTo>
                    <a:lnTo>
                      <a:pt x="634" y="1818"/>
                    </a:lnTo>
                    <a:lnTo>
                      <a:pt x="654" y="1818"/>
                    </a:lnTo>
                    <a:lnTo>
                      <a:pt x="659" y="1813"/>
                    </a:lnTo>
                    <a:lnTo>
                      <a:pt x="708" y="1813"/>
                    </a:lnTo>
                    <a:lnTo>
                      <a:pt x="718" y="1808"/>
                    </a:lnTo>
                    <a:lnTo>
                      <a:pt x="723" y="1808"/>
                    </a:lnTo>
                    <a:lnTo>
                      <a:pt x="733" y="1803"/>
                    </a:lnTo>
                    <a:lnTo>
                      <a:pt x="743" y="1803"/>
                    </a:lnTo>
                    <a:lnTo>
                      <a:pt x="758" y="1798"/>
                    </a:lnTo>
                    <a:lnTo>
                      <a:pt x="777" y="1788"/>
                    </a:lnTo>
                    <a:lnTo>
                      <a:pt x="787" y="1778"/>
                    </a:lnTo>
                    <a:lnTo>
                      <a:pt x="807" y="1764"/>
                    </a:lnTo>
                    <a:lnTo>
                      <a:pt x="827" y="1754"/>
                    </a:lnTo>
                    <a:lnTo>
                      <a:pt x="841" y="1739"/>
                    </a:lnTo>
                    <a:lnTo>
                      <a:pt x="861" y="1729"/>
                    </a:lnTo>
                    <a:lnTo>
                      <a:pt x="896" y="1695"/>
                    </a:lnTo>
                    <a:lnTo>
                      <a:pt x="915" y="1680"/>
                    </a:lnTo>
                    <a:lnTo>
                      <a:pt x="930" y="1665"/>
                    </a:lnTo>
                    <a:lnTo>
                      <a:pt x="945" y="1655"/>
                    </a:lnTo>
                    <a:lnTo>
                      <a:pt x="979" y="1621"/>
                    </a:lnTo>
                    <a:lnTo>
                      <a:pt x="994" y="1611"/>
                    </a:lnTo>
                    <a:lnTo>
                      <a:pt x="1009" y="1596"/>
                    </a:lnTo>
                    <a:lnTo>
                      <a:pt x="1053" y="1561"/>
                    </a:lnTo>
                    <a:lnTo>
                      <a:pt x="1113" y="1507"/>
                    </a:lnTo>
                    <a:lnTo>
                      <a:pt x="1191" y="1443"/>
                    </a:lnTo>
                    <a:lnTo>
                      <a:pt x="1280" y="1364"/>
                    </a:lnTo>
                    <a:lnTo>
                      <a:pt x="1384" y="1275"/>
                    </a:lnTo>
                    <a:lnTo>
                      <a:pt x="1487" y="1187"/>
                    </a:lnTo>
                    <a:lnTo>
                      <a:pt x="1596" y="1093"/>
                    </a:lnTo>
                    <a:lnTo>
                      <a:pt x="1704" y="994"/>
                    </a:lnTo>
                    <a:lnTo>
                      <a:pt x="1808" y="906"/>
                    </a:lnTo>
                    <a:lnTo>
                      <a:pt x="1906" y="822"/>
                    </a:lnTo>
                    <a:lnTo>
                      <a:pt x="1995" y="743"/>
                    </a:lnTo>
                    <a:lnTo>
                      <a:pt x="2069" y="684"/>
                    </a:lnTo>
                    <a:lnTo>
                      <a:pt x="2123" y="634"/>
                    </a:lnTo>
                    <a:lnTo>
                      <a:pt x="2158" y="600"/>
                    </a:lnTo>
                    <a:lnTo>
                      <a:pt x="2172" y="590"/>
                    </a:lnTo>
                    <a:lnTo>
                      <a:pt x="2172" y="315"/>
                    </a:lnTo>
                    <a:lnTo>
                      <a:pt x="2167" y="315"/>
                    </a:lnTo>
                    <a:lnTo>
                      <a:pt x="2167" y="310"/>
                    </a:lnTo>
                    <a:lnTo>
                      <a:pt x="2158" y="300"/>
                    </a:lnTo>
                    <a:lnTo>
                      <a:pt x="2143" y="295"/>
                    </a:lnTo>
                    <a:lnTo>
                      <a:pt x="2138" y="291"/>
                    </a:lnTo>
                    <a:lnTo>
                      <a:pt x="2123" y="281"/>
                    </a:lnTo>
                    <a:lnTo>
                      <a:pt x="2113" y="271"/>
                    </a:lnTo>
                    <a:lnTo>
                      <a:pt x="2098" y="261"/>
                    </a:lnTo>
                    <a:lnTo>
                      <a:pt x="2084" y="251"/>
                    </a:lnTo>
                    <a:lnTo>
                      <a:pt x="2064" y="241"/>
                    </a:lnTo>
                    <a:lnTo>
                      <a:pt x="2044" y="231"/>
                    </a:lnTo>
                    <a:lnTo>
                      <a:pt x="2025" y="217"/>
                    </a:lnTo>
                    <a:lnTo>
                      <a:pt x="2000" y="202"/>
                    </a:lnTo>
                    <a:lnTo>
                      <a:pt x="1975" y="187"/>
                    </a:lnTo>
                    <a:lnTo>
                      <a:pt x="1951" y="172"/>
                    </a:lnTo>
                    <a:lnTo>
                      <a:pt x="1926" y="157"/>
                    </a:lnTo>
                    <a:lnTo>
                      <a:pt x="1906" y="148"/>
                    </a:lnTo>
                    <a:lnTo>
                      <a:pt x="1882" y="138"/>
                    </a:lnTo>
                    <a:lnTo>
                      <a:pt x="1867" y="128"/>
                    </a:lnTo>
                    <a:lnTo>
                      <a:pt x="1847" y="118"/>
                    </a:lnTo>
                    <a:lnTo>
                      <a:pt x="1832" y="108"/>
                    </a:lnTo>
                    <a:lnTo>
                      <a:pt x="1817" y="103"/>
                    </a:lnTo>
                    <a:lnTo>
                      <a:pt x="1803" y="98"/>
                    </a:lnTo>
                    <a:lnTo>
                      <a:pt x="1793" y="93"/>
                    </a:lnTo>
                    <a:lnTo>
                      <a:pt x="1783" y="88"/>
                    </a:lnTo>
                    <a:lnTo>
                      <a:pt x="1773" y="83"/>
                    </a:lnTo>
                    <a:lnTo>
                      <a:pt x="1768" y="83"/>
                    </a:lnTo>
                    <a:lnTo>
                      <a:pt x="1763" y="78"/>
                    </a:lnTo>
                    <a:lnTo>
                      <a:pt x="1758" y="78"/>
                    </a:lnTo>
                    <a:lnTo>
                      <a:pt x="1758" y="74"/>
                    </a:lnTo>
                    <a:lnTo>
                      <a:pt x="1744" y="59"/>
                    </a:lnTo>
                    <a:lnTo>
                      <a:pt x="1739" y="49"/>
                    </a:lnTo>
                    <a:lnTo>
                      <a:pt x="1724" y="39"/>
                    </a:lnTo>
                    <a:lnTo>
                      <a:pt x="1714" y="34"/>
                    </a:lnTo>
                    <a:lnTo>
                      <a:pt x="1699" y="24"/>
                    </a:lnTo>
                    <a:lnTo>
                      <a:pt x="1689" y="14"/>
                    </a:lnTo>
                    <a:lnTo>
                      <a:pt x="1670" y="9"/>
                    </a:lnTo>
                    <a:lnTo>
                      <a:pt x="1655" y="5"/>
                    </a:lnTo>
                    <a:lnTo>
                      <a:pt x="1630" y="0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auto">
              <a:xfrm>
                <a:off x="3636" y="3603"/>
                <a:ext cx="305" cy="339"/>
              </a:xfrm>
              <a:custGeom>
                <a:avLst/>
                <a:gdLst>
                  <a:gd name="T0" fmla="*/ 1217 w 1217"/>
                  <a:gd name="T1" fmla="*/ 0 h 1356"/>
                  <a:gd name="T2" fmla="*/ 1148 w 1217"/>
                  <a:gd name="T3" fmla="*/ 0 h 1356"/>
                  <a:gd name="T4" fmla="*/ 1119 w 1217"/>
                  <a:gd name="T5" fmla="*/ 5 h 1356"/>
                  <a:gd name="T6" fmla="*/ 1089 w 1217"/>
                  <a:gd name="T7" fmla="*/ 5 h 1356"/>
                  <a:gd name="T8" fmla="*/ 1060 w 1217"/>
                  <a:gd name="T9" fmla="*/ 10 h 1356"/>
                  <a:gd name="T10" fmla="*/ 1020 w 1217"/>
                  <a:gd name="T11" fmla="*/ 15 h 1356"/>
                  <a:gd name="T12" fmla="*/ 951 w 1217"/>
                  <a:gd name="T13" fmla="*/ 15 h 1356"/>
                  <a:gd name="T14" fmla="*/ 917 w 1217"/>
                  <a:gd name="T15" fmla="*/ 20 h 1356"/>
                  <a:gd name="T16" fmla="*/ 887 w 1217"/>
                  <a:gd name="T17" fmla="*/ 25 h 1356"/>
                  <a:gd name="T18" fmla="*/ 853 w 1217"/>
                  <a:gd name="T19" fmla="*/ 30 h 1356"/>
                  <a:gd name="T20" fmla="*/ 823 w 1217"/>
                  <a:gd name="T21" fmla="*/ 35 h 1356"/>
                  <a:gd name="T22" fmla="*/ 793 w 1217"/>
                  <a:gd name="T23" fmla="*/ 40 h 1356"/>
                  <a:gd name="T24" fmla="*/ 764 w 1217"/>
                  <a:gd name="T25" fmla="*/ 50 h 1356"/>
                  <a:gd name="T26" fmla="*/ 734 w 1217"/>
                  <a:gd name="T27" fmla="*/ 55 h 1356"/>
                  <a:gd name="T28" fmla="*/ 695 w 1217"/>
                  <a:gd name="T29" fmla="*/ 69 h 1356"/>
                  <a:gd name="T30" fmla="*/ 655 w 1217"/>
                  <a:gd name="T31" fmla="*/ 84 h 1356"/>
                  <a:gd name="T32" fmla="*/ 616 w 1217"/>
                  <a:gd name="T33" fmla="*/ 99 h 1356"/>
                  <a:gd name="T34" fmla="*/ 577 w 1217"/>
                  <a:gd name="T35" fmla="*/ 124 h 1356"/>
                  <a:gd name="T36" fmla="*/ 532 w 1217"/>
                  <a:gd name="T37" fmla="*/ 148 h 1356"/>
                  <a:gd name="T38" fmla="*/ 488 w 1217"/>
                  <a:gd name="T39" fmla="*/ 178 h 1356"/>
                  <a:gd name="T40" fmla="*/ 443 w 1217"/>
                  <a:gd name="T41" fmla="*/ 208 h 1356"/>
                  <a:gd name="T42" fmla="*/ 409 w 1217"/>
                  <a:gd name="T43" fmla="*/ 247 h 1356"/>
                  <a:gd name="T44" fmla="*/ 365 w 1217"/>
                  <a:gd name="T45" fmla="*/ 286 h 1356"/>
                  <a:gd name="T46" fmla="*/ 330 w 1217"/>
                  <a:gd name="T47" fmla="*/ 331 h 1356"/>
                  <a:gd name="T48" fmla="*/ 296 w 1217"/>
                  <a:gd name="T49" fmla="*/ 380 h 1356"/>
                  <a:gd name="T50" fmla="*/ 266 w 1217"/>
                  <a:gd name="T51" fmla="*/ 434 h 1356"/>
                  <a:gd name="T52" fmla="*/ 236 w 1217"/>
                  <a:gd name="T53" fmla="*/ 489 h 1356"/>
                  <a:gd name="T54" fmla="*/ 217 w 1217"/>
                  <a:gd name="T55" fmla="*/ 553 h 1356"/>
                  <a:gd name="T56" fmla="*/ 192 w 1217"/>
                  <a:gd name="T57" fmla="*/ 617 h 1356"/>
                  <a:gd name="T58" fmla="*/ 172 w 1217"/>
                  <a:gd name="T59" fmla="*/ 686 h 1356"/>
                  <a:gd name="T60" fmla="*/ 153 w 1217"/>
                  <a:gd name="T61" fmla="*/ 755 h 1356"/>
                  <a:gd name="T62" fmla="*/ 133 w 1217"/>
                  <a:gd name="T63" fmla="*/ 824 h 1356"/>
                  <a:gd name="T64" fmla="*/ 113 w 1217"/>
                  <a:gd name="T65" fmla="*/ 888 h 1356"/>
                  <a:gd name="T66" fmla="*/ 98 w 1217"/>
                  <a:gd name="T67" fmla="*/ 957 h 1356"/>
                  <a:gd name="T68" fmla="*/ 79 w 1217"/>
                  <a:gd name="T69" fmla="*/ 1021 h 1356"/>
                  <a:gd name="T70" fmla="*/ 64 w 1217"/>
                  <a:gd name="T71" fmla="*/ 1080 h 1356"/>
                  <a:gd name="T72" fmla="*/ 49 w 1217"/>
                  <a:gd name="T73" fmla="*/ 1139 h 1356"/>
                  <a:gd name="T74" fmla="*/ 39 w 1217"/>
                  <a:gd name="T75" fmla="*/ 1194 h 1356"/>
                  <a:gd name="T76" fmla="*/ 24 w 1217"/>
                  <a:gd name="T77" fmla="*/ 1238 h 1356"/>
                  <a:gd name="T78" fmla="*/ 15 w 1217"/>
                  <a:gd name="T79" fmla="*/ 1282 h 1356"/>
                  <a:gd name="T80" fmla="*/ 10 w 1217"/>
                  <a:gd name="T81" fmla="*/ 1312 h 1356"/>
                  <a:gd name="T82" fmla="*/ 0 w 1217"/>
                  <a:gd name="T83" fmla="*/ 1337 h 1356"/>
                  <a:gd name="T84" fmla="*/ 0 w 1217"/>
                  <a:gd name="T85" fmla="*/ 1356 h 1356"/>
                  <a:gd name="T86" fmla="*/ 232 w 1217"/>
                  <a:gd name="T87" fmla="*/ 1356 h 1356"/>
                  <a:gd name="T88" fmla="*/ 1217 w 1217"/>
                  <a:gd name="T89" fmla="*/ 168 h 1356"/>
                  <a:gd name="T90" fmla="*/ 1217 w 1217"/>
                  <a:gd name="T91" fmla="*/ 0 h 1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17" h="1356">
                    <a:moveTo>
                      <a:pt x="1217" y="0"/>
                    </a:moveTo>
                    <a:lnTo>
                      <a:pt x="1148" y="0"/>
                    </a:lnTo>
                    <a:lnTo>
                      <a:pt x="1119" y="5"/>
                    </a:lnTo>
                    <a:lnTo>
                      <a:pt x="1089" y="5"/>
                    </a:lnTo>
                    <a:lnTo>
                      <a:pt x="1060" y="10"/>
                    </a:lnTo>
                    <a:lnTo>
                      <a:pt x="1020" y="15"/>
                    </a:lnTo>
                    <a:lnTo>
                      <a:pt x="951" y="15"/>
                    </a:lnTo>
                    <a:lnTo>
                      <a:pt x="917" y="20"/>
                    </a:lnTo>
                    <a:lnTo>
                      <a:pt x="887" y="25"/>
                    </a:lnTo>
                    <a:lnTo>
                      <a:pt x="853" y="30"/>
                    </a:lnTo>
                    <a:lnTo>
                      <a:pt x="823" y="35"/>
                    </a:lnTo>
                    <a:lnTo>
                      <a:pt x="793" y="40"/>
                    </a:lnTo>
                    <a:lnTo>
                      <a:pt x="764" y="50"/>
                    </a:lnTo>
                    <a:lnTo>
                      <a:pt x="734" y="55"/>
                    </a:lnTo>
                    <a:lnTo>
                      <a:pt x="695" y="69"/>
                    </a:lnTo>
                    <a:lnTo>
                      <a:pt x="655" y="84"/>
                    </a:lnTo>
                    <a:lnTo>
                      <a:pt x="616" y="99"/>
                    </a:lnTo>
                    <a:lnTo>
                      <a:pt x="577" y="124"/>
                    </a:lnTo>
                    <a:lnTo>
                      <a:pt x="532" y="148"/>
                    </a:lnTo>
                    <a:lnTo>
                      <a:pt x="488" y="178"/>
                    </a:lnTo>
                    <a:lnTo>
                      <a:pt x="443" y="208"/>
                    </a:lnTo>
                    <a:lnTo>
                      <a:pt x="409" y="247"/>
                    </a:lnTo>
                    <a:lnTo>
                      <a:pt x="365" y="286"/>
                    </a:lnTo>
                    <a:lnTo>
                      <a:pt x="330" y="331"/>
                    </a:lnTo>
                    <a:lnTo>
                      <a:pt x="296" y="380"/>
                    </a:lnTo>
                    <a:lnTo>
                      <a:pt x="266" y="434"/>
                    </a:lnTo>
                    <a:lnTo>
                      <a:pt x="236" y="489"/>
                    </a:lnTo>
                    <a:lnTo>
                      <a:pt x="217" y="553"/>
                    </a:lnTo>
                    <a:lnTo>
                      <a:pt x="192" y="617"/>
                    </a:lnTo>
                    <a:lnTo>
                      <a:pt x="172" y="686"/>
                    </a:lnTo>
                    <a:lnTo>
                      <a:pt x="153" y="755"/>
                    </a:lnTo>
                    <a:lnTo>
                      <a:pt x="133" y="824"/>
                    </a:lnTo>
                    <a:lnTo>
                      <a:pt x="113" y="888"/>
                    </a:lnTo>
                    <a:lnTo>
                      <a:pt x="98" y="957"/>
                    </a:lnTo>
                    <a:lnTo>
                      <a:pt x="79" y="1021"/>
                    </a:lnTo>
                    <a:lnTo>
                      <a:pt x="64" y="1080"/>
                    </a:lnTo>
                    <a:lnTo>
                      <a:pt x="49" y="1139"/>
                    </a:lnTo>
                    <a:lnTo>
                      <a:pt x="39" y="1194"/>
                    </a:lnTo>
                    <a:lnTo>
                      <a:pt x="24" y="1238"/>
                    </a:lnTo>
                    <a:lnTo>
                      <a:pt x="15" y="1282"/>
                    </a:lnTo>
                    <a:lnTo>
                      <a:pt x="10" y="1312"/>
                    </a:lnTo>
                    <a:lnTo>
                      <a:pt x="0" y="1337"/>
                    </a:lnTo>
                    <a:lnTo>
                      <a:pt x="0" y="1356"/>
                    </a:lnTo>
                    <a:lnTo>
                      <a:pt x="232" y="1356"/>
                    </a:lnTo>
                    <a:lnTo>
                      <a:pt x="1217" y="168"/>
                    </a:lnTo>
                    <a:lnTo>
                      <a:pt x="1217" y="0"/>
                    </a:lnTo>
                    <a:close/>
                  </a:path>
                </a:pathLst>
              </a:custGeom>
              <a:solidFill>
                <a:srgbClr val="FB815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3665" y="3615"/>
                <a:ext cx="276" cy="327"/>
              </a:xfrm>
              <a:custGeom>
                <a:avLst/>
                <a:gdLst>
                  <a:gd name="T0" fmla="*/ 1104 w 1104"/>
                  <a:gd name="T1" fmla="*/ 0 h 1306"/>
                  <a:gd name="T2" fmla="*/ 1026 w 1104"/>
                  <a:gd name="T3" fmla="*/ 0 h 1306"/>
                  <a:gd name="T4" fmla="*/ 991 w 1104"/>
                  <a:gd name="T5" fmla="*/ 5 h 1306"/>
                  <a:gd name="T6" fmla="*/ 957 w 1104"/>
                  <a:gd name="T7" fmla="*/ 10 h 1306"/>
                  <a:gd name="T8" fmla="*/ 917 w 1104"/>
                  <a:gd name="T9" fmla="*/ 10 h 1306"/>
                  <a:gd name="T10" fmla="*/ 873 w 1104"/>
                  <a:gd name="T11" fmla="*/ 19 h 1306"/>
                  <a:gd name="T12" fmla="*/ 828 w 1104"/>
                  <a:gd name="T13" fmla="*/ 24 h 1306"/>
                  <a:gd name="T14" fmla="*/ 784 w 1104"/>
                  <a:gd name="T15" fmla="*/ 34 h 1306"/>
                  <a:gd name="T16" fmla="*/ 740 w 1104"/>
                  <a:gd name="T17" fmla="*/ 49 h 1306"/>
                  <a:gd name="T18" fmla="*/ 690 w 1104"/>
                  <a:gd name="T19" fmla="*/ 59 h 1306"/>
                  <a:gd name="T20" fmla="*/ 646 w 1104"/>
                  <a:gd name="T21" fmla="*/ 79 h 1306"/>
                  <a:gd name="T22" fmla="*/ 597 w 1104"/>
                  <a:gd name="T23" fmla="*/ 93 h 1306"/>
                  <a:gd name="T24" fmla="*/ 552 w 1104"/>
                  <a:gd name="T25" fmla="*/ 118 h 1306"/>
                  <a:gd name="T26" fmla="*/ 523 w 1104"/>
                  <a:gd name="T27" fmla="*/ 133 h 1306"/>
                  <a:gd name="T28" fmla="*/ 503 w 1104"/>
                  <a:gd name="T29" fmla="*/ 153 h 1306"/>
                  <a:gd name="T30" fmla="*/ 473 w 1104"/>
                  <a:gd name="T31" fmla="*/ 167 h 1306"/>
                  <a:gd name="T32" fmla="*/ 449 w 1104"/>
                  <a:gd name="T33" fmla="*/ 192 h 1306"/>
                  <a:gd name="T34" fmla="*/ 429 w 1104"/>
                  <a:gd name="T35" fmla="*/ 217 h 1306"/>
                  <a:gd name="T36" fmla="*/ 380 w 1104"/>
                  <a:gd name="T37" fmla="*/ 266 h 1306"/>
                  <a:gd name="T38" fmla="*/ 360 w 1104"/>
                  <a:gd name="T39" fmla="*/ 296 h 1306"/>
                  <a:gd name="T40" fmla="*/ 340 w 1104"/>
                  <a:gd name="T41" fmla="*/ 325 h 1306"/>
                  <a:gd name="T42" fmla="*/ 321 w 1104"/>
                  <a:gd name="T43" fmla="*/ 355 h 1306"/>
                  <a:gd name="T44" fmla="*/ 301 w 1104"/>
                  <a:gd name="T45" fmla="*/ 384 h 1306"/>
                  <a:gd name="T46" fmla="*/ 286 w 1104"/>
                  <a:gd name="T47" fmla="*/ 419 h 1306"/>
                  <a:gd name="T48" fmla="*/ 266 w 1104"/>
                  <a:gd name="T49" fmla="*/ 453 h 1306"/>
                  <a:gd name="T50" fmla="*/ 247 w 1104"/>
                  <a:gd name="T51" fmla="*/ 488 h 1306"/>
                  <a:gd name="T52" fmla="*/ 237 w 1104"/>
                  <a:gd name="T53" fmla="*/ 527 h 1306"/>
                  <a:gd name="T54" fmla="*/ 217 w 1104"/>
                  <a:gd name="T55" fmla="*/ 562 h 1306"/>
                  <a:gd name="T56" fmla="*/ 202 w 1104"/>
                  <a:gd name="T57" fmla="*/ 601 h 1306"/>
                  <a:gd name="T58" fmla="*/ 188 w 1104"/>
                  <a:gd name="T59" fmla="*/ 646 h 1306"/>
                  <a:gd name="T60" fmla="*/ 168 w 1104"/>
                  <a:gd name="T61" fmla="*/ 705 h 1306"/>
                  <a:gd name="T62" fmla="*/ 153 w 1104"/>
                  <a:gd name="T63" fmla="*/ 759 h 1306"/>
                  <a:gd name="T64" fmla="*/ 133 w 1104"/>
                  <a:gd name="T65" fmla="*/ 823 h 1306"/>
                  <a:gd name="T66" fmla="*/ 119 w 1104"/>
                  <a:gd name="T67" fmla="*/ 882 h 1306"/>
                  <a:gd name="T68" fmla="*/ 99 w 1104"/>
                  <a:gd name="T69" fmla="*/ 946 h 1306"/>
                  <a:gd name="T70" fmla="*/ 79 w 1104"/>
                  <a:gd name="T71" fmla="*/ 1006 h 1306"/>
                  <a:gd name="T72" fmla="*/ 64 w 1104"/>
                  <a:gd name="T73" fmla="*/ 1070 h 1306"/>
                  <a:gd name="T74" fmla="*/ 49 w 1104"/>
                  <a:gd name="T75" fmla="*/ 1124 h 1306"/>
                  <a:gd name="T76" fmla="*/ 35 w 1104"/>
                  <a:gd name="T77" fmla="*/ 1178 h 1306"/>
                  <a:gd name="T78" fmla="*/ 25 w 1104"/>
                  <a:gd name="T79" fmla="*/ 1223 h 1306"/>
                  <a:gd name="T80" fmla="*/ 15 w 1104"/>
                  <a:gd name="T81" fmla="*/ 1257 h 1306"/>
                  <a:gd name="T82" fmla="*/ 10 w 1104"/>
                  <a:gd name="T83" fmla="*/ 1282 h 1306"/>
                  <a:gd name="T84" fmla="*/ 5 w 1104"/>
                  <a:gd name="T85" fmla="*/ 1301 h 1306"/>
                  <a:gd name="T86" fmla="*/ 0 w 1104"/>
                  <a:gd name="T87" fmla="*/ 1306 h 1306"/>
                  <a:gd name="T88" fmla="*/ 1104 w 1104"/>
                  <a:gd name="T89" fmla="*/ 1306 h 1306"/>
                  <a:gd name="T90" fmla="*/ 1104 w 1104"/>
                  <a:gd name="T91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04" h="1306">
                    <a:moveTo>
                      <a:pt x="1104" y="0"/>
                    </a:moveTo>
                    <a:lnTo>
                      <a:pt x="1026" y="0"/>
                    </a:lnTo>
                    <a:lnTo>
                      <a:pt x="991" y="5"/>
                    </a:lnTo>
                    <a:lnTo>
                      <a:pt x="957" y="10"/>
                    </a:lnTo>
                    <a:lnTo>
                      <a:pt x="917" y="10"/>
                    </a:lnTo>
                    <a:lnTo>
                      <a:pt x="873" y="19"/>
                    </a:lnTo>
                    <a:lnTo>
                      <a:pt x="828" y="24"/>
                    </a:lnTo>
                    <a:lnTo>
                      <a:pt x="784" y="34"/>
                    </a:lnTo>
                    <a:lnTo>
                      <a:pt x="740" y="49"/>
                    </a:lnTo>
                    <a:lnTo>
                      <a:pt x="690" y="59"/>
                    </a:lnTo>
                    <a:lnTo>
                      <a:pt x="646" y="79"/>
                    </a:lnTo>
                    <a:lnTo>
                      <a:pt x="597" y="93"/>
                    </a:lnTo>
                    <a:lnTo>
                      <a:pt x="552" y="118"/>
                    </a:lnTo>
                    <a:lnTo>
                      <a:pt x="523" y="133"/>
                    </a:lnTo>
                    <a:lnTo>
                      <a:pt x="503" y="153"/>
                    </a:lnTo>
                    <a:lnTo>
                      <a:pt x="473" y="167"/>
                    </a:lnTo>
                    <a:lnTo>
                      <a:pt x="449" y="192"/>
                    </a:lnTo>
                    <a:lnTo>
                      <a:pt x="429" y="217"/>
                    </a:lnTo>
                    <a:lnTo>
                      <a:pt x="380" y="266"/>
                    </a:lnTo>
                    <a:lnTo>
                      <a:pt x="360" y="296"/>
                    </a:lnTo>
                    <a:lnTo>
                      <a:pt x="340" y="325"/>
                    </a:lnTo>
                    <a:lnTo>
                      <a:pt x="321" y="355"/>
                    </a:lnTo>
                    <a:lnTo>
                      <a:pt x="301" y="384"/>
                    </a:lnTo>
                    <a:lnTo>
                      <a:pt x="286" y="419"/>
                    </a:lnTo>
                    <a:lnTo>
                      <a:pt x="266" y="453"/>
                    </a:lnTo>
                    <a:lnTo>
                      <a:pt x="247" y="488"/>
                    </a:lnTo>
                    <a:lnTo>
                      <a:pt x="237" y="527"/>
                    </a:lnTo>
                    <a:lnTo>
                      <a:pt x="217" y="562"/>
                    </a:lnTo>
                    <a:lnTo>
                      <a:pt x="202" y="601"/>
                    </a:lnTo>
                    <a:lnTo>
                      <a:pt x="188" y="646"/>
                    </a:lnTo>
                    <a:lnTo>
                      <a:pt x="168" y="705"/>
                    </a:lnTo>
                    <a:lnTo>
                      <a:pt x="153" y="759"/>
                    </a:lnTo>
                    <a:lnTo>
                      <a:pt x="133" y="823"/>
                    </a:lnTo>
                    <a:lnTo>
                      <a:pt x="119" y="882"/>
                    </a:lnTo>
                    <a:lnTo>
                      <a:pt x="99" y="946"/>
                    </a:lnTo>
                    <a:lnTo>
                      <a:pt x="79" y="1006"/>
                    </a:lnTo>
                    <a:lnTo>
                      <a:pt x="64" y="1070"/>
                    </a:lnTo>
                    <a:lnTo>
                      <a:pt x="49" y="1124"/>
                    </a:lnTo>
                    <a:lnTo>
                      <a:pt x="35" y="1178"/>
                    </a:lnTo>
                    <a:lnTo>
                      <a:pt x="25" y="1223"/>
                    </a:lnTo>
                    <a:lnTo>
                      <a:pt x="15" y="1257"/>
                    </a:lnTo>
                    <a:lnTo>
                      <a:pt x="10" y="1282"/>
                    </a:lnTo>
                    <a:lnTo>
                      <a:pt x="5" y="1301"/>
                    </a:lnTo>
                    <a:lnTo>
                      <a:pt x="0" y="1306"/>
                    </a:lnTo>
                    <a:lnTo>
                      <a:pt x="1104" y="1306"/>
                    </a:lnTo>
                    <a:lnTo>
                      <a:pt x="1104" y="0"/>
                    </a:lnTo>
                    <a:close/>
                  </a:path>
                </a:pathLst>
              </a:custGeom>
              <a:solidFill>
                <a:srgbClr val="66666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3726" y="3627"/>
                <a:ext cx="215" cy="135"/>
              </a:xfrm>
              <a:custGeom>
                <a:avLst/>
                <a:gdLst>
                  <a:gd name="T0" fmla="*/ 857 w 857"/>
                  <a:gd name="T1" fmla="*/ 0 h 537"/>
                  <a:gd name="T2" fmla="*/ 685 w 857"/>
                  <a:gd name="T3" fmla="*/ 0 h 537"/>
                  <a:gd name="T4" fmla="*/ 645 w 857"/>
                  <a:gd name="T5" fmla="*/ 5 h 537"/>
                  <a:gd name="T6" fmla="*/ 601 w 857"/>
                  <a:gd name="T7" fmla="*/ 10 h 537"/>
                  <a:gd name="T8" fmla="*/ 557 w 857"/>
                  <a:gd name="T9" fmla="*/ 20 h 537"/>
                  <a:gd name="T10" fmla="*/ 517 w 857"/>
                  <a:gd name="T11" fmla="*/ 30 h 537"/>
                  <a:gd name="T12" fmla="*/ 468 w 857"/>
                  <a:gd name="T13" fmla="*/ 44 h 537"/>
                  <a:gd name="T14" fmla="*/ 424 w 857"/>
                  <a:gd name="T15" fmla="*/ 59 h 537"/>
                  <a:gd name="T16" fmla="*/ 379 w 857"/>
                  <a:gd name="T17" fmla="*/ 74 h 537"/>
                  <a:gd name="T18" fmla="*/ 340 w 857"/>
                  <a:gd name="T19" fmla="*/ 99 h 537"/>
                  <a:gd name="T20" fmla="*/ 310 w 857"/>
                  <a:gd name="T21" fmla="*/ 113 h 537"/>
                  <a:gd name="T22" fmla="*/ 281 w 857"/>
                  <a:gd name="T23" fmla="*/ 128 h 537"/>
                  <a:gd name="T24" fmla="*/ 256 w 857"/>
                  <a:gd name="T25" fmla="*/ 153 h 537"/>
                  <a:gd name="T26" fmla="*/ 231 w 857"/>
                  <a:gd name="T27" fmla="*/ 173 h 537"/>
                  <a:gd name="T28" fmla="*/ 207 w 857"/>
                  <a:gd name="T29" fmla="*/ 197 h 537"/>
                  <a:gd name="T30" fmla="*/ 187 w 857"/>
                  <a:gd name="T31" fmla="*/ 222 h 537"/>
                  <a:gd name="T32" fmla="*/ 162 w 857"/>
                  <a:gd name="T33" fmla="*/ 247 h 537"/>
                  <a:gd name="T34" fmla="*/ 143 w 857"/>
                  <a:gd name="T35" fmla="*/ 276 h 537"/>
                  <a:gd name="T36" fmla="*/ 123 w 857"/>
                  <a:gd name="T37" fmla="*/ 306 h 537"/>
                  <a:gd name="T38" fmla="*/ 103 w 857"/>
                  <a:gd name="T39" fmla="*/ 335 h 537"/>
                  <a:gd name="T40" fmla="*/ 83 w 857"/>
                  <a:gd name="T41" fmla="*/ 370 h 537"/>
                  <a:gd name="T42" fmla="*/ 64 w 857"/>
                  <a:gd name="T43" fmla="*/ 399 h 537"/>
                  <a:gd name="T44" fmla="*/ 49 w 857"/>
                  <a:gd name="T45" fmla="*/ 434 h 537"/>
                  <a:gd name="T46" fmla="*/ 34 w 857"/>
                  <a:gd name="T47" fmla="*/ 468 h 537"/>
                  <a:gd name="T48" fmla="*/ 14 w 857"/>
                  <a:gd name="T49" fmla="*/ 503 h 537"/>
                  <a:gd name="T50" fmla="*/ 0 w 857"/>
                  <a:gd name="T51" fmla="*/ 537 h 537"/>
                  <a:gd name="T52" fmla="*/ 5 w 857"/>
                  <a:gd name="T53" fmla="*/ 537 h 537"/>
                  <a:gd name="T54" fmla="*/ 14 w 857"/>
                  <a:gd name="T55" fmla="*/ 528 h 537"/>
                  <a:gd name="T56" fmla="*/ 24 w 857"/>
                  <a:gd name="T57" fmla="*/ 508 h 537"/>
                  <a:gd name="T58" fmla="*/ 44 w 857"/>
                  <a:gd name="T59" fmla="*/ 488 h 537"/>
                  <a:gd name="T60" fmla="*/ 64 w 857"/>
                  <a:gd name="T61" fmla="*/ 459 h 537"/>
                  <a:gd name="T62" fmla="*/ 88 w 857"/>
                  <a:gd name="T63" fmla="*/ 429 h 537"/>
                  <a:gd name="T64" fmla="*/ 113 w 857"/>
                  <a:gd name="T65" fmla="*/ 395 h 537"/>
                  <a:gd name="T66" fmla="*/ 143 w 857"/>
                  <a:gd name="T67" fmla="*/ 365 h 537"/>
                  <a:gd name="T68" fmla="*/ 172 w 857"/>
                  <a:gd name="T69" fmla="*/ 330 h 537"/>
                  <a:gd name="T70" fmla="*/ 207 w 857"/>
                  <a:gd name="T71" fmla="*/ 296 h 537"/>
                  <a:gd name="T72" fmla="*/ 231 w 857"/>
                  <a:gd name="T73" fmla="*/ 261 h 537"/>
                  <a:gd name="T74" fmla="*/ 266 w 857"/>
                  <a:gd name="T75" fmla="*/ 232 h 537"/>
                  <a:gd name="T76" fmla="*/ 291 w 857"/>
                  <a:gd name="T77" fmla="*/ 202 h 537"/>
                  <a:gd name="T78" fmla="*/ 320 w 857"/>
                  <a:gd name="T79" fmla="*/ 178 h 537"/>
                  <a:gd name="T80" fmla="*/ 345 w 857"/>
                  <a:gd name="T81" fmla="*/ 158 h 537"/>
                  <a:gd name="T82" fmla="*/ 364 w 857"/>
                  <a:gd name="T83" fmla="*/ 148 h 537"/>
                  <a:gd name="T84" fmla="*/ 414 w 857"/>
                  <a:gd name="T85" fmla="*/ 123 h 537"/>
                  <a:gd name="T86" fmla="*/ 463 w 857"/>
                  <a:gd name="T87" fmla="*/ 109 h 537"/>
                  <a:gd name="T88" fmla="*/ 507 w 857"/>
                  <a:gd name="T89" fmla="*/ 94 h 537"/>
                  <a:gd name="T90" fmla="*/ 552 w 857"/>
                  <a:gd name="T91" fmla="*/ 84 h 537"/>
                  <a:gd name="T92" fmla="*/ 596 w 857"/>
                  <a:gd name="T93" fmla="*/ 69 h 537"/>
                  <a:gd name="T94" fmla="*/ 636 w 857"/>
                  <a:gd name="T95" fmla="*/ 64 h 537"/>
                  <a:gd name="T96" fmla="*/ 675 w 857"/>
                  <a:gd name="T97" fmla="*/ 59 h 537"/>
                  <a:gd name="T98" fmla="*/ 793 w 857"/>
                  <a:gd name="T99" fmla="*/ 59 h 537"/>
                  <a:gd name="T100" fmla="*/ 818 w 857"/>
                  <a:gd name="T101" fmla="*/ 64 h 537"/>
                  <a:gd name="T102" fmla="*/ 833 w 857"/>
                  <a:gd name="T103" fmla="*/ 64 h 537"/>
                  <a:gd name="T104" fmla="*/ 848 w 857"/>
                  <a:gd name="T105" fmla="*/ 69 h 537"/>
                  <a:gd name="T106" fmla="*/ 857 w 857"/>
                  <a:gd name="T107" fmla="*/ 69 h 537"/>
                  <a:gd name="T108" fmla="*/ 857 w 857"/>
                  <a:gd name="T109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57" h="537">
                    <a:moveTo>
                      <a:pt x="857" y="0"/>
                    </a:moveTo>
                    <a:lnTo>
                      <a:pt x="685" y="0"/>
                    </a:lnTo>
                    <a:lnTo>
                      <a:pt x="645" y="5"/>
                    </a:lnTo>
                    <a:lnTo>
                      <a:pt x="601" y="10"/>
                    </a:lnTo>
                    <a:lnTo>
                      <a:pt x="557" y="20"/>
                    </a:lnTo>
                    <a:lnTo>
                      <a:pt x="517" y="30"/>
                    </a:lnTo>
                    <a:lnTo>
                      <a:pt x="468" y="44"/>
                    </a:lnTo>
                    <a:lnTo>
                      <a:pt x="424" y="59"/>
                    </a:lnTo>
                    <a:lnTo>
                      <a:pt x="379" y="74"/>
                    </a:lnTo>
                    <a:lnTo>
                      <a:pt x="340" y="99"/>
                    </a:lnTo>
                    <a:lnTo>
                      <a:pt x="310" y="113"/>
                    </a:lnTo>
                    <a:lnTo>
                      <a:pt x="281" y="128"/>
                    </a:lnTo>
                    <a:lnTo>
                      <a:pt x="256" y="153"/>
                    </a:lnTo>
                    <a:lnTo>
                      <a:pt x="231" y="173"/>
                    </a:lnTo>
                    <a:lnTo>
                      <a:pt x="207" y="197"/>
                    </a:lnTo>
                    <a:lnTo>
                      <a:pt x="187" y="222"/>
                    </a:lnTo>
                    <a:lnTo>
                      <a:pt x="162" y="247"/>
                    </a:lnTo>
                    <a:lnTo>
                      <a:pt x="143" y="276"/>
                    </a:lnTo>
                    <a:lnTo>
                      <a:pt x="123" y="306"/>
                    </a:lnTo>
                    <a:lnTo>
                      <a:pt x="103" y="335"/>
                    </a:lnTo>
                    <a:lnTo>
                      <a:pt x="83" y="370"/>
                    </a:lnTo>
                    <a:lnTo>
                      <a:pt x="64" y="399"/>
                    </a:lnTo>
                    <a:lnTo>
                      <a:pt x="49" y="434"/>
                    </a:lnTo>
                    <a:lnTo>
                      <a:pt x="34" y="468"/>
                    </a:lnTo>
                    <a:lnTo>
                      <a:pt x="14" y="503"/>
                    </a:lnTo>
                    <a:lnTo>
                      <a:pt x="0" y="537"/>
                    </a:lnTo>
                    <a:lnTo>
                      <a:pt x="5" y="537"/>
                    </a:lnTo>
                    <a:lnTo>
                      <a:pt x="14" y="528"/>
                    </a:lnTo>
                    <a:lnTo>
                      <a:pt x="24" y="508"/>
                    </a:lnTo>
                    <a:lnTo>
                      <a:pt x="44" y="488"/>
                    </a:lnTo>
                    <a:lnTo>
                      <a:pt x="64" y="459"/>
                    </a:lnTo>
                    <a:lnTo>
                      <a:pt x="88" y="429"/>
                    </a:lnTo>
                    <a:lnTo>
                      <a:pt x="113" y="395"/>
                    </a:lnTo>
                    <a:lnTo>
                      <a:pt x="143" y="365"/>
                    </a:lnTo>
                    <a:lnTo>
                      <a:pt x="172" y="330"/>
                    </a:lnTo>
                    <a:lnTo>
                      <a:pt x="207" y="296"/>
                    </a:lnTo>
                    <a:lnTo>
                      <a:pt x="231" y="261"/>
                    </a:lnTo>
                    <a:lnTo>
                      <a:pt x="266" y="232"/>
                    </a:lnTo>
                    <a:lnTo>
                      <a:pt x="291" y="202"/>
                    </a:lnTo>
                    <a:lnTo>
                      <a:pt x="320" y="178"/>
                    </a:lnTo>
                    <a:lnTo>
                      <a:pt x="345" y="158"/>
                    </a:lnTo>
                    <a:lnTo>
                      <a:pt x="364" y="148"/>
                    </a:lnTo>
                    <a:lnTo>
                      <a:pt x="414" y="123"/>
                    </a:lnTo>
                    <a:lnTo>
                      <a:pt x="463" y="109"/>
                    </a:lnTo>
                    <a:lnTo>
                      <a:pt x="507" y="94"/>
                    </a:lnTo>
                    <a:lnTo>
                      <a:pt x="552" y="84"/>
                    </a:lnTo>
                    <a:lnTo>
                      <a:pt x="596" y="69"/>
                    </a:lnTo>
                    <a:lnTo>
                      <a:pt x="636" y="64"/>
                    </a:lnTo>
                    <a:lnTo>
                      <a:pt x="675" y="59"/>
                    </a:lnTo>
                    <a:lnTo>
                      <a:pt x="793" y="59"/>
                    </a:lnTo>
                    <a:lnTo>
                      <a:pt x="818" y="64"/>
                    </a:lnTo>
                    <a:lnTo>
                      <a:pt x="833" y="64"/>
                    </a:lnTo>
                    <a:lnTo>
                      <a:pt x="848" y="69"/>
                    </a:lnTo>
                    <a:lnTo>
                      <a:pt x="857" y="69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4" name="Oval 53"/>
              <p:cNvSpPr>
                <a:spLocks noChangeArrowheads="1"/>
              </p:cNvSpPr>
              <p:nvPr/>
            </p:nvSpPr>
            <p:spPr bwMode="auto">
              <a:xfrm>
                <a:off x="3109" y="2951"/>
                <a:ext cx="296" cy="2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3098" y="2957"/>
                <a:ext cx="312" cy="271"/>
              </a:xfrm>
              <a:custGeom>
                <a:avLst/>
                <a:gdLst>
                  <a:gd name="T0" fmla="*/ 1549 w 2810"/>
                  <a:gd name="T1" fmla="*/ 2437 h 2441"/>
                  <a:gd name="T2" fmla="*/ 1824 w 2810"/>
                  <a:gd name="T3" fmla="*/ 2386 h 2441"/>
                  <a:gd name="T4" fmla="*/ 2074 w 2810"/>
                  <a:gd name="T5" fmla="*/ 2293 h 2441"/>
                  <a:gd name="T6" fmla="*/ 2298 w 2810"/>
                  <a:gd name="T7" fmla="*/ 2162 h 2441"/>
                  <a:gd name="T8" fmla="*/ 2488 w 2810"/>
                  <a:gd name="T9" fmla="*/ 1998 h 2441"/>
                  <a:gd name="T10" fmla="*/ 2641 w 2810"/>
                  <a:gd name="T11" fmla="*/ 1799 h 2441"/>
                  <a:gd name="T12" fmla="*/ 2747 w 2810"/>
                  <a:gd name="T13" fmla="*/ 1584 h 2441"/>
                  <a:gd name="T14" fmla="*/ 2802 w 2810"/>
                  <a:gd name="T15" fmla="*/ 1347 h 2441"/>
                  <a:gd name="T16" fmla="*/ 2802 w 2810"/>
                  <a:gd name="T17" fmla="*/ 1094 h 2441"/>
                  <a:gd name="T18" fmla="*/ 2747 w 2810"/>
                  <a:gd name="T19" fmla="*/ 857 h 2441"/>
                  <a:gd name="T20" fmla="*/ 2641 w 2810"/>
                  <a:gd name="T21" fmla="*/ 638 h 2441"/>
                  <a:gd name="T22" fmla="*/ 2488 w 2810"/>
                  <a:gd name="T23" fmla="*/ 443 h 2441"/>
                  <a:gd name="T24" fmla="*/ 2298 w 2810"/>
                  <a:gd name="T25" fmla="*/ 279 h 2441"/>
                  <a:gd name="T26" fmla="*/ 2074 w 2810"/>
                  <a:gd name="T27" fmla="*/ 143 h 2441"/>
                  <a:gd name="T28" fmla="*/ 1824 w 2810"/>
                  <a:gd name="T29" fmla="*/ 50 h 2441"/>
                  <a:gd name="T30" fmla="*/ 1549 w 2810"/>
                  <a:gd name="T31" fmla="*/ 4 h 2441"/>
                  <a:gd name="T32" fmla="*/ 1261 w 2810"/>
                  <a:gd name="T33" fmla="*/ 4 h 2441"/>
                  <a:gd name="T34" fmla="*/ 990 w 2810"/>
                  <a:gd name="T35" fmla="*/ 50 h 2441"/>
                  <a:gd name="T36" fmla="*/ 736 w 2810"/>
                  <a:gd name="T37" fmla="*/ 143 h 2441"/>
                  <a:gd name="T38" fmla="*/ 512 w 2810"/>
                  <a:gd name="T39" fmla="*/ 279 h 2441"/>
                  <a:gd name="T40" fmla="*/ 322 w 2810"/>
                  <a:gd name="T41" fmla="*/ 443 h 2441"/>
                  <a:gd name="T42" fmla="*/ 169 w 2810"/>
                  <a:gd name="T43" fmla="*/ 638 h 2441"/>
                  <a:gd name="T44" fmla="*/ 63 w 2810"/>
                  <a:gd name="T45" fmla="*/ 857 h 2441"/>
                  <a:gd name="T46" fmla="*/ 8 w 2810"/>
                  <a:gd name="T47" fmla="*/ 1094 h 2441"/>
                  <a:gd name="T48" fmla="*/ 8 w 2810"/>
                  <a:gd name="T49" fmla="*/ 1347 h 2441"/>
                  <a:gd name="T50" fmla="*/ 63 w 2810"/>
                  <a:gd name="T51" fmla="*/ 1584 h 2441"/>
                  <a:gd name="T52" fmla="*/ 169 w 2810"/>
                  <a:gd name="T53" fmla="*/ 1799 h 2441"/>
                  <a:gd name="T54" fmla="*/ 322 w 2810"/>
                  <a:gd name="T55" fmla="*/ 1998 h 2441"/>
                  <a:gd name="T56" fmla="*/ 512 w 2810"/>
                  <a:gd name="T57" fmla="*/ 2162 h 2441"/>
                  <a:gd name="T58" fmla="*/ 736 w 2810"/>
                  <a:gd name="T59" fmla="*/ 2293 h 2441"/>
                  <a:gd name="T60" fmla="*/ 990 w 2810"/>
                  <a:gd name="T61" fmla="*/ 2386 h 2441"/>
                  <a:gd name="T62" fmla="*/ 1261 w 2810"/>
                  <a:gd name="T63" fmla="*/ 2437 h 2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10" h="2441">
                    <a:moveTo>
                      <a:pt x="1405" y="2441"/>
                    </a:moveTo>
                    <a:lnTo>
                      <a:pt x="1549" y="2437"/>
                    </a:lnTo>
                    <a:lnTo>
                      <a:pt x="1689" y="2416"/>
                    </a:lnTo>
                    <a:lnTo>
                      <a:pt x="1824" y="2386"/>
                    </a:lnTo>
                    <a:lnTo>
                      <a:pt x="1951" y="2344"/>
                    </a:lnTo>
                    <a:lnTo>
                      <a:pt x="2074" y="2293"/>
                    </a:lnTo>
                    <a:lnTo>
                      <a:pt x="2192" y="2234"/>
                    </a:lnTo>
                    <a:lnTo>
                      <a:pt x="2298" y="2162"/>
                    </a:lnTo>
                    <a:lnTo>
                      <a:pt x="2400" y="2082"/>
                    </a:lnTo>
                    <a:lnTo>
                      <a:pt x="2488" y="1998"/>
                    </a:lnTo>
                    <a:lnTo>
                      <a:pt x="2569" y="1905"/>
                    </a:lnTo>
                    <a:lnTo>
                      <a:pt x="2641" y="1799"/>
                    </a:lnTo>
                    <a:lnTo>
                      <a:pt x="2700" y="1698"/>
                    </a:lnTo>
                    <a:lnTo>
                      <a:pt x="2747" y="1584"/>
                    </a:lnTo>
                    <a:lnTo>
                      <a:pt x="2785" y="1465"/>
                    </a:lnTo>
                    <a:lnTo>
                      <a:pt x="2802" y="1347"/>
                    </a:lnTo>
                    <a:lnTo>
                      <a:pt x="2810" y="1221"/>
                    </a:lnTo>
                    <a:lnTo>
                      <a:pt x="2802" y="1094"/>
                    </a:lnTo>
                    <a:lnTo>
                      <a:pt x="2785" y="976"/>
                    </a:lnTo>
                    <a:lnTo>
                      <a:pt x="2747" y="857"/>
                    </a:lnTo>
                    <a:lnTo>
                      <a:pt x="2700" y="743"/>
                    </a:lnTo>
                    <a:lnTo>
                      <a:pt x="2641" y="638"/>
                    </a:lnTo>
                    <a:lnTo>
                      <a:pt x="2569" y="536"/>
                    </a:lnTo>
                    <a:lnTo>
                      <a:pt x="2488" y="443"/>
                    </a:lnTo>
                    <a:lnTo>
                      <a:pt x="2400" y="355"/>
                    </a:lnTo>
                    <a:lnTo>
                      <a:pt x="2298" y="279"/>
                    </a:lnTo>
                    <a:lnTo>
                      <a:pt x="2192" y="207"/>
                    </a:lnTo>
                    <a:lnTo>
                      <a:pt x="2074" y="143"/>
                    </a:lnTo>
                    <a:lnTo>
                      <a:pt x="1951" y="93"/>
                    </a:lnTo>
                    <a:lnTo>
                      <a:pt x="1824" y="50"/>
                    </a:lnTo>
                    <a:lnTo>
                      <a:pt x="1689" y="21"/>
                    </a:lnTo>
                    <a:lnTo>
                      <a:pt x="1549" y="4"/>
                    </a:lnTo>
                    <a:lnTo>
                      <a:pt x="1405" y="0"/>
                    </a:lnTo>
                    <a:lnTo>
                      <a:pt x="1261" y="4"/>
                    </a:lnTo>
                    <a:lnTo>
                      <a:pt x="1121" y="21"/>
                    </a:lnTo>
                    <a:lnTo>
                      <a:pt x="990" y="50"/>
                    </a:lnTo>
                    <a:lnTo>
                      <a:pt x="859" y="93"/>
                    </a:lnTo>
                    <a:lnTo>
                      <a:pt x="736" y="143"/>
                    </a:lnTo>
                    <a:lnTo>
                      <a:pt x="618" y="207"/>
                    </a:lnTo>
                    <a:lnTo>
                      <a:pt x="512" y="279"/>
                    </a:lnTo>
                    <a:lnTo>
                      <a:pt x="415" y="355"/>
                    </a:lnTo>
                    <a:lnTo>
                      <a:pt x="322" y="443"/>
                    </a:lnTo>
                    <a:lnTo>
                      <a:pt x="237" y="536"/>
                    </a:lnTo>
                    <a:lnTo>
                      <a:pt x="169" y="638"/>
                    </a:lnTo>
                    <a:lnTo>
                      <a:pt x="110" y="743"/>
                    </a:lnTo>
                    <a:lnTo>
                      <a:pt x="63" y="857"/>
                    </a:lnTo>
                    <a:lnTo>
                      <a:pt x="30" y="976"/>
                    </a:lnTo>
                    <a:lnTo>
                      <a:pt x="8" y="1094"/>
                    </a:lnTo>
                    <a:lnTo>
                      <a:pt x="0" y="1221"/>
                    </a:lnTo>
                    <a:lnTo>
                      <a:pt x="8" y="1347"/>
                    </a:lnTo>
                    <a:lnTo>
                      <a:pt x="30" y="1465"/>
                    </a:lnTo>
                    <a:lnTo>
                      <a:pt x="63" y="1584"/>
                    </a:lnTo>
                    <a:lnTo>
                      <a:pt x="110" y="1698"/>
                    </a:lnTo>
                    <a:lnTo>
                      <a:pt x="169" y="1799"/>
                    </a:lnTo>
                    <a:lnTo>
                      <a:pt x="237" y="1905"/>
                    </a:lnTo>
                    <a:lnTo>
                      <a:pt x="322" y="1998"/>
                    </a:lnTo>
                    <a:lnTo>
                      <a:pt x="415" y="2082"/>
                    </a:lnTo>
                    <a:lnTo>
                      <a:pt x="512" y="2162"/>
                    </a:lnTo>
                    <a:lnTo>
                      <a:pt x="618" y="2234"/>
                    </a:lnTo>
                    <a:lnTo>
                      <a:pt x="736" y="2293"/>
                    </a:lnTo>
                    <a:lnTo>
                      <a:pt x="859" y="2344"/>
                    </a:lnTo>
                    <a:lnTo>
                      <a:pt x="990" y="2386"/>
                    </a:lnTo>
                    <a:lnTo>
                      <a:pt x="1121" y="2416"/>
                    </a:lnTo>
                    <a:lnTo>
                      <a:pt x="1261" y="2437"/>
                    </a:lnTo>
                    <a:lnTo>
                      <a:pt x="1405" y="2441"/>
                    </a:lnTo>
                    <a:close/>
                  </a:path>
                </a:pathLst>
              </a:custGeom>
              <a:solidFill>
                <a:srgbClr val="02A0C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>
                <a:outerShdw dist="28398" dir="3806097" algn="ctr" rotWithShape="0">
                  <a:srgbClr val="80808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6" name="Freeform 55"/>
              <p:cNvSpPr>
                <a:spLocks/>
              </p:cNvSpPr>
              <p:nvPr/>
            </p:nvSpPr>
            <p:spPr bwMode="auto">
              <a:xfrm>
                <a:off x="3130" y="2969"/>
                <a:ext cx="248" cy="247"/>
              </a:xfrm>
              <a:custGeom>
                <a:avLst/>
                <a:gdLst>
                  <a:gd name="T0" fmla="*/ 1227 w 2226"/>
                  <a:gd name="T1" fmla="*/ 2213 h 2221"/>
                  <a:gd name="T2" fmla="*/ 1443 w 2226"/>
                  <a:gd name="T3" fmla="*/ 2171 h 2221"/>
                  <a:gd name="T4" fmla="*/ 1646 w 2226"/>
                  <a:gd name="T5" fmla="*/ 2086 h 2221"/>
                  <a:gd name="T6" fmla="*/ 1820 w 2226"/>
                  <a:gd name="T7" fmla="*/ 1968 h 2221"/>
                  <a:gd name="T8" fmla="*/ 1972 w 2226"/>
                  <a:gd name="T9" fmla="*/ 1816 h 2221"/>
                  <a:gd name="T10" fmla="*/ 2091 w 2226"/>
                  <a:gd name="T11" fmla="*/ 1638 h 2221"/>
                  <a:gd name="T12" fmla="*/ 2175 w 2226"/>
                  <a:gd name="T13" fmla="*/ 1440 h 2221"/>
                  <a:gd name="T14" fmla="*/ 2222 w 2226"/>
                  <a:gd name="T15" fmla="*/ 1225 h 2221"/>
                  <a:gd name="T16" fmla="*/ 2222 w 2226"/>
                  <a:gd name="T17" fmla="*/ 996 h 2221"/>
                  <a:gd name="T18" fmla="*/ 2175 w 2226"/>
                  <a:gd name="T19" fmla="*/ 781 h 2221"/>
                  <a:gd name="T20" fmla="*/ 2091 w 2226"/>
                  <a:gd name="T21" fmla="*/ 578 h 2221"/>
                  <a:gd name="T22" fmla="*/ 1972 w 2226"/>
                  <a:gd name="T23" fmla="*/ 405 h 2221"/>
                  <a:gd name="T24" fmla="*/ 1820 w 2226"/>
                  <a:gd name="T25" fmla="*/ 253 h 2221"/>
                  <a:gd name="T26" fmla="*/ 1646 w 2226"/>
                  <a:gd name="T27" fmla="*/ 135 h 2221"/>
                  <a:gd name="T28" fmla="*/ 1443 w 2226"/>
                  <a:gd name="T29" fmla="*/ 46 h 2221"/>
                  <a:gd name="T30" fmla="*/ 1227 w 2226"/>
                  <a:gd name="T31" fmla="*/ 4 h 2221"/>
                  <a:gd name="T32" fmla="*/ 999 w 2226"/>
                  <a:gd name="T33" fmla="*/ 4 h 2221"/>
                  <a:gd name="T34" fmla="*/ 779 w 2226"/>
                  <a:gd name="T35" fmla="*/ 46 h 2221"/>
                  <a:gd name="T36" fmla="*/ 584 w 2226"/>
                  <a:gd name="T37" fmla="*/ 135 h 2221"/>
                  <a:gd name="T38" fmla="*/ 406 w 2226"/>
                  <a:gd name="T39" fmla="*/ 253 h 2221"/>
                  <a:gd name="T40" fmla="*/ 254 w 2226"/>
                  <a:gd name="T41" fmla="*/ 405 h 2221"/>
                  <a:gd name="T42" fmla="*/ 135 w 2226"/>
                  <a:gd name="T43" fmla="*/ 578 h 2221"/>
                  <a:gd name="T44" fmla="*/ 51 w 2226"/>
                  <a:gd name="T45" fmla="*/ 781 h 2221"/>
                  <a:gd name="T46" fmla="*/ 8 w 2226"/>
                  <a:gd name="T47" fmla="*/ 996 h 2221"/>
                  <a:gd name="T48" fmla="*/ 8 w 2226"/>
                  <a:gd name="T49" fmla="*/ 1225 h 2221"/>
                  <a:gd name="T50" fmla="*/ 51 w 2226"/>
                  <a:gd name="T51" fmla="*/ 1440 h 2221"/>
                  <a:gd name="T52" fmla="*/ 135 w 2226"/>
                  <a:gd name="T53" fmla="*/ 1638 h 2221"/>
                  <a:gd name="T54" fmla="*/ 254 w 2226"/>
                  <a:gd name="T55" fmla="*/ 1816 h 2221"/>
                  <a:gd name="T56" fmla="*/ 406 w 2226"/>
                  <a:gd name="T57" fmla="*/ 1968 h 2221"/>
                  <a:gd name="T58" fmla="*/ 584 w 2226"/>
                  <a:gd name="T59" fmla="*/ 2086 h 2221"/>
                  <a:gd name="T60" fmla="*/ 779 w 2226"/>
                  <a:gd name="T61" fmla="*/ 2171 h 2221"/>
                  <a:gd name="T62" fmla="*/ 999 w 2226"/>
                  <a:gd name="T63" fmla="*/ 2213 h 2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26" h="2221">
                    <a:moveTo>
                      <a:pt x="1113" y="2221"/>
                    </a:moveTo>
                    <a:lnTo>
                      <a:pt x="1227" y="2213"/>
                    </a:lnTo>
                    <a:lnTo>
                      <a:pt x="1337" y="2196"/>
                    </a:lnTo>
                    <a:lnTo>
                      <a:pt x="1443" y="2171"/>
                    </a:lnTo>
                    <a:lnTo>
                      <a:pt x="1545" y="2133"/>
                    </a:lnTo>
                    <a:lnTo>
                      <a:pt x="1646" y="2086"/>
                    </a:lnTo>
                    <a:lnTo>
                      <a:pt x="1735" y="2031"/>
                    </a:lnTo>
                    <a:lnTo>
                      <a:pt x="1820" y="1968"/>
                    </a:lnTo>
                    <a:lnTo>
                      <a:pt x="1900" y="1896"/>
                    </a:lnTo>
                    <a:lnTo>
                      <a:pt x="1972" y="1816"/>
                    </a:lnTo>
                    <a:lnTo>
                      <a:pt x="2036" y="1731"/>
                    </a:lnTo>
                    <a:lnTo>
                      <a:pt x="2091" y="1638"/>
                    </a:lnTo>
                    <a:lnTo>
                      <a:pt x="2141" y="1541"/>
                    </a:lnTo>
                    <a:lnTo>
                      <a:pt x="2175" y="1440"/>
                    </a:lnTo>
                    <a:lnTo>
                      <a:pt x="2201" y="1334"/>
                    </a:lnTo>
                    <a:lnTo>
                      <a:pt x="2222" y="1225"/>
                    </a:lnTo>
                    <a:lnTo>
                      <a:pt x="2226" y="1111"/>
                    </a:lnTo>
                    <a:lnTo>
                      <a:pt x="2222" y="996"/>
                    </a:lnTo>
                    <a:lnTo>
                      <a:pt x="2201" y="887"/>
                    </a:lnTo>
                    <a:lnTo>
                      <a:pt x="2175" y="781"/>
                    </a:lnTo>
                    <a:lnTo>
                      <a:pt x="2141" y="675"/>
                    </a:lnTo>
                    <a:lnTo>
                      <a:pt x="2091" y="578"/>
                    </a:lnTo>
                    <a:lnTo>
                      <a:pt x="2036" y="485"/>
                    </a:lnTo>
                    <a:lnTo>
                      <a:pt x="1972" y="405"/>
                    </a:lnTo>
                    <a:lnTo>
                      <a:pt x="1900" y="321"/>
                    </a:lnTo>
                    <a:lnTo>
                      <a:pt x="1820" y="253"/>
                    </a:lnTo>
                    <a:lnTo>
                      <a:pt x="1735" y="190"/>
                    </a:lnTo>
                    <a:lnTo>
                      <a:pt x="1646" y="135"/>
                    </a:lnTo>
                    <a:lnTo>
                      <a:pt x="1545" y="84"/>
                    </a:lnTo>
                    <a:lnTo>
                      <a:pt x="1443" y="46"/>
                    </a:lnTo>
                    <a:lnTo>
                      <a:pt x="1337" y="21"/>
                    </a:lnTo>
                    <a:lnTo>
                      <a:pt x="1227" y="4"/>
                    </a:lnTo>
                    <a:lnTo>
                      <a:pt x="1113" y="0"/>
                    </a:lnTo>
                    <a:lnTo>
                      <a:pt x="999" y="4"/>
                    </a:lnTo>
                    <a:lnTo>
                      <a:pt x="889" y="21"/>
                    </a:lnTo>
                    <a:lnTo>
                      <a:pt x="779" y="46"/>
                    </a:lnTo>
                    <a:lnTo>
                      <a:pt x="677" y="84"/>
                    </a:lnTo>
                    <a:lnTo>
                      <a:pt x="584" y="135"/>
                    </a:lnTo>
                    <a:lnTo>
                      <a:pt x="491" y="190"/>
                    </a:lnTo>
                    <a:lnTo>
                      <a:pt x="406" y="253"/>
                    </a:lnTo>
                    <a:lnTo>
                      <a:pt x="326" y="321"/>
                    </a:lnTo>
                    <a:lnTo>
                      <a:pt x="254" y="405"/>
                    </a:lnTo>
                    <a:lnTo>
                      <a:pt x="190" y="485"/>
                    </a:lnTo>
                    <a:lnTo>
                      <a:pt x="135" y="578"/>
                    </a:lnTo>
                    <a:lnTo>
                      <a:pt x="89" y="675"/>
                    </a:lnTo>
                    <a:lnTo>
                      <a:pt x="51" y="781"/>
                    </a:lnTo>
                    <a:lnTo>
                      <a:pt x="21" y="887"/>
                    </a:lnTo>
                    <a:lnTo>
                      <a:pt x="8" y="996"/>
                    </a:lnTo>
                    <a:lnTo>
                      <a:pt x="0" y="1111"/>
                    </a:lnTo>
                    <a:lnTo>
                      <a:pt x="8" y="1225"/>
                    </a:lnTo>
                    <a:lnTo>
                      <a:pt x="21" y="1334"/>
                    </a:lnTo>
                    <a:lnTo>
                      <a:pt x="51" y="1440"/>
                    </a:lnTo>
                    <a:lnTo>
                      <a:pt x="89" y="1541"/>
                    </a:lnTo>
                    <a:lnTo>
                      <a:pt x="135" y="1638"/>
                    </a:lnTo>
                    <a:lnTo>
                      <a:pt x="190" y="1731"/>
                    </a:lnTo>
                    <a:lnTo>
                      <a:pt x="254" y="1816"/>
                    </a:lnTo>
                    <a:lnTo>
                      <a:pt x="326" y="1896"/>
                    </a:lnTo>
                    <a:lnTo>
                      <a:pt x="406" y="1968"/>
                    </a:lnTo>
                    <a:lnTo>
                      <a:pt x="491" y="2031"/>
                    </a:lnTo>
                    <a:lnTo>
                      <a:pt x="584" y="2086"/>
                    </a:lnTo>
                    <a:lnTo>
                      <a:pt x="677" y="2133"/>
                    </a:lnTo>
                    <a:lnTo>
                      <a:pt x="779" y="2171"/>
                    </a:lnTo>
                    <a:lnTo>
                      <a:pt x="889" y="2196"/>
                    </a:lnTo>
                    <a:lnTo>
                      <a:pt x="999" y="2213"/>
                    </a:lnTo>
                    <a:lnTo>
                      <a:pt x="1113" y="2221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7" name="Freeform 56"/>
              <p:cNvSpPr>
                <a:spLocks/>
              </p:cNvSpPr>
              <p:nvPr/>
            </p:nvSpPr>
            <p:spPr bwMode="auto">
              <a:xfrm>
                <a:off x="3137" y="2975"/>
                <a:ext cx="235" cy="234"/>
              </a:xfrm>
              <a:custGeom>
                <a:avLst/>
                <a:gdLst>
                  <a:gd name="T0" fmla="*/ 1054 w 2112"/>
                  <a:gd name="T1" fmla="*/ 2107 h 2107"/>
                  <a:gd name="T2" fmla="*/ 1164 w 2112"/>
                  <a:gd name="T3" fmla="*/ 2103 h 2107"/>
                  <a:gd name="T4" fmla="*/ 1266 w 2112"/>
                  <a:gd name="T5" fmla="*/ 2086 h 2107"/>
                  <a:gd name="T6" fmla="*/ 1367 w 2112"/>
                  <a:gd name="T7" fmla="*/ 2061 h 2107"/>
                  <a:gd name="T8" fmla="*/ 1465 w 2112"/>
                  <a:gd name="T9" fmla="*/ 2027 h 2107"/>
                  <a:gd name="T10" fmla="*/ 1558 w 2112"/>
                  <a:gd name="T11" fmla="*/ 1981 h 2107"/>
                  <a:gd name="T12" fmla="*/ 1647 w 2112"/>
                  <a:gd name="T13" fmla="*/ 1930 h 2107"/>
                  <a:gd name="T14" fmla="*/ 1727 w 2112"/>
                  <a:gd name="T15" fmla="*/ 1871 h 2107"/>
                  <a:gd name="T16" fmla="*/ 1803 w 2112"/>
                  <a:gd name="T17" fmla="*/ 1799 h 2107"/>
                  <a:gd name="T18" fmla="*/ 1867 w 2112"/>
                  <a:gd name="T19" fmla="*/ 1727 h 2107"/>
                  <a:gd name="T20" fmla="*/ 1930 w 2112"/>
                  <a:gd name="T21" fmla="*/ 1647 h 2107"/>
                  <a:gd name="T22" fmla="*/ 1981 w 2112"/>
                  <a:gd name="T23" fmla="*/ 1558 h 2107"/>
                  <a:gd name="T24" fmla="*/ 2027 w 2112"/>
                  <a:gd name="T25" fmla="*/ 1465 h 2107"/>
                  <a:gd name="T26" fmla="*/ 2061 w 2112"/>
                  <a:gd name="T27" fmla="*/ 1368 h 2107"/>
                  <a:gd name="T28" fmla="*/ 2091 w 2112"/>
                  <a:gd name="T29" fmla="*/ 1267 h 2107"/>
                  <a:gd name="T30" fmla="*/ 2104 w 2112"/>
                  <a:gd name="T31" fmla="*/ 1161 h 2107"/>
                  <a:gd name="T32" fmla="*/ 2112 w 2112"/>
                  <a:gd name="T33" fmla="*/ 1056 h 2107"/>
                  <a:gd name="T34" fmla="*/ 2104 w 2112"/>
                  <a:gd name="T35" fmla="*/ 946 h 2107"/>
                  <a:gd name="T36" fmla="*/ 2091 w 2112"/>
                  <a:gd name="T37" fmla="*/ 844 h 2107"/>
                  <a:gd name="T38" fmla="*/ 2061 w 2112"/>
                  <a:gd name="T39" fmla="*/ 739 h 2107"/>
                  <a:gd name="T40" fmla="*/ 2027 w 2112"/>
                  <a:gd name="T41" fmla="*/ 646 h 2107"/>
                  <a:gd name="T42" fmla="*/ 1981 w 2112"/>
                  <a:gd name="T43" fmla="*/ 553 h 2107"/>
                  <a:gd name="T44" fmla="*/ 1930 w 2112"/>
                  <a:gd name="T45" fmla="*/ 464 h 2107"/>
                  <a:gd name="T46" fmla="*/ 1867 w 2112"/>
                  <a:gd name="T47" fmla="*/ 384 h 2107"/>
                  <a:gd name="T48" fmla="*/ 1803 w 2112"/>
                  <a:gd name="T49" fmla="*/ 308 h 2107"/>
                  <a:gd name="T50" fmla="*/ 1727 w 2112"/>
                  <a:gd name="T51" fmla="*/ 240 h 2107"/>
                  <a:gd name="T52" fmla="*/ 1647 w 2112"/>
                  <a:gd name="T53" fmla="*/ 181 h 2107"/>
                  <a:gd name="T54" fmla="*/ 1558 w 2112"/>
                  <a:gd name="T55" fmla="*/ 126 h 2107"/>
                  <a:gd name="T56" fmla="*/ 1465 w 2112"/>
                  <a:gd name="T57" fmla="*/ 84 h 2107"/>
                  <a:gd name="T58" fmla="*/ 1367 w 2112"/>
                  <a:gd name="T59" fmla="*/ 50 h 2107"/>
                  <a:gd name="T60" fmla="*/ 1266 w 2112"/>
                  <a:gd name="T61" fmla="*/ 21 h 2107"/>
                  <a:gd name="T62" fmla="*/ 1164 w 2112"/>
                  <a:gd name="T63" fmla="*/ 8 h 2107"/>
                  <a:gd name="T64" fmla="*/ 1054 w 2112"/>
                  <a:gd name="T65" fmla="*/ 0 h 2107"/>
                  <a:gd name="T66" fmla="*/ 948 w 2112"/>
                  <a:gd name="T67" fmla="*/ 8 h 2107"/>
                  <a:gd name="T68" fmla="*/ 842 w 2112"/>
                  <a:gd name="T69" fmla="*/ 21 h 2107"/>
                  <a:gd name="T70" fmla="*/ 741 w 2112"/>
                  <a:gd name="T71" fmla="*/ 50 h 2107"/>
                  <a:gd name="T72" fmla="*/ 643 w 2112"/>
                  <a:gd name="T73" fmla="*/ 84 h 2107"/>
                  <a:gd name="T74" fmla="*/ 550 w 2112"/>
                  <a:gd name="T75" fmla="*/ 126 h 2107"/>
                  <a:gd name="T76" fmla="*/ 466 w 2112"/>
                  <a:gd name="T77" fmla="*/ 181 h 2107"/>
                  <a:gd name="T78" fmla="*/ 381 w 2112"/>
                  <a:gd name="T79" fmla="*/ 240 h 2107"/>
                  <a:gd name="T80" fmla="*/ 309 w 2112"/>
                  <a:gd name="T81" fmla="*/ 308 h 2107"/>
                  <a:gd name="T82" fmla="*/ 237 w 2112"/>
                  <a:gd name="T83" fmla="*/ 384 h 2107"/>
                  <a:gd name="T84" fmla="*/ 178 w 2112"/>
                  <a:gd name="T85" fmla="*/ 464 h 2107"/>
                  <a:gd name="T86" fmla="*/ 123 w 2112"/>
                  <a:gd name="T87" fmla="*/ 553 h 2107"/>
                  <a:gd name="T88" fmla="*/ 81 w 2112"/>
                  <a:gd name="T89" fmla="*/ 646 h 2107"/>
                  <a:gd name="T90" fmla="*/ 42 w 2112"/>
                  <a:gd name="T91" fmla="*/ 739 h 2107"/>
                  <a:gd name="T92" fmla="*/ 21 w 2112"/>
                  <a:gd name="T93" fmla="*/ 844 h 2107"/>
                  <a:gd name="T94" fmla="*/ 0 w 2112"/>
                  <a:gd name="T95" fmla="*/ 946 h 2107"/>
                  <a:gd name="T96" fmla="*/ 0 w 2112"/>
                  <a:gd name="T97" fmla="*/ 1161 h 2107"/>
                  <a:gd name="T98" fmla="*/ 21 w 2112"/>
                  <a:gd name="T99" fmla="*/ 1267 h 2107"/>
                  <a:gd name="T100" fmla="*/ 42 w 2112"/>
                  <a:gd name="T101" fmla="*/ 1368 h 2107"/>
                  <a:gd name="T102" fmla="*/ 81 w 2112"/>
                  <a:gd name="T103" fmla="*/ 1465 h 2107"/>
                  <a:gd name="T104" fmla="*/ 123 w 2112"/>
                  <a:gd name="T105" fmla="*/ 1558 h 2107"/>
                  <a:gd name="T106" fmla="*/ 178 w 2112"/>
                  <a:gd name="T107" fmla="*/ 1647 h 2107"/>
                  <a:gd name="T108" fmla="*/ 237 w 2112"/>
                  <a:gd name="T109" fmla="*/ 1727 h 2107"/>
                  <a:gd name="T110" fmla="*/ 381 w 2112"/>
                  <a:gd name="T111" fmla="*/ 1871 h 2107"/>
                  <a:gd name="T112" fmla="*/ 466 w 2112"/>
                  <a:gd name="T113" fmla="*/ 1930 h 2107"/>
                  <a:gd name="T114" fmla="*/ 550 w 2112"/>
                  <a:gd name="T115" fmla="*/ 1981 h 2107"/>
                  <a:gd name="T116" fmla="*/ 643 w 2112"/>
                  <a:gd name="T117" fmla="*/ 2027 h 2107"/>
                  <a:gd name="T118" fmla="*/ 741 w 2112"/>
                  <a:gd name="T119" fmla="*/ 2061 h 2107"/>
                  <a:gd name="T120" fmla="*/ 842 w 2112"/>
                  <a:gd name="T121" fmla="*/ 2086 h 2107"/>
                  <a:gd name="T122" fmla="*/ 948 w 2112"/>
                  <a:gd name="T123" fmla="*/ 2103 h 2107"/>
                  <a:gd name="T124" fmla="*/ 1054 w 2112"/>
                  <a:gd name="T125" fmla="*/ 2107 h 2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2" h="2107">
                    <a:moveTo>
                      <a:pt x="1054" y="2107"/>
                    </a:moveTo>
                    <a:lnTo>
                      <a:pt x="1164" y="2103"/>
                    </a:lnTo>
                    <a:lnTo>
                      <a:pt x="1266" y="2086"/>
                    </a:lnTo>
                    <a:lnTo>
                      <a:pt x="1367" y="2061"/>
                    </a:lnTo>
                    <a:lnTo>
                      <a:pt x="1465" y="2027"/>
                    </a:lnTo>
                    <a:lnTo>
                      <a:pt x="1558" y="1981"/>
                    </a:lnTo>
                    <a:lnTo>
                      <a:pt x="1647" y="1930"/>
                    </a:lnTo>
                    <a:lnTo>
                      <a:pt x="1727" y="1871"/>
                    </a:lnTo>
                    <a:lnTo>
                      <a:pt x="1803" y="1799"/>
                    </a:lnTo>
                    <a:lnTo>
                      <a:pt x="1867" y="1727"/>
                    </a:lnTo>
                    <a:lnTo>
                      <a:pt x="1930" y="1647"/>
                    </a:lnTo>
                    <a:lnTo>
                      <a:pt x="1981" y="1558"/>
                    </a:lnTo>
                    <a:lnTo>
                      <a:pt x="2027" y="1465"/>
                    </a:lnTo>
                    <a:lnTo>
                      <a:pt x="2061" y="1368"/>
                    </a:lnTo>
                    <a:lnTo>
                      <a:pt x="2091" y="1267"/>
                    </a:lnTo>
                    <a:lnTo>
                      <a:pt x="2104" y="1161"/>
                    </a:lnTo>
                    <a:lnTo>
                      <a:pt x="2112" y="1056"/>
                    </a:lnTo>
                    <a:lnTo>
                      <a:pt x="2104" y="946"/>
                    </a:lnTo>
                    <a:lnTo>
                      <a:pt x="2091" y="844"/>
                    </a:lnTo>
                    <a:lnTo>
                      <a:pt x="2061" y="739"/>
                    </a:lnTo>
                    <a:lnTo>
                      <a:pt x="2027" y="646"/>
                    </a:lnTo>
                    <a:lnTo>
                      <a:pt x="1981" y="553"/>
                    </a:lnTo>
                    <a:lnTo>
                      <a:pt x="1930" y="464"/>
                    </a:lnTo>
                    <a:lnTo>
                      <a:pt x="1867" y="384"/>
                    </a:lnTo>
                    <a:lnTo>
                      <a:pt x="1803" y="308"/>
                    </a:lnTo>
                    <a:lnTo>
                      <a:pt x="1727" y="240"/>
                    </a:lnTo>
                    <a:lnTo>
                      <a:pt x="1647" y="181"/>
                    </a:lnTo>
                    <a:lnTo>
                      <a:pt x="1558" y="126"/>
                    </a:lnTo>
                    <a:lnTo>
                      <a:pt x="1465" y="84"/>
                    </a:lnTo>
                    <a:lnTo>
                      <a:pt x="1367" y="50"/>
                    </a:lnTo>
                    <a:lnTo>
                      <a:pt x="1266" y="21"/>
                    </a:lnTo>
                    <a:lnTo>
                      <a:pt x="1164" y="8"/>
                    </a:lnTo>
                    <a:lnTo>
                      <a:pt x="1054" y="0"/>
                    </a:lnTo>
                    <a:lnTo>
                      <a:pt x="948" y="8"/>
                    </a:lnTo>
                    <a:lnTo>
                      <a:pt x="842" y="21"/>
                    </a:lnTo>
                    <a:lnTo>
                      <a:pt x="741" y="50"/>
                    </a:lnTo>
                    <a:lnTo>
                      <a:pt x="643" y="84"/>
                    </a:lnTo>
                    <a:lnTo>
                      <a:pt x="550" y="126"/>
                    </a:lnTo>
                    <a:lnTo>
                      <a:pt x="466" y="181"/>
                    </a:lnTo>
                    <a:lnTo>
                      <a:pt x="381" y="240"/>
                    </a:lnTo>
                    <a:lnTo>
                      <a:pt x="309" y="308"/>
                    </a:lnTo>
                    <a:lnTo>
                      <a:pt x="237" y="384"/>
                    </a:lnTo>
                    <a:lnTo>
                      <a:pt x="178" y="464"/>
                    </a:lnTo>
                    <a:lnTo>
                      <a:pt x="123" y="553"/>
                    </a:lnTo>
                    <a:lnTo>
                      <a:pt x="81" y="646"/>
                    </a:lnTo>
                    <a:lnTo>
                      <a:pt x="42" y="739"/>
                    </a:lnTo>
                    <a:lnTo>
                      <a:pt x="21" y="844"/>
                    </a:lnTo>
                    <a:lnTo>
                      <a:pt x="0" y="946"/>
                    </a:lnTo>
                    <a:lnTo>
                      <a:pt x="0" y="1161"/>
                    </a:lnTo>
                    <a:lnTo>
                      <a:pt x="21" y="1267"/>
                    </a:lnTo>
                    <a:lnTo>
                      <a:pt x="42" y="1368"/>
                    </a:lnTo>
                    <a:lnTo>
                      <a:pt x="81" y="1465"/>
                    </a:lnTo>
                    <a:lnTo>
                      <a:pt x="123" y="1558"/>
                    </a:lnTo>
                    <a:lnTo>
                      <a:pt x="178" y="1647"/>
                    </a:lnTo>
                    <a:lnTo>
                      <a:pt x="237" y="1727"/>
                    </a:lnTo>
                    <a:lnTo>
                      <a:pt x="381" y="1871"/>
                    </a:lnTo>
                    <a:lnTo>
                      <a:pt x="466" y="1930"/>
                    </a:lnTo>
                    <a:lnTo>
                      <a:pt x="550" y="1981"/>
                    </a:lnTo>
                    <a:lnTo>
                      <a:pt x="643" y="2027"/>
                    </a:lnTo>
                    <a:lnTo>
                      <a:pt x="741" y="2061"/>
                    </a:lnTo>
                    <a:lnTo>
                      <a:pt x="842" y="2086"/>
                    </a:lnTo>
                    <a:lnTo>
                      <a:pt x="948" y="2103"/>
                    </a:lnTo>
                    <a:lnTo>
                      <a:pt x="1054" y="210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3251" y="2995"/>
                <a:ext cx="40" cy="95"/>
              </a:xfrm>
              <a:custGeom>
                <a:avLst/>
                <a:gdLst>
                  <a:gd name="T0" fmla="*/ 72 w 359"/>
                  <a:gd name="T1" fmla="*/ 857 h 857"/>
                  <a:gd name="T2" fmla="*/ 359 w 359"/>
                  <a:gd name="T3" fmla="*/ 30 h 857"/>
                  <a:gd name="T4" fmla="*/ 292 w 359"/>
                  <a:gd name="T5" fmla="*/ 0 h 857"/>
                  <a:gd name="T6" fmla="*/ 0 w 359"/>
                  <a:gd name="T7" fmla="*/ 832 h 857"/>
                  <a:gd name="T8" fmla="*/ 72 w 359"/>
                  <a:gd name="T9" fmla="*/ 857 h 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9" h="857">
                    <a:moveTo>
                      <a:pt x="72" y="857"/>
                    </a:moveTo>
                    <a:lnTo>
                      <a:pt x="359" y="30"/>
                    </a:lnTo>
                    <a:lnTo>
                      <a:pt x="292" y="0"/>
                    </a:lnTo>
                    <a:lnTo>
                      <a:pt x="0" y="832"/>
                    </a:lnTo>
                    <a:lnTo>
                      <a:pt x="72" y="857"/>
                    </a:lnTo>
                    <a:close/>
                  </a:path>
                </a:pathLst>
              </a:custGeom>
              <a:solidFill>
                <a:srgbClr val="3F3F3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3253" y="3090"/>
                <a:ext cx="57" cy="41"/>
              </a:xfrm>
              <a:custGeom>
                <a:avLst/>
                <a:gdLst>
                  <a:gd name="T0" fmla="*/ 0 w 517"/>
                  <a:gd name="T1" fmla="*/ 64 h 364"/>
                  <a:gd name="T2" fmla="*/ 474 w 517"/>
                  <a:gd name="T3" fmla="*/ 364 h 364"/>
                  <a:gd name="T4" fmla="*/ 517 w 517"/>
                  <a:gd name="T5" fmla="*/ 300 h 364"/>
                  <a:gd name="T6" fmla="*/ 43 w 517"/>
                  <a:gd name="T7" fmla="*/ 0 h 364"/>
                  <a:gd name="T8" fmla="*/ 0 w 517"/>
                  <a:gd name="T9" fmla="*/ 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7" h="364">
                    <a:moveTo>
                      <a:pt x="0" y="64"/>
                    </a:moveTo>
                    <a:lnTo>
                      <a:pt x="474" y="364"/>
                    </a:lnTo>
                    <a:lnTo>
                      <a:pt x="517" y="300"/>
                    </a:lnTo>
                    <a:lnTo>
                      <a:pt x="43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3F3F3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3254" y="2985"/>
                <a:ext cx="1" cy="16"/>
              </a:xfrm>
              <a:custGeom>
                <a:avLst/>
                <a:gdLst>
                  <a:gd name="T0" fmla="*/ 0 h 152"/>
                  <a:gd name="T1" fmla="*/ 152 h 152"/>
                  <a:gd name="T2" fmla="*/ 0 h 1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52">
                    <a:moveTo>
                      <a:pt x="0" y="0"/>
                    </a:move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3200" y="2999"/>
                <a:ext cx="8" cy="14"/>
              </a:xfrm>
              <a:custGeom>
                <a:avLst/>
                <a:gdLst>
                  <a:gd name="T0" fmla="*/ 0 w 76"/>
                  <a:gd name="T1" fmla="*/ 0 h 127"/>
                  <a:gd name="T2" fmla="*/ 76 w 76"/>
                  <a:gd name="T3" fmla="*/ 127 h 127"/>
                  <a:gd name="T4" fmla="*/ 0 w 76"/>
                  <a:gd name="T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27">
                    <a:moveTo>
                      <a:pt x="0" y="0"/>
                    </a:moveTo>
                    <a:lnTo>
                      <a:pt x="76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3160" y="3039"/>
                <a:ext cx="15" cy="8"/>
              </a:xfrm>
              <a:custGeom>
                <a:avLst/>
                <a:gdLst>
                  <a:gd name="T0" fmla="*/ 0 w 127"/>
                  <a:gd name="T1" fmla="*/ 0 h 76"/>
                  <a:gd name="T2" fmla="*/ 127 w 127"/>
                  <a:gd name="T3" fmla="*/ 76 h 76"/>
                  <a:gd name="T4" fmla="*/ 0 w 127"/>
                  <a:gd name="T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" h="76">
                    <a:moveTo>
                      <a:pt x="0" y="0"/>
                    </a:moveTo>
                    <a:lnTo>
                      <a:pt x="127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146" y="3093"/>
                <a:ext cx="17" cy="1"/>
              </a:xfrm>
              <a:custGeom>
                <a:avLst/>
                <a:gdLst>
                  <a:gd name="T0" fmla="*/ 0 w 152"/>
                  <a:gd name="T1" fmla="*/ 152 w 152"/>
                  <a:gd name="T2" fmla="*/ 0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0" y="0"/>
                    </a:moveTo>
                    <a:lnTo>
                      <a:pt x="1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160" y="3138"/>
                <a:ext cx="15" cy="8"/>
              </a:xfrm>
              <a:custGeom>
                <a:avLst/>
                <a:gdLst>
                  <a:gd name="T0" fmla="*/ 0 w 127"/>
                  <a:gd name="T1" fmla="*/ 76 h 76"/>
                  <a:gd name="T2" fmla="*/ 127 w 127"/>
                  <a:gd name="T3" fmla="*/ 0 h 76"/>
                  <a:gd name="T4" fmla="*/ 0 w 127"/>
                  <a:gd name="T5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" h="76">
                    <a:moveTo>
                      <a:pt x="0" y="76"/>
                    </a:moveTo>
                    <a:lnTo>
                      <a:pt x="127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3200" y="3171"/>
                <a:ext cx="8" cy="14"/>
              </a:xfrm>
              <a:custGeom>
                <a:avLst/>
                <a:gdLst>
                  <a:gd name="T0" fmla="*/ 0 w 76"/>
                  <a:gd name="T1" fmla="*/ 127 h 127"/>
                  <a:gd name="T2" fmla="*/ 76 w 76"/>
                  <a:gd name="T3" fmla="*/ 0 h 127"/>
                  <a:gd name="T4" fmla="*/ 0 w 76"/>
                  <a:gd name="T5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27">
                    <a:moveTo>
                      <a:pt x="0" y="127"/>
                    </a:moveTo>
                    <a:lnTo>
                      <a:pt x="76" y="0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3254" y="3184"/>
                <a:ext cx="1" cy="16"/>
              </a:xfrm>
              <a:custGeom>
                <a:avLst/>
                <a:gdLst>
                  <a:gd name="T0" fmla="*/ 152 h 152"/>
                  <a:gd name="T1" fmla="*/ 0 h 152"/>
                  <a:gd name="T2" fmla="*/ 152 h 1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52">
                    <a:moveTo>
                      <a:pt x="0" y="152"/>
                    </a:moveTo>
                    <a:lnTo>
                      <a:pt x="0" y="0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3300" y="3171"/>
                <a:ext cx="8" cy="14"/>
              </a:xfrm>
              <a:custGeom>
                <a:avLst/>
                <a:gdLst>
                  <a:gd name="T0" fmla="*/ 76 w 76"/>
                  <a:gd name="T1" fmla="*/ 127 h 127"/>
                  <a:gd name="T2" fmla="*/ 0 w 76"/>
                  <a:gd name="T3" fmla="*/ 0 h 127"/>
                  <a:gd name="T4" fmla="*/ 76 w 76"/>
                  <a:gd name="T5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27">
                    <a:moveTo>
                      <a:pt x="76" y="127"/>
                    </a:moveTo>
                    <a:lnTo>
                      <a:pt x="0" y="0"/>
                    </a:lnTo>
                    <a:lnTo>
                      <a:pt x="76" y="12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3333" y="3138"/>
                <a:ext cx="15" cy="8"/>
              </a:xfrm>
              <a:custGeom>
                <a:avLst/>
                <a:gdLst>
                  <a:gd name="T0" fmla="*/ 131 w 131"/>
                  <a:gd name="T1" fmla="*/ 76 h 76"/>
                  <a:gd name="T2" fmla="*/ 0 w 131"/>
                  <a:gd name="T3" fmla="*/ 0 h 76"/>
                  <a:gd name="T4" fmla="*/ 131 w 131"/>
                  <a:gd name="T5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1" h="76">
                    <a:moveTo>
                      <a:pt x="131" y="76"/>
                    </a:moveTo>
                    <a:lnTo>
                      <a:pt x="0" y="0"/>
                    </a:lnTo>
                    <a:lnTo>
                      <a:pt x="131" y="7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3345" y="3093"/>
                <a:ext cx="17" cy="1"/>
              </a:xfrm>
              <a:custGeom>
                <a:avLst/>
                <a:gdLst>
                  <a:gd name="T0" fmla="*/ 152 w 152"/>
                  <a:gd name="T1" fmla="*/ 0 w 152"/>
                  <a:gd name="T2" fmla="*/ 152 w 15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2">
                    <a:moveTo>
                      <a:pt x="152" y="0"/>
                    </a:moveTo>
                    <a:lnTo>
                      <a:pt x="0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3333" y="3039"/>
                <a:ext cx="15" cy="8"/>
              </a:xfrm>
              <a:custGeom>
                <a:avLst/>
                <a:gdLst>
                  <a:gd name="T0" fmla="*/ 131 w 131"/>
                  <a:gd name="T1" fmla="*/ 0 h 76"/>
                  <a:gd name="T2" fmla="*/ 0 w 131"/>
                  <a:gd name="T3" fmla="*/ 76 h 76"/>
                  <a:gd name="T4" fmla="*/ 131 w 131"/>
                  <a:gd name="T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1" h="76">
                    <a:moveTo>
                      <a:pt x="131" y="0"/>
                    </a:moveTo>
                    <a:lnTo>
                      <a:pt x="0" y="76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3300" y="2999"/>
                <a:ext cx="8" cy="14"/>
              </a:xfrm>
              <a:custGeom>
                <a:avLst/>
                <a:gdLst>
                  <a:gd name="T0" fmla="*/ 76 w 76"/>
                  <a:gd name="T1" fmla="*/ 0 h 127"/>
                  <a:gd name="T2" fmla="*/ 0 w 76"/>
                  <a:gd name="T3" fmla="*/ 127 h 127"/>
                  <a:gd name="T4" fmla="*/ 76 w 76"/>
                  <a:gd name="T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27">
                    <a:moveTo>
                      <a:pt x="76" y="0"/>
                    </a:moveTo>
                    <a:lnTo>
                      <a:pt x="0" y="127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3119" y="2991"/>
                <a:ext cx="52" cy="108"/>
              </a:xfrm>
              <a:custGeom>
                <a:avLst/>
                <a:gdLst>
                  <a:gd name="T0" fmla="*/ 368 w 474"/>
                  <a:gd name="T1" fmla="*/ 4 h 976"/>
                  <a:gd name="T2" fmla="*/ 313 w 474"/>
                  <a:gd name="T3" fmla="*/ 51 h 976"/>
                  <a:gd name="T4" fmla="*/ 267 w 474"/>
                  <a:gd name="T5" fmla="*/ 97 h 976"/>
                  <a:gd name="T6" fmla="*/ 220 w 474"/>
                  <a:gd name="T7" fmla="*/ 148 h 976"/>
                  <a:gd name="T8" fmla="*/ 178 w 474"/>
                  <a:gd name="T9" fmla="*/ 198 h 976"/>
                  <a:gd name="T10" fmla="*/ 144 w 474"/>
                  <a:gd name="T11" fmla="*/ 249 h 976"/>
                  <a:gd name="T12" fmla="*/ 110 w 474"/>
                  <a:gd name="T13" fmla="*/ 304 h 976"/>
                  <a:gd name="T14" fmla="*/ 85 w 474"/>
                  <a:gd name="T15" fmla="*/ 359 h 976"/>
                  <a:gd name="T16" fmla="*/ 59 w 474"/>
                  <a:gd name="T17" fmla="*/ 418 h 976"/>
                  <a:gd name="T18" fmla="*/ 42 w 474"/>
                  <a:gd name="T19" fmla="*/ 477 h 976"/>
                  <a:gd name="T20" fmla="*/ 21 w 474"/>
                  <a:gd name="T21" fmla="*/ 541 h 976"/>
                  <a:gd name="T22" fmla="*/ 9 w 474"/>
                  <a:gd name="T23" fmla="*/ 608 h 976"/>
                  <a:gd name="T24" fmla="*/ 4 w 474"/>
                  <a:gd name="T25" fmla="*/ 676 h 976"/>
                  <a:gd name="T26" fmla="*/ 0 w 474"/>
                  <a:gd name="T27" fmla="*/ 748 h 976"/>
                  <a:gd name="T28" fmla="*/ 0 w 474"/>
                  <a:gd name="T29" fmla="*/ 895 h 976"/>
                  <a:gd name="T30" fmla="*/ 9 w 474"/>
                  <a:gd name="T31" fmla="*/ 976 h 976"/>
                  <a:gd name="T32" fmla="*/ 21 w 474"/>
                  <a:gd name="T33" fmla="*/ 921 h 976"/>
                  <a:gd name="T34" fmla="*/ 34 w 474"/>
                  <a:gd name="T35" fmla="*/ 866 h 976"/>
                  <a:gd name="T36" fmla="*/ 42 w 474"/>
                  <a:gd name="T37" fmla="*/ 811 h 976"/>
                  <a:gd name="T38" fmla="*/ 51 w 474"/>
                  <a:gd name="T39" fmla="*/ 756 h 976"/>
                  <a:gd name="T40" fmla="*/ 64 w 474"/>
                  <a:gd name="T41" fmla="*/ 705 h 976"/>
                  <a:gd name="T42" fmla="*/ 72 w 474"/>
                  <a:gd name="T43" fmla="*/ 655 h 976"/>
                  <a:gd name="T44" fmla="*/ 81 w 474"/>
                  <a:gd name="T45" fmla="*/ 600 h 976"/>
                  <a:gd name="T46" fmla="*/ 93 w 474"/>
                  <a:gd name="T47" fmla="*/ 545 h 976"/>
                  <a:gd name="T48" fmla="*/ 110 w 474"/>
                  <a:gd name="T49" fmla="*/ 490 h 976"/>
                  <a:gd name="T50" fmla="*/ 131 w 474"/>
                  <a:gd name="T51" fmla="*/ 439 h 976"/>
                  <a:gd name="T52" fmla="*/ 157 w 474"/>
                  <a:gd name="T53" fmla="*/ 380 h 976"/>
                  <a:gd name="T54" fmla="*/ 191 w 474"/>
                  <a:gd name="T55" fmla="*/ 325 h 976"/>
                  <a:gd name="T56" fmla="*/ 233 w 474"/>
                  <a:gd name="T57" fmla="*/ 266 h 976"/>
                  <a:gd name="T58" fmla="*/ 284 w 474"/>
                  <a:gd name="T59" fmla="*/ 207 h 976"/>
                  <a:gd name="T60" fmla="*/ 343 w 474"/>
                  <a:gd name="T61" fmla="*/ 144 h 976"/>
                  <a:gd name="T62" fmla="*/ 411 w 474"/>
                  <a:gd name="T63" fmla="*/ 80 h 976"/>
                  <a:gd name="T64" fmla="*/ 432 w 474"/>
                  <a:gd name="T65" fmla="*/ 68 h 976"/>
                  <a:gd name="T66" fmla="*/ 449 w 474"/>
                  <a:gd name="T67" fmla="*/ 55 h 976"/>
                  <a:gd name="T68" fmla="*/ 461 w 474"/>
                  <a:gd name="T69" fmla="*/ 46 h 976"/>
                  <a:gd name="T70" fmla="*/ 470 w 474"/>
                  <a:gd name="T71" fmla="*/ 38 h 976"/>
                  <a:gd name="T72" fmla="*/ 474 w 474"/>
                  <a:gd name="T73" fmla="*/ 25 h 976"/>
                  <a:gd name="T74" fmla="*/ 474 w 474"/>
                  <a:gd name="T75" fmla="*/ 17 h 976"/>
                  <a:gd name="T76" fmla="*/ 470 w 474"/>
                  <a:gd name="T77" fmla="*/ 8 h 976"/>
                  <a:gd name="T78" fmla="*/ 461 w 474"/>
                  <a:gd name="T79" fmla="*/ 4 h 976"/>
                  <a:gd name="T80" fmla="*/ 445 w 474"/>
                  <a:gd name="T81" fmla="*/ 4 h 976"/>
                  <a:gd name="T82" fmla="*/ 428 w 474"/>
                  <a:gd name="T83" fmla="*/ 0 h 976"/>
                  <a:gd name="T84" fmla="*/ 415 w 474"/>
                  <a:gd name="T85" fmla="*/ 0 h 976"/>
                  <a:gd name="T86" fmla="*/ 402 w 474"/>
                  <a:gd name="T87" fmla="*/ 4 h 976"/>
                  <a:gd name="T88" fmla="*/ 368 w 474"/>
                  <a:gd name="T89" fmla="*/ 4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74" h="976">
                    <a:moveTo>
                      <a:pt x="368" y="4"/>
                    </a:moveTo>
                    <a:lnTo>
                      <a:pt x="313" y="51"/>
                    </a:lnTo>
                    <a:lnTo>
                      <a:pt x="267" y="97"/>
                    </a:lnTo>
                    <a:lnTo>
                      <a:pt x="220" y="148"/>
                    </a:lnTo>
                    <a:lnTo>
                      <a:pt x="178" y="198"/>
                    </a:lnTo>
                    <a:lnTo>
                      <a:pt x="144" y="249"/>
                    </a:lnTo>
                    <a:lnTo>
                      <a:pt x="110" y="304"/>
                    </a:lnTo>
                    <a:lnTo>
                      <a:pt x="85" y="359"/>
                    </a:lnTo>
                    <a:lnTo>
                      <a:pt x="59" y="418"/>
                    </a:lnTo>
                    <a:lnTo>
                      <a:pt x="42" y="477"/>
                    </a:lnTo>
                    <a:lnTo>
                      <a:pt x="21" y="541"/>
                    </a:lnTo>
                    <a:lnTo>
                      <a:pt x="9" y="608"/>
                    </a:lnTo>
                    <a:lnTo>
                      <a:pt x="4" y="676"/>
                    </a:lnTo>
                    <a:lnTo>
                      <a:pt x="0" y="748"/>
                    </a:lnTo>
                    <a:lnTo>
                      <a:pt x="0" y="895"/>
                    </a:lnTo>
                    <a:lnTo>
                      <a:pt x="9" y="976"/>
                    </a:lnTo>
                    <a:lnTo>
                      <a:pt x="21" y="921"/>
                    </a:lnTo>
                    <a:lnTo>
                      <a:pt x="34" y="866"/>
                    </a:lnTo>
                    <a:lnTo>
                      <a:pt x="42" y="811"/>
                    </a:lnTo>
                    <a:lnTo>
                      <a:pt x="51" y="756"/>
                    </a:lnTo>
                    <a:lnTo>
                      <a:pt x="64" y="705"/>
                    </a:lnTo>
                    <a:lnTo>
                      <a:pt x="72" y="655"/>
                    </a:lnTo>
                    <a:lnTo>
                      <a:pt x="81" y="600"/>
                    </a:lnTo>
                    <a:lnTo>
                      <a:pt x="93" y="545"/>
                    </a:lnTo>
                    <a:lnTo>
                      <a:pt x="110" y="490"/>
                    </a:lnTo>
                    <a:lnTo>
                      <a:pt x="131" y="439"/>
                    </a:lnTo>
                    <a:lnTo>
                      <a:pt x="157" y="380"/>
                    </a:lnTo>
                    <a:lnTo>
                      <a:pt x="191" y="325"/>
                    </a:lnTo>
                    <a:lnTo>
                      <a:pt x="233" y="266"/>
                    </a:lnTo>
                    <a:lnTo>
                      <a:pt x="284" y="207"/>
                    </a:lnTo>
                    <a:lnTo>
                      <a:pt x="343" y="144"/>
                    </a:lnTo>
                    <a:lnTo>
                      <a:pt x="411" y="80"/>
                    </a:lnTo>
                    <a:lnTo>
                      <a:pt x="432" y="68"/>
                    </a:lnTo>
                    <a:lnTo>
                      <a:pt x="449" y="55"/>
                    </a:lnTo>
                    <a:lnTo>
                      <a:pt x="461" y="46"/>
                    </a:lnTo>
                    <a:lnTo>
                      <a:pt x="470" y="38"/>
                    </a:lnTo>
                    <a:lnTo>
                      <a:pt x="474" y="25"/>
                    </a:lnTo>
                    <a:lnTo>
                      <a:pt x="474" y="17"/>
                    </a:lnTo>
                    <a:lnTo>
                      <a:pt x="470" y="8"/>
                    </a:lnTo>
                    <a:lnTo>
                      <a:pt x="461" y="4"/>
                    </a:lnTo>
                    <a:lnTo>
                      <a:pt x="445" y="4"/>
                    </a:lnTo>
                    <a:lnTo>
                      <a:pt x="428" y="0"/>
                    </a:lnTo>
                    <a:lnTo>
                      <a:pt x="415" y="0"/>
                    </a:lnTo>
                    <a:lnTo>
                      <a:pt x="402" y="4"/>
                    </a:lnTo>
                    <a:lnTo>
                      <a:pt x="368" y="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3339" y="3149"/>
                <a:ext cx="43" cy="43"/>
              </a:xfrm>
              <a:custGeom>
                <a:avLst/>
                <a:gdLst>
                  <a:gd name="T0" fmla="*/ 296 w 389"/>
                  <a:gd name="T1" fmla="*/ 30 h 389"/>
                  <a:gd name="T2" fmla="*/ 271 w 389"/>
                  <a:gd name="T3" fmla="*/ 64 h 389"/>
                  <a:gd name="T4" fmla="*/ 245 w 389"/>
                  <a:gd name="T5" fmla="*/ 98 h 389"/>
                  <a:gd name="T6" fmla="*/ 224 w 389"/>
                  <a:gd name="T7" fmla="*/ 127 h 389"/>
                  <a:gd name="T8" fmla="*/ 203 w 389"/>
                  <a:gd name="T9" fmla="*/ 157 h 389"/>
                  <a:gd name="T10" fmla="*/ 182 w 389"/>
                  <a:gd name="T11" fmla="*/ 186 h 389"/>
                  <a:gd name="T12" fmla="*/ 165 w 389"/>
                  <a:gd name="T13" fmla="*/ 212 h 389"/>
                  <a:gd name="T14" fmla="*/ 148 w 389"/>
                  <a:gd name="T15" fmla="*/ 237 h 389"/>
                  <a:gd name="T16" fmla="*/ 131 w 389"/>
                  <a:gd name="T17" fmla="*/ 258 h 389"/>
                  <a:gd name="T18" fmla="*/ 118 w 389"/>
                  <a:gd name="T19" fmla="*/ 279 h 389"/>
                  <a:gd name="T20" fmla="*/ 101 w 389"/>
                  <a:gd name="T21" fmla="*/ 300 h 389"/>
                  <a:gd name="T22" fmla="*/ 84 w 389"/>
                  <a:gd name="T23" fmla="*/ 317 h 389"/>
                  <a:gd name="T24" fmla="*/ 72 w 389"/>
                  <a:gd name="T25" fmla="*/ 334 h 389"/>
                  <a:gd name="T26" fmla="*/ 55 w 389"/>
                  <a:gd name="T27" fmla="*/ 351 h 389"/>
                  <a:gd name="T28" fmla="*/ 38 w 389"/>
                  <a:gd name="T29" fmla="*/ 359 h 389"/>
                  <a:gd name="T30" fmla="*/ 17 w 389"/>
                  <a:gd name="T31" fmla="*/ 376 h 389"/>
                  <a:gd name="T32" fmla="*/ 0 w 389"/>
                  <a:gd name="T33" fmla="*/ 389 h 389"/>
                  <a:gd name="T34" fmla="*/ 38 w 389"/>
                  <a:gd name="T35" fmla="*/ 368 h 389"/>
                  <a:gd name="T36" fmla="*/ 72 w 389"/>
                  <a:gd name="T37" fmla="*/ 347 h 389"/>
                  <a:gd name="T38" fmla="*/ 110 w 389"/>
                  <a:gd name="T39" fmla="*/ 326 h 389"/>
                  <a:gd name="T40" fmla="*/ 139 w 389"/>
                  <a:gd name="T41" fmla="*/ 304 h 389"/>
                  <a:gd name="T42" fmla="*/ 169 w 389"/>
                  <a:gd name="T43" fmla="*/ 283 h 389"/>
                  <a:gd name="T44" fmla="*/ 199 w 389"/>
                  <a:gd name="T45" fmla="*/ 262 h 389"/>
                  <a:gd name="T46" fmla="*/ 224 w 389"/>
                  <a:gd name="T47" fmla="*/ 241 h 389"/>
                  <a:gd name="T48" fmla="*/ 250 w 389"/>
                  <a:gd name="T49" fmla="*/ 220 h 389"/>
                  <a:gd name="T50" fmla="*/ 292 w 389"/>
                  <a:gd name="T51" fmla="*/ 178 h 389"/>
                  <a:gd name="T52" fmla="*/ 309 w 389"/>
                  <a:gd name="T53" fmla="*/ 157 h 389"/>
                  <a:gd name="T54" fmla="*/ 326 w 389"/>
                  <a:gd name="T55" fmla="*/ 140 h 389"/>
                  <a:gd name="T56" fmla="*/ 338 w 389"/>
                  <a:gd name="T57" fmla="*/ 123 h 389"/>
                  <a:gd name="T58" fmla="*/ 351 w 389"/>
                  <a:gd name="T59" fmla="*/ 106 h 389"/>
                  <a:gd name="T60" fmla="*/ 364 w 389"/>
                  <a:gd name="T61" fmla="*/ 89 h 389"/>
                  <a:gd name="T62" fmla="*/ 372 w 389"/>
                  <a:gd name="T63" fmla="*/ 72 h 389"/>
                  <a:gd name="T64" fmla="*/ 381 w 389"/>
                  <a:gd name="T65" fmla="*/ 64 h 389"/>
                  <a:gd name="T66" fmla="*/ 385 w 389"/>
                  <a:gd name="T67" fmla="*/ 47 h 389"/>
                  <a:gd name="T68" fmla="*/ 389 w 389"/>
                  <a:gd name="T69" fmla="*/ 38 h 389"/>
                  <a:gd name="T70" fmla="*/ 389 w 389"/>
                  <a:gd name="T71" fmla="*/ 13 h 389"/>
                  <a:gd name="T72" fmla="*/ 385 w 389"/>
                  <a:gd name="T73" fmla="*/ 5 h 389"/>
                  <a:gd name="T74" fmla="*/ 381 w 389"/>
                  <a:gd name="T75" fmla="*/ 0 h 389"/>
                  <a:gd name="T76" fmla="*/ 347 w 389"/>
                  <a:gd name="T77" fmla="*/ 0 h 389"/>
                  <a:gd name="T78" fmla="*/ 338 w 389"/>
                  <a:gd name="T79" fmla="*/ 5 h 389"/>
                  <a:gd name="T80" fmla="*/ 326 w 389"/>
                  <a:gd name="T81" fmla="*/ 13 h 389"/>
                  <a:gd name="T82" fmla="*/ 313 w 389"/>
                  <a:gd name="T83" fmla="*/ 21 h 389"/>
                  <a:gd name="T84" fmla="*/ 296 w 389"/>
                  <a:gd name="T85" fmla="*/ 3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9" h="389">
                    <a:moveTo>
                      <a:pt x="296" y="30"/>
                    </a:moveTo>
                    <a:lnTo>
                      <a:pt x="271" y="64"/>
                    </a:lnTo>
                    <a:lnTo>
                      <a:pt x="245" y="98"/>
                    </a:lnTo>
                    <a:lnTo>
                      <a:pt x="224" y="127"/>
                    </a:lnTo>
                    <a:lnTo>
                      <a:pt x="203" y="157"/>
                    </a:lnTo>
                    <a:lnTo>
                      <a:pt x="182" y="186"/>
                    </a:lnTo>
                    <a:lnTo>
                      <a:pt x="165" y="212"/>
                    </a:lnTo>
                    <a:lnTo>
                      <a:pt x="148" y="237"/>
                    </a:lnTo>
                    <a:lnTo>
                      <a:pt x="131" y="258"/>
                    </a:lnTo>
                    <a:lnTo>
                      <a:pt x="118" y="279"/>
                    </a:lnTo>
                    <a:lnTo>
                      <a:pt x="101" y="300"/>
                    </a:lnTo>
                    <a:lnTo>
                      <a:pt x="84" y="317"/>
                    </a:lnTo>
                    <a:lnTo>
                      <a:pt x="72" y="334"/>
                    </a:lnTo>
                    <a:lnTo>
                      <a:pt x="55" y="351"/>
                    </a:lnTo>
                    <a:lnTo>
                      <a:pt x="38" y="359"/>
                    </a:lnTo>
                    <a:lnTo>
                      <a:pt x="17" y="376"/>
                    </a:lnTo>
                    <a:lnTo>
                      <a:pt x="0" y="389"/>
                    </a:lnTo>
                    <a:lnTo>
                      <a:pt x="38" y="368"/>
                    </a:lnTo>
                    <a:lnTo>
                      <a:pt x="72" y="347"/>
                    </a:lnTo>
                    <a:lnTo>
                      <a:pt x="110" y="326"/>
                    </a:lnTo>
                    <a:lnTo>
                      <a:pt x="139" y="304"/>
                    </a:lnTo>
                    <a:lnTo>
                      <a:pt x="169" y="283"/>
                    </a:lnTo>
                    <a:lnTo>
                      <a:pt x="199" y="262"/>
                    </a:lnTo>
                    <a:lnTo>
                      <a:pt x="224" y="241"/>
                    </a:lnTo>
                    <a:lnTo>
                      <a:pt x="250" y="220"/>
                    </a:lnTo>
                    <a:lnTo>
                      <a:pt x="292" y="178"/>
                    </a:lnTo>
                    <a:lnTo>
                      <a:pt x="309" y="157"/>
                    </a:lnTo>
                    <a:lnTo>
                      <a:pt x="326" y="140"/>
                    </a:lnTo>
                    <a:lnTo>
                      <a:pt x="338" y="123"/>
                    </a:lnTo>
                    <a:lnTo>
                      <a:pt x="351" y="106"/>
                    </a:lnTo>
                    <a:lnTo>
                      <a:pt x="364" y="89"/>
                    </a:lnTo>
                    <a:lnTo>
                      <a:pt x="372" y="72"/>
                    </a:lnTo>
                    <a:lnTo>
                      <a:pt x="381" y="64"/>
                    </a:lnTo>
                    <a:lnTo>
                      <a:pt x="385" y="47"/>
                    </a:lnTo>
                    <a:lnTo>
                      <a:pt x="389" y="38"/>
                    </a:lnTo>
                    <a:lnTo>
                      <a:pt x="389" y="13"/>
                    </a:lnTo>
                    <a:lnTo>
                      <a:pt x="385" y="5"/>
                    </a:lnTo>
                    <a:lnTo>
                      <a:pt x="381" y="0"/>
                    </a:lnTo>
                    <a:lnTo>
                      <a:pt x="347" y="0"/>
                    </a:lnTo>
                    <a:lnTo>
                      <a:pt x="338" y="5"/>
                    </a:lnTo>
                    <a:lnTo>
                      <a:pt x="326" y="13"/>
                    </a:lnTo>
                    <a:lnTo>
                      <a:pt x="313" y="21"/>
                    </a:lnTo>
                    <a:lnTo>
                      <a:pt x="296" y="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4" name="Freeform 73"/>
              <p:cNvSpPr>
                <a:spLocks/>
              </p:cNvSpPr>
              <p:nvPr/>
            </p:nvSpPr>
            <p:spPr bwMode="auto">
              <a:xfrm>
                <a:off x="3245" y="3083"/>
                <a:ext cx="18" cy="19"/>
              </a:xfrm>
              <a:custGeom>
                <a:avLst/>
                <a:gdLst>
                  <a:gd name="T0" fmla="*/ 85 w 170"/>
                  <a:gd name="T1" fmla="*/ 169 h 169"/>
                  <a:gd name="T2" fmla="*/ 93 w 170"/>
                  <a:gd name="T3" fmla="*/ 169 h 169"/>
                  <a:gd name="T4" fmla="*/ 102 w 170"/>
                  <a:gd name="T5" fmla="*/ 165 h 169"/>
                  <a:gd name="T6" fmla="*/ 110 w 170"/>
                  <a:gd name="T7" fmla="*/ 165 h 169"/>
                  <a:gd name="T8" fmla="*/ 119 w 170"/>
                  <a:gd name="T9" fmla="*/ 161 h 169"/>
                  <a:gd name="T10" fmla="*/ 123 w 170"/>
                  <a:gd name="T11" fmla="*/ 161 h 169"/>
                  <a:gd name="T12" fmla="*/ 136 w 170"/>
                  <a:gd name="T13" fmla="*/ 152 h 169"/>
                  <a:gd name="T14" fmla="*/ 140 w 170"/>
                  <a:gd name="T15" fmla="*/ 152 h 169"/>
                  <a:gd name="T16" fmla="*/ 144 w 170"/>
                  <a:gd name="T17" fmla="*/ 144 h 169"/>
                  <a:gd name="T18" fmla="*/ 153 w 170"/>
                  <a:gd name="T19" fmla="*/ 139 h 169"/>
                  <a:gd name="T20" fmla="*/ 153 w 170"/>
                  <a:gd name="T21" fmla="*/ 131 h 169"/>
                  <a:gd name="T22" fmla="*/ 165 w 170"/>
                  <a:gd name="T23" fmla="*/ 118 h 169"/>
                  <a:gd name="T24" fmla="*/ 165 w 170"/>
                  <a:gd name="T25" fmla="*/ 101 h 169"/>
                  <a:gd name="T26" fmla="*/ 170 w 170"/>
                  <a:gd name="T27" fmla="*/ 93 h 169"/>
                  <a:gd name="T28" fmla="*/ 170 w 170"/>
                  <a:gd name="T29" fmla="*/ 76 h 169"/>
                  <a:gd name="T30" fmla="*/ 165 w 170"/>
                  <a:gd name="T31" fmla="*/ 68 h 169"/>
                  <a:gd name="T32" fmla="*/ 165 w 170"/>
                  <a:gd name="T33" fmla="*/ 51 h 169"/>
                  <a:gd name="T34" fmla="*/ 161 w 170"/>
                  <a:gd name="T35" fmla="*/ 42 h 169"/>
                  <a:gd name="T36" fmla="*/ 153 w 170"/>
                  <a:gd name="T37" fmla="*/ 38 h 169"/>
                  <a:gd name="T38" fmla="*/ 153 w 170"/>
                  <a:gd name="T39" fmla="*/ 30 h 169"/>
                  <a:gd name="T40" fmla="*/ 144 w 170"/>
                  <a:gd name="T41" fmla="*/ 25 h 169"/>
                  <a:gd name="T42" fmla="*/ 140 w 170"/>
                  <a:gd name="T43" fmla="*/ 17 h 169"/>
                  <a:gd name="T44" fmla="*/ 136 w 170"/>
                  <a:gd name="T45" fmla="*/ 17 h 169"/>
                  <a:gd name="T46" fmla="*/ 123 w 170"/>
                  <a:gd name="T47" fmla="*/ 8 h 169"/>
                  <a:gd name="T48" fmla="*/ 119 w 170"/>
                  <a:gd name="T49" fmla="*/ 4 h 169"/>
                  <a:gd name="T50" fmla="*/ 110 w 170"/>
                  <a:gd name="T51" fmla="*/ 4 h 169"/>
                  <a:gd name="T52" fmla="*/ 102 w 170"/>
                  <a:gd name="T53" fmla="*/ 0 h 169"/>
                  <a:gd name="T54" fmla="*/ 68 w 170"/>
                  <a:gd name="T55" fmla="*/ 0 h 169"/>
                  <a:gd name="T56" fmla="*/ 60 w 170"/>
                  <a:gd name="T57" fmla="*/ 4 h 169"/>
                  <a:gd name="T58" fmla="*/ 51 w 170"/>
                  <a:gd name="T59" fmla="*/ 4 h 169"/>
                  <a:gd name="T60" fmla="*/ 43 w 170"/>
                  <a:gd name="T61" fmla="*/ 8 h 169"/>
                  <a:gd name="T62" fmla="*/ 38 w 170"/>
                  <a:gd name="T63" fmla="*/ 17 h 169"/>
                  <a:gd name="T64" fmla="*/ 30 w 170"/>
                  <a:gd name="T65" fmla="*/ 17 h 169"/>
                  <a:gd name="T66" fmla="*/ 26 w 170"/>
                  <a:gd name="T67" fmla="*/ 25 h 169"/>
                  <a:gd name="T68" fmla="*/ 9 w 170"/>
                  <a:gd name="T69" fmla="*/ 42 h 169"/>
                  <a:gd name="T70" fmla="*/ 9 w 170"/>
                  <a:gd name="T71" fmla="*/ 51 h 169"/>
                  <a:gd name="T72" fmla="*/ 5 w 170"/>
                  <a:gd name="T73" fmla="*/ 59 h 169"/>
                  <a:gd name="T74" fmla="*/ 0 w 170"/>
                  <a:gd name="T75" fmla="*/ 68 h 169"/>
                  <a:gd name="T76" fmla="*/ 0 w 170"/>
                  <a:gd name="T77" fmla="*/ 101 h 169"/>
                  <a:gd name="T78" fmla="*/ 5 w 170"/>
                  <a:gd name="T79" fmla="*/ 110 h 169"/>
                  <a:gd name="T80" fmla="*/ 9 w 170"/>
                  <a:gd name="T81" fmla="*/ 118 h 169"/>
                  <a:gd name="T82" fmla="*/ 9 w 170"/>
                  <a:gd name="T83" fmla="*/ 123 h 169"/>
                  <a:gd name="T84" fmla="*/ 13 w 170"/>
                  <a:gd name="T85" fmla="*/ 131 h 169"/>
                  <a:gd name="T86" fmla="*/ 26 w 170"/>
                  <a:gd name="T87" fmla="*/ 144 h 169"/>
                  <a:gd name="T88" fmla="*/ 30 w 170"/>
                  <a:gd name="T89" fmla="*/ 152 h 169"/>
                  <a:gd name="T90" fmla="*/ 38 w 170"/>
                  <a:gd name="T91" fmla="*/ 152 h 169"/>
                  <a:gd name="T92" fmla="*/ 43 w 170"/>
                  <a:gd name="T93" fmla="*/ 161 h 169"/>
                  <a:gd name="T94" fmla="*/ 51 w 170"/>
                  <a:gd name="T95" fmla="*/ 161 h 169"/>
                  <a:gd name="T96" fmla="*/ 60 w 170"/>
                  <a:gd name="T97" fmla="*/ 165 h 169"/>
                  <a:gd name="T98" fmla="*/ 68 w 170"/>
                  <a:gd name="T99" fmla="*/ 165 h 169"/>
                  <a:gd name="T100" fmla="*/ 77 w 170"/>
                  <a:gd name="T101" fmla="*/ 169 h 169"/>
                  <a:gd name="T102" fmla="*/ 85 w 170"/>
                  <a:gd name="T103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0" h="169">
                    <a:moveTo>
                      <a:pt x="85" y="169"/>
                    </a:moveTo>
                    <a:lnTo>
                      <a:pt x="93" y="169"/>
                    </a:lnTo>
                    <a:lnTo>
                      <a:pt x="102" y="165"/>
                    </a:lnTo>
                    <a:lnTo>
                      <a:pt x="110" y="165"/>
                    </a:lnTo>
                    <a:lnTo>
                      <a:pt x="119" y="161"/>
                    </a:lnTo>
                    <a:lnTo>
                      <a:pt x="123" y="161"/>
                    </a:lnTo>
                    <a:lnTo>
                      <a:pt x="136" y="152"/>
                    </a:lnTo>
                    <a:lnTo>
                      <a:pt x="140" y="152"/>
                    </a:lnTo>
                    <a:lnTo>
                      <a:pt x="144" y="144"/>
                    </a:lnTo>
                    <a:lnTo>
                      <a:pt x="153" y="139"/>
                    </a:lnTo>
                    <a:lnTo>
                      <a:pt x="153" y="131"/>
                    </a:lnTo>
                    <a:lnTo>
                      <a:pt x="165" y="118"/>
                    </a:lnTo>
                    <a:lnTo>
                      <a:pt x="165" y="101"/>
                    </a:lnTo>
                    <a:lnTo>
                      <a:pt x="170" y="93"/>
                    </a:lnTo>
                    <a:lnTo>
                      <a:pt x="170" y="76"/>
                    </a:lnTo>
                    <a:lnTo>
                      <a:pt x="165" y="68"/>
                    </a:lnTo>
                    <a:lnTo>
                      <a:pt x="165" y="51"/>
                    </a:lnTo>
                    <a:lnTo>
                      <a:pt x="161" y="42"/>
                    </a:lnTo>
                    <a:lnTo>
                      <a:pt x="153" y="38"/>
                    </a:lnTo>
                    <a:lnTo>
                      <a:pt x="153" y="30"/>
                    </a:lnTo>
                    <a:lnTo>
                      <a:pt x="144" y="25"/>
                    </a:lnTo>
                    <a:lnTo>
                      <a:pt x="140" y="17"/>
                    </a:lnTo>
                    <a:lnTo>
                      <a:pt x="136" y="17"/>
                    </a:lnTo>
                    <a:lnTo>
                      <a:pt x="123" y="8"/>
                    </a:lnTo>
                    <a:lnTo>
                      <a:pt x="119" y="4"/>
                    </a:lnTo>
                    <a:lnTo>
                      <a:pt x="110" y="4"/>
                    </a:lnTo>
                    <a:lnTo>
                      <a:pt x="102" y="0"/>
                    </a:lnTo>
                    <a:lnTo>
                      <a:pt x="68" y="0"/>
                    </a:lnTo>
                    <a:lnTo>
                      <a:pt x="60" y="4"/>
                    </a:lnTo>
                    <a:lnTo>
                      <a:pt x="51" y="4"/>
                    </a:lnTo>
                    <a:lnTo>
                      <a:pt x="43" y="8"/>
                    </a:lnTo>
                    <a:lnTo>
                      <a:pt x="38" y="17"/>
                    </a:lnTo>
                    <a:lnTo>
                      <a:pt x="30" y="17"/>
                    </a:lnTo>
                    <a:lnTo>
                      <a:pt x="26" y="25"/>
                    </a:lnTo>
                    <a:lnTo>
                      <a:pt x="9" y="42"/>
                    </a:lnTo>
                    <a:lnTo>
                      <a:pt x="9" y="51"/>
                    </a:lnTo>
                    <a:lnTo>
                      <a:pt x="5" y="59"/>
                    </a:lnTo>
                    <a:lnTo>
                      <a:pt x="0" y="68"/>
                    </a:lnTo>
                    <a:lnTo>
                      <a:pt x="0" y="101"/>
                    </a:lnTo>
                    <a:lnTo>
                      <a:pt x="5" y="110"/>
                    </a:lnTo>
                    <a:lnTo>
                      <a:pt x="9" y="118"/>
                    </a:lnTo>
                    <a:lnTo>
                      <a:pt x="9" y="123"/>
                    </a:lnTo>
                    <a:lnTo>
                      <a:pt x="13" y="131"/>
                    </a:lnTo>
                    <a:lnTo>
                      <a:pt x="26" y="144"/>
                    </a:lnTo>
                    <a:lnTo>
                      <a:pt x="30" y="152"/>
                    </a:lnTo>
                    <a:lnTo>
                      <a:pt x="38" y="152"/>
                    </a:lnTo>
                    <a:lnTo>
                      <a:pt x="43" y="161"/>
                    </a:lnTo>
                    <a:lnTo>
                      <a:pt x="51" y="161"/>
                    </a:lnTo>
                    <a:lnTo>
                      <a:pt x="60" y="165"/>
                    </a:lnTo>
                    <a:lnTo>
                      <a:pt x="68" y="165"/>
                    </a:lnTo>
                    <a:lnTo>
                      <a:pt x="77" y="169"/>
                    </a:lnTo>
                    <a:lnTo>
                      <a:pt x="85" y="169"/>
                    </a:lnTo>
                    <a:close/>
                  </a:path>
                </a:pathLst>
              </a:custGeom>
              <a:solidFill>
                <a:srgbClr val="3F3F3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3249" y="2983"/>
                <a:ext cx="11" cy="20"/>
              </a:xfrm>
              <a:prstGeom prst="rect">
                <a:avLst/>
              </a:prstGeom>
              <a:solidFill>
                <a:srgbClr val="3F3F3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3249" y="3182"/>
                <a:ext cx="11" cy="20"/>
              </a:xfrm>
              <a:prstGeom prst="rect">
                <a:avLst/>
              </a:prstGeom>
              <a:solidFill>
                <a:srgbClr val="3F3F3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3145" y="3090"/>
                <a:ext cx="18" cy="5"/>
              </a:xfrm>
              <a:prstGeom prst="rect">
                <a:avLst/>
              </a:prstGeom>
              <a:solidFill>
                <a:srgbClr val="3F3F3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3344" y="3090"/>
                <a:ext cx="18" cy="5"/>
              </a:xfrm>
              <a:prstGeom prst="rect">
                <a:avLst/>
              </a:prstGeom>
              <a:solidFill>
                <a:srgbClr val="3F3F3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5580063" y="3716338"/>
              <a:ext cx="1254125" cy="1512887"/>
              <a:chOff x="3842" y="3375"/>
              <a:chExt cx="903" cy="1031"/>
            </a:xfrm>
          </p:grpSpPr>
          <p:sp>
            <p:nvSpPr>
              <p:cNvPr id="80" name="AutoShape 79"/>
              <p:cNvSpPr>
                <a:spLocks noChangeAspect="1" noChangeArrowheads="1" noTextEdit="1"/>
              </p:cNvSpPr>
              <p:nvPr/>
            </p:nvSpPr>
            <p:spPr bwMode="auto">
              <a:xfrm>
                <a:off x="3842" y="3504"/>
                <a:ext cx="903" cy="9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1" name="Freeform 80"/>
              <p:cNvSpPr>
                <a:spLocks/>
              </p:cNvSpPr>
              <p:nvPr/>
            </p:nvSpPr>
            <p:spPr bwMode="auto">
              <a:xfrm>
                <a:off x="3857" y="4217"/>
                <a:ext cx="624" cy="174"/>
              </a:xfrm>
              <a:custGeom>
                <a:avLst/>
                <a:gdLst>
                  <a:gd name="T0" fmla="*/ 0 w 2493"/>
                  <a:gd name="T1" fmla="*/ 0 h 695"/>
                  <a:gd name="T2" fmla="*/ 0 w 2493"/>
                  <a:gd name="T3" fmla="*/ 695 h 695"/>
                  <a:gd name="T4" fmla="*/ 2384 w 2493"/>
                  <a:gd name="T5" fmla="*/ 695 h 695"/>
                  <a:gd name="T6" fmla="*/ 2493 w 2493"/>
                  <a:gd name="T7" fmla="*/ 188 h 695"/>
                  <a:gd name="T8" fmla="*/ 0 w 2493"/>
                  <a:gd name="T9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3" h="695">
                    <a:moveTo>
                      <a:pt x="0" y="0"/>
                    </a:moveTo>
                    <a:lnTo>
                      <a:pt x="0" y="695"/>
                    </a:lnTo>
                    <a:lnTo>
                      <a:pt x="2384" y="695"/>
                    </a:lnTo>
                    <a:lnTo>
                      <a:pt x="2493" y="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89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2" name="Freeform 81"/>
              <p:cNvSpPr>
                <a:spLocks/>
              </p:cNvSpPr>
              <p:nvPr/>
            </p:nvSpPr>
            <p:spPr bwMode="auto">
              <a:xfrm>
                <a:off x="3857" y="4079"/>
                <a:ext cx="826" cy="270"/>
              </a:xfrm>
              <a:custGeom>
                <a:avLst/>
                <a:gdLst>
                  <a:gd name="T0" fmla="*/ 0 w 3301"/>
                  <a:gd name="T1" fmla="*/ 197 h 1080"/>
                  <a:gd name="T2" fmla="*/ 0 w 3301"/>
                  <a:gd name="T3" fmla="*/ 473 h 1080"/>
                  <a:gd name="T4" fmla="*/ 675 w 3301"/>
                  <a:gd name="T5" fmla="*/ 1080 h 1080"/>
                  <a:gd name="T6" fmla="*/ 3301 w 3301"/>
                  <a:gd name="T7" fmla="*/ 690 h 1080"/>
                  <a:gd name="T8" fmla="*/ 2478 w 3301"/>
                  <a:gd name="T9" fmla="*/ 0 h 1080"/>
                  <a:gd name="T10" fmla="*/ 0 w 3301"/>
                  <a:gd name="T11" fmla="*/ 197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1" h="1080">
                    <a:moveTo>
                      <a:pt x="0" y="197"/>
                    </a:moveTo>
                    <a:lnTo>
                      <a:pt x="0" y="473"/>
                    </a:lnTo>
                    <a:lnTo>
                      <a:pt x="675" y="1080"/>
                    </a:lnTo>
                    <a:lnTo>
                      <a:pt x="3301" y="690"/>
                    </a:lnTo>
                    <a:lnTo>
                      <a:pt x="2478" y="0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FF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3" name="Freeform 82"/>
              <p:cNvSpPr>
                <a:spLocks/>
              </p:cNvSpPr>
              <p:nvPr/>
            </p:nvSpPr>
            <p:spPr bwMode="auto">
              <a:xfrm>
                <a:off x="3857" y="3375"/>
                <a:ext cx="873" cy="765"/>
              </a:xfrm>
              <a:custGeom>
                <a:avLst/>
                <a:gdLst>
                  <a:gd name="T0" fmla="*/ 0 w 3488"/>
                  <a:gd name="T1" fmla="*/ 2434 h 2483"/>
                  <a:gd name="T2" fmla="*/ 0 w 3488"/>
                  <a:gd name="T3" fmla="*/ 0 h 2483"/>
                  <a:gd name="T4" fmla="*/ 3488 w 3488"/>
                  <a:gd name="T5" fmla="*/ 0 h 2483"/>
                  <a:gd name="T6" fmla="*/ 3488 w 3488"/>
                  <a:gd name="T7" fmla="*/ 2483 h 2483"/>
                  <a:gd name="T8" fmla="*/ 2478 w 3488"/>
                  <a:gd name="T9" fmla="*/ 2237 h 2483"/>
                  <a:gd name="T10" fmla="*/ 0 w 3488"/>
                  <a:gd name="T11" fmla="*/ 2434 h 2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88" h="2483">
                    <a:moveTo>
                      <a:pt x="0" y="2434"/>
                    </a:moveTo>
                    <a:lnTo>
                      <a:pt x="0" y="0"/>
                    </a:lnTo>
                    <a:lnTo>
                      <a:pt x="3488" y="0"/>
                    </a:lnTo>
                    <a:lnTo>
                      <a:pt x="3488" y="2483"/>
                    </a:lnTo>
                    <a:lnTo>
                      <a:pt x="2478" y="2237"/>
                    </a:lnTo>
                    <a:lnTo>
                      <a:pt x="0" y="2434"/>
                    </a:lnTo>
                    <a:close/>
                  </a:path>
                </a:pathLst>
              </a:custGeom>
              <a:solidFill>
                <a:srgbClr val="FEE69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4" name="Freeform 83"/>
              <p:cNvSpPr>
                <a:spLocks/>
              </p:cNvSpPr>
              <p:nvPr/>
            </p:nvSpPr>
            <p:spPr bwMode="auto">
              <a:xfrm>
                <a:off x="3857" y="4198"/>
                <a:ext cx="539" cy="184"/>
              </a:xfrm>
              <a:custGeom>
                <a:avLst/>
                <a:gdLst>
                  <a:gd name="T0" fmla="*/ 0 w 2153"/>
                  <a:gd name="T1" fmla="*/ 0 h 735"/>
                  <a:gd name="T2" fmla="*/ 675 w 2153"/>
                  <a:gd name="T3" fmla="*/ 602 h 735"/>
                  <a:gd name="T4" fmla="*/ 2153 w 2153"/>
                  <a:gd name="T5" fmla="*/ 385 h 735"/>
                  <a:gd name="T6" fmla="*/ 2153 w 2153"/>
                  <a:gd name="T7" fmla="*/ 483 h 735"/>
                  <a:gd name="T8" fmla="*/ 675 w 2153"/>
                  <a:gd name="T9" fmla="*/ 735 h 735"/>
                  <a:gd name="T10" fmla="*/ 0 w 2153"/>
                  <a:gd name="T11" fmla="*/ 79 h 735"/>
                  <a:gd name="T12" fmla="*/ 0 w 2153"/>
                  <a:gd name="T13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3" h="735">
                    <a:moveTo>
                      <a:pt x="0" y="0"/>
                    </a:moveTo>
                    <a:lnTo>
                      <a:pt x="675" y="602"/>
                    </a:lnTo>
                    <a:lnTo>
                      <a:pt x="2153" y="385"/>
                    </a:lnTo>
                    <a:lnTo>
                      <a:pt x="2153" y="483"/>
                    </a:lnTo>
                    <a:lnTo>
                      <a:pt x="675" y="735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6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5" name="Freeform 84"/>
              <p:cNvSpPr>
                <a:spLocks/>
              </p:cNvSpPr>
              <p:nvPr/>
            </p:nvSpPr>
            <p:spPr bwMode="auto">
              <a:xfrm>
                <a:off x="4231" y="3734"/>
                <a:ext cx="156" cy="443"/>
              </a:xfrm>
              <a:custGeom>
                <a:avLst/>
                <a:gdLst>
                  <a:gd name="T0" fmla="*/ 625 w 625"/>
                  <a:gd name="T1" fmla="*/ 147 h 1773"/>
                  <a:gd name="T2" fmla="*/ 615 w 625"/>
                  <a:gd name="T3" fmla="*/ 1773 h 1773"/>
                  <a:gd name="T4" fmla="*/ 0 w 625"/>
                  <a:gd name="T5" fmla="*/ 1507 h 1773"/>
                  <a:gd name="T6" fmla="*/ 0 w 625"/>
                  <a:gd name="T7" fmla="*/ 0 h 1773"/>
                  <a:gd name="T8" fmla="*/ 625 w 625"/>
                  <a:gd name="T9" fmla="*/ 147 h 1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5" h="1773">
                    <a:moveTo>
                      <a:pt x="625" y="147"/>
                    </a:moveTo>
                    <a:lnTo>
                      <a:pt x="615" y="1773"/>
                    </a:lnTo>
                    <a:lnTo>
                      <a:pt x="0" y="1507"/>
                    </a:lnTo>
                    <a:lnTo>
                      <a:pt x="0" y="0"/>
                    </a:lnTo>
                    <a:lnTo>
                      <a:pt x="625" y="147"/>
                    </a:lnTo>
                    <a:close/>
                  </a:path>
                </a:pathLst>
              </a:custGeom>
              <a:solidFill>
                <a:srgbClr val="E6E6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4385" y="3761"/>
                <a:ext cx="88" cy="389"/>
              </a:xfrm>
              <a:custGeom>
                <a:avLst/>
                <a:gdLst>
                  <a:gd name="T0" fmla="*/ 10 w 355"/>
                  <a:gd name="T1" fmla="*/ 39 h 1557"/>
                  <a:gd name="T2" fmla="*/ 355 w 355"/>
                  <a:gd name="T3" fmla="*/ 0 h 1557"/>
                  <a:gd name="T4" fmla="*/ 345 w 355"/>
                  <a:gd name="T5" fmla="*/ 1517 h 1557"/>
                  <a:gd name="T6" fmla="*/ 0 w 355"/>
                  <a:gd name="T7" fmla="*/ 1557 h 1557"/>
                  <a:gd name="T8" fmla="*/ 10 w 355"/>
                  <a:gd name="T9" fmla="*/ 39 h 1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5" h="1557">
                    <a:moveTo>
                      <a:pt x="10" y="39"/>
                    </a:moveTo>
                    <a:lnTo>
                      <a:pt x="355" y="0"/>
                    </a:lnTo>
                    <a:lnTo>
                      <a:pt x="345" y="1517"/>
                    </a:lnTo>
                    <a:lnTo>
                      <a:pt x="0" y="1557"/>
                    </a:lnTo>
                    <a:lnTo>
                      <a:pt x="10" y="39"/>
                    </a:lnTo>
                    <a:close/>
                  </a:path>
                </a:pathLst>
              </a:custGeom>
              <a:solidFill>
                <a:srgbClr val="F2F2D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4231" y="3725"/>
                <a:ext cx="242" cy="46"/>
              </a:xfrm>
              <a:custGeom>
                <a:avLst/>
                <a:gdLst>
                  <a:gd name="T0" fmla="*/ 970 w 970"/>
                  <a:gd name="T1" fmla="*/ 143 h 182"/>
                  <a:gd name="T2" fmla="*/ 625 w 970"/>
                  <a:gd name="T3" fmla="*/ 182 h 182"/>
                  <a:gd name="T4" fmla="*/ 0 w 970"/>
                  <a:gd name="T5" fmla="*/ 35 h 182"/>
                  <a:gd name="T6" fmla="*/ 349 w 970"/>
                  <a:gd name="T7" fmla="*/ 0 h 182"/>
                  <a:gd name="T8" fmla="*/ 970 w 970"/>
                  <a:gd name="T9" fmla="*/ 143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0" h="182">
                    <a:moveTo>
                      <a:pt x="970" y="143"/>
                    </a:moveTo>
                    <a:lnTo>
                      <a:pt x="625" y="182"/>
                    </a:lnTo>
                    <a:lnTo>
                      <a:pt x="0" y="35"/>
                    </a:lnTo>
                    <a:lnTo>
                      <a:pt x="349" y="0"/>
                    </a:lnTo>
                    <a:lnTo>
                      <a:pt x="970" y="143"/>
                    </a:lnTo>
                    <a:close/>
                  </a:path>
                </a:pathLst>
              </a:custGeom>
              <a:solidFill>
                <a:srgbClr val="FFFFF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8" name="Freeform 87"/>
              <p:cNvSpPr>
                <a:spLocks/>
              </p:cNvSpPr>
              <p:nvPr/>
            </p:nvSpPr>
            <p:spPr bwMode="auto">
              <a:xfrm>
                <a:off x="4399" y="3794"/>
                <a:ext cx="30" cy="115"/>
              </a:xfrm>
              <a:custGeom>
                <a:avLst/>
                <a:gdLst>
                  <a:gd name="T0" fmla="*/ 0 w 119"/>
                  <a:gd name="T1" fmla="*/ 15 h 459"/>
                  <a:gd name="T2" fmla="*/ 119 w 119"/>
                  <a:gd name="T3" fmla="*/ 0 h 459"/>
                  <a:gd name="T4" fmla="*/ 119 w 119"/>
                  <a:gd name="T5" fmla="*/ 439 h 459"/>
                  <a:gd name="T6" fmla="*/ 0 w 119"/>
                  <a:gd name="T7" fmla="*/ 459 h 459"/>
                  <a:gd name="T8" fmla="*/ 0 w 119"/>
                  <a:gd name="T9" fmla="*/ 15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459">
                    <a:moveTo>
                      <a:pt x="0" y="15"/>
                    </a:moveTo>
                    <a:lnTo>
                      <a:pt x="119" y="0"/>
                    </a:lnTo>
                    <a:lnTo>
                      <a:pt x="119" y="439"/>
                    </a:lnTo>
                    <a:lnTo>
                      <a:pt x="0" y="459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E6E6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89" name="Freeform 88"/>
              <p:cNvSpPr>
                <a:spLocks/>
              </p:cNvSpPr>
              <p:nvPr/>
            </p:nvSpPr>
            <p:spPr bwMode="auto">
              <a:xfrm>
                <a:off x="4414" y="3810"/>
                <a:ext cx="1" cy="82"/>
              </a:xfrm>
              <a:custGeom>
                <a:avLst/>
                <a:gdLst>
                  <a:gd name="T0" fmla="*/ 0 h 326"/>
                  <a:gd name="T1" fmla="*/ 326 h 326"/>
                  <a:gd name="T2" fmla="*/ 0 h 32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26">
                    <a:moveTo>
                      <a:pt x="0" y="0"/>
                    </a:moveTo>
                    <a:lnTo>
                      <a:pt x="0" y="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0" name="Freeform 89"/>
              <p:cNvSpPr>
                <a:spLocks/>
              </p:cNvSpPr>
              <p:nvPr/>
            </p:nvSpPr>
            <p:spPr bwMode="auto">
              <a:xfrm>
                <a:off x="3994" y="4349"/>
                <a:ext cx="32" cy="42"/>
              </a:xfrm>
              <a:custGeom>
                <a:avLst/>
                <a:gdLst>
                  <a:gd name="T0" fmla="*/ 0 w 128"/>
                  <a:gd name="T1" fmla="*/ 0 h 167"/>
                  <a:gd name="T2" fmla="*/ 0 w 128"/>
                  <a:gd name="T3" fmla="*/ 167 h 167"/>
                  <a:gd name="T4" fmla="*/ 128 w 128"/>
                  <a:gd name="T5" fmla="*/ 167 h 167"/>
                  <a:gd name="T6" fmla="*/ 128 w 128"/>
                  <a:gd name="T7" fmla="*/ 133 h 167"/>
                  <a:gd name="T8" fmla="*/ 0 w 128"/>
                  <a:gd name="T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67">
                    <a:moveTo>
                      <a:pt x="0" y="0"/>
                    </a:moveTo>
                    <a:lnTo>
                      <a:pt x="0" y="167"/>
                    </a:lnTo>
                    <a:lnTo>
                      <a:pt x="128" y="167"/>
                    </a:lnTo>
                    <a:lnTo>
                      <a:pt x="128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6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4026" y="4379"/>
                <a:ext cx="27" cy="12"/>
              </a:xfrm>
              <a:custGeom>
                <a:avLst/>
                <a:gdLst>
                  <a:gd name="T0" fmla="*/ 108 w 108"/>
                  <a:gd name="T1" fmla="*/ 0 h 44"/>
                  <a:gd name="T2" fmla="*/ 108 w 108"/>
                  <a:gd name="T3" fmla="*/ 44 h 44"/>
                  <a:gd name="T4" fmla="*/ 0 w 108"/>
                  <a:gd name="T5" fmla="*/ 44 h 44"/>
                  <a:gd name="T6" fmla="*/ 0 w 108"/>
                  <a:gd name="T7" fmla="*/ 10 h 44"/>
                  <a:gd name="T8" fmla="*/ 108 w 10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44">
                    <a:moveTo>
                      <a:pt x="108" y="0"/>
                    </a:moveTo>
                    <a:lnTo>
                      <a:pt x="108" y="44"/>
                    </a:lnTo>
                    <a:lnTo>
                      <a:pt x="0" y="44"/>
                    </a:lnTo>
                    <a:lnTo>
                      <a:pt x="0" y="1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B3B36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3967" y="4128"/>
                <a:ext cx="339" cy="83"/>
              </a:xfrm>
              <a:custGeom>
                <a:avLst/>
                <a:gdLst>
                  <a:gd name="T0" fmla="*/ 0 w 1356"/>
                  <a:gd name="T1" fmla="*/ 69 h 330"/>
                  <a:gd name="T2" fmla="*/ 0 w 1356"/>
                  <a:gd name="T3" fmla="*/ 148 h 330"/>
                  <a:gd name="T4" fmla="*/ 316 w 1356"/>
                  <a:gd name="T5" fmla="*/ 330 h 330"/>
                  <a:gd name="T6" fmla="*/ 1356 w 1356"/>
                  <a:gd name="T7" fmla="*/ 247 h 330"/>
                  <a:gd name="T8" fmla="*/ 1356 w 1356"/>
                  <a:gd name="T9" fmla="*/ 168 h 330"/>
                  <a:gd name="T10" fmla="*/ 1085 w 1356"/>
                  <a:gd name="T11" fmla="*/ 0 h 330"/>
                  <a:gd name="T12" fmla="*/ 0 w 1356"/>
                  <a:gd name="T13" fmla="*/ 6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6" h="330">
                    <a:moveTo>
                      <a:pt x="0" y="69"/>
                    </a:moveTo>
                    <a:lnTo>
                      <a:pt x="0" y="148"/>
                    </a:lnTo>
                    <a:lnTo>
                      <a:pt x="316" y="330"/>
                    </a:lnTo>
                    <a:lnTo>
                      <a:pt x="1356" y="247"/>
                    </a:lnTo>
                    <a:lnTo>
                      <a:pt x="1356" y="168"/>
                    </a:lnTo>
                    <a:lnTo>
                      <a:pt x="1085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98989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4034" y="4128"/>
                <a:ext cx="189" cy="42"/>
              </a:xfrm>
              <a:custGeom>
                <a:avLst/>
                <a:gdLst>
                  <a:gd name="T0" fmla="*/ 0 w 759"/>
                  <a:gd name="T1" fmla="*/ 49 h 168"/>
                  <a:gd name="T2" fmla="*/ 246 w 759"/>
                  <a:gd name="T3" fmla="*/ 168 h 168"/>
                  <a:gd name="T4" fmla="*/ 759 w 759"/>
                  <a:gd name="T5" fmla="*/ 114 h 168"/>
                  <a:gd name="T6" fmla="*/ 759 w 759"/>
                  <a:gd name="T7" fmla="*/ 0 h 168"/>
                  <a:gd name="T8" fmla="*/ 0 w 759"/>
                  <a:gd name="T9" fmla="*/ 49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9" h="168">
                    <a:moveTo>
                      <a:pt x="0" y="49"/>
                    </a:moveTo>
                    <a:lnTo>
                      <a:pt x="246" y="168"/>
                    </a:lnTo>
                    <a:lnTo>
                      <a:pt x="759" y="114"/>
                    </a:lnTo>
                    <a:lnTo>
                      <a:pt x="759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989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4" name="Freeform 93"/>
              <p:cNvSpPr>
                <a:spLocks/>
              </p:cNvSpPr>
              <p:nvPr/>
            </p:nvSpPr>
            <p:spPr bwMode="auto">
              <a:xfrm>
                <a:off x="3893" y="3862"/>
                <a:ext cx="69" cy="209"/>
              </a:xfrm>
              <a:custGeom>
                <a:avLst/>
                <a:gdLst>
                  <a:gd name="T0" fmla="*/ 236 w 276"/>
                  <a:gd name="T1" fmla="*/ 0 h 837"/>
                  <a:gd name="T2" fmla="*/ 0 w 276"/>
                  <a:gd name="T3" fmla="*/ 40 h 837"/>
                  <a:gd name="T4" fmla="*/ 19 w 276"/>
                  <a:gd name="T5" fmla="*/ 827 h 837"/>
                  <a:gd name="T6" fmla="*/ 276 w 276"/>
                  <a:gd name="T7" fmla="*/ 837 h 837"/>
                  <a:gd name="T8" fmla="*/ 236 w 276"/>
                  <a:gd name="T9" fmla="*/ 0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837">
                    <a:moveTo>
                      <a:pt x="236" y="0"/>
                    </a:moveTo>
                    <a:lnTo>
                      <a:pt x="0" y="40"/>
                    </a:lnTo>
                    <a:lnTo>
                      <a:pt x="19" y="827"/>
                    </a:lnTo>
                    <a:lnTo>
                      <a:pt x="276" y="837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5" name="Freeform 94"/>
              <p:cNvSpPr>
                <a:spLocks/>
              </p:cNvSpPr>
              <p:nvPr/>
            </p:nvSpPr>
            <p:spPr bwMode="auto">
              <a:xfrm>
                <a:off x="3938" y="3796"/>
                <a:ext cx="78" cy="354"/>
              </a:xfrm>
              <a:custGeom>
                <a:avLst/>
                <a:gdLst>
                  <a:gd name="T0" fmla="*/ 306 w 316"/>
                  <a:gd name="T1" fmla="*/ 0 h 1419"/>
                  <a:gd name="T2" fmla="*/ 0 w 316"/>
                  <a:gd name="T3" fmla="*/ 49 h 1419"/>
                  <a:gd name="T4" fmla="*/ 30 w 316"/>
                  <a:gd name="T5" fmla="*/ 1350 h 1419"/>
                  <a:gd name="T6" fmla="*/ 316 w 316"/>
                  <a:gd name="T7" fmla="*/ 1419 h 1419"/>
                  <a:gd name="T8" fmla="*/ 306 w 316"/>
                  <a:gd name="T9" fmla="*/ 0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1419">
                    <a:moveTo>
                      <a:pt x="306" y="0"/>
                    </a:moveTo>
                    <a:lnTo>
                      <a:pt x="0" y="49"/>
                    </a:lnTo>
                    <a:lnTo>
                      <a:pt x="30" y="1350"/>
                    </a:lnTo>
                    <a:lnTo>
                      <a:pt x="316" y="1419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6" name="Freeform 95"/>
              <p:cNvSpPr>
                <a:spLocks/>
              </p:cNvSpPr>
              <p:nvPr/>
            </p:nvSpPr>
            <p:spPr bwMode="auto">
              <a:xfrm>
                <a:off x="4004" y="3796"/>
                <a:ext cx="329" cy="354"/>
              </a:xfrm>
              <a:custGeom>
                <a:avLst/>
                <a:gdLst>
                  <a:gd name="T0" fmla="*/ 0 w 1315"/>
                  <a:gd name="T1" fmla="*/ 0 h 1419"/>
                  <a:gd name="T2" fmla="*/ 1300 w 1315"/>
                  <a:gd name="T3" fmla="*/ 0 h 1419"/>
                  <a:gd name="T4" fmla="*/ 1315 w 1315"/>
                  <a:gd name="T5" fmla="*/ 1281 h 1419"/>
                  <a:gd name="T6" fmla="*/ 20 w 1315"/>
                  <a:gd name="T7" fmla="*/ 1419 h 1419"/>
                  <a:gd name="T8" fmla="*/ 0 w 1315"/>
                  <a:gd name="T9" fmla="*/ 0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419">
                    <a:moveTo>
                      <a:pt x="0" y="0"/>
                    </a:moveTo>
                    <a:lnTo>
                      <a:pt x="1300" y="0"/>
                    </a:lnTo>
                    <a:lnTo>
                      <a:pt x="1315" y="1281"/>
                    </a:lnTo>
                    <a:lnTo>
                      <a:pt x="20" y="14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7" name="Freeform 96"/>
              <p:cNvSpPr>
                <a:spLocks/>
              </p:cNvSpPr>
              <p:nvPr/>
            </p:nvSpPr>
            <p:spPr bwMode="auto">
              <a:xfrm>
                <a:off x="4036" y="3828"/>
                <a:ext cx="270" cy="278"/>
              </a:xfrm>
              <a:custGeom>
                <a:avLst/>
                <a:gdLst>
                  <a:gd name="T0" fmla="*/ 0 w 1080"/>
                  <a:gd name="T1" fmla="*/ 10 h 1113"/>
                  <a:gd name="T2" fmla="*/ 1075 w 1080"/>
                  <a:gd name="T3" fmla="*/ 0 h 1113"/>
                  <a:gd name="T4" fmla="*/ 1080 w 1080"/>
                  <a:gd name="T5" fmla="*/ 1044 h 1113"/>
                  <a:gd name="T6" fmla="*/ 20 w 1080"/>
                  <a:gd name="T7" fmla="*/ 1113 h 1113"/>
                  <a:gd name="T8" fmla="*/ 0 w 1080"/>
                  <a:gd name="T9" fmla="*/ 10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0" h="1113">
                    <a:moveTo>
                      <a:pt x="0" y="10"/>
                    </a:moveTo>
                    <a:lnTo>
                      <a:pt x="1075" y="0"/>
                    </a:lnTo>
                    <a:lnTo>
                      <a:pt x="1080" y="1044"/>
                    </a:lnTo>
                    <a:lnTo>
                      <a:pt x="20" y="1113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98989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8" name="Freeform 97"/>
              <p:cNvSpPr>
                <a:spLocks/>
              </p:cNvSpPr>
              <p:nvPr/>
            </p:nvSpPr>
            <p:spPr bwMode="auto">
              <a:xfrm>
                <a:off x="4036" y="3840"/>
                <a:ext cx="258" cy="266"/>
              </a:xfrm>
              <a:custGeom>
                <a:avLst/>
                <a:gdLst>
                  <a:gd name="T0" fmla="*/ 0 w 1031"/>
                  <a:gd name="T1" fmla="*/ 0 h 1063"/>
                  <a:gd name="T2" fmla="*/ 1021 w 1031"/>
                  <a:gd name="T3" fmla="*/ 0 h 1063"/>
                  <a:gd name="T4" fmla="*/ 1031 w 1031"/>
                  <a:gd name="T5" fmla="*/ 994 h 1063"/>
                  <a:gd name="T6" fmla="*/ 20 w 1031"/>
                  <a:gd name="T7" fmla="*/ 1063 h 1063"/>
                  <a:gd name="T8" fmla="*/ 0 w 1031"/>
                  <a:gd name="T9" fmla="*/ 0 h 1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1063">
                    <a:moveTo>
                      <a:pt x="0" y="0"/>
                    </a:moveTo>
                    <a:lnTo>
                      <a:pt x="1021" y="0"/>
                    </a:lnTo>
                    <a:lnTo>
                      <a:pt x="1031" y="994"/>
                    </a:lnTo>
                    <a:lnTo>
                      <a:pt x="20" y="10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4021" y="4150"/>
                <a:ext cx="324" cy="128"/>
              </a:xfrm>
              <a:custGeom>
                <a:avLst/>
                <a:gdLst>
                  <a:gd name="T0" fmla="*/ 30 w 1295"/>
                  <a:gd name="T1" fmla="*/ 158 h 513"/>
                  <a:gd name="T2" fmla="*/ 0 w 1295"/>
                  <a:gd name="T3" fmla="*/ 301 h 513"/>
                  <a:gd name="T4" fmla="*/ 306 w 1295"/>
                  <a:gd name="T5" fmla="*/ 513 h 513"/>
                  <a:gd name="T6" fmla="*/ 1295 w 1295"/>
                  <a:gd name="T7" fmla="*/ 335 h 513"/>
                  <a:gd name="T8" fmla="*/ 1241 w 1295"/>
                  <a:gd name="T9" fmla="*/ 0 h 513"/>
                  <a:gd name="T10" fmla="*/ 30 w 1295"/>
                  <a:gd name="T11" fmla="*/ 158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5" h="513">
                    <a:moveTo>
                      <a:pt x="30" y="158"/>
                    </a:moveTo>
                    <a:lnTo>
                      <a:pt x="0" y="301"/>
                    </a:lnTo>
                    <a:lnTo>
                      <a:pt x="306" y="513"/>
                    </a:lnTo>
                    <a:lnTo>
                      <a:pt x="1295" y="335"/>
                    </a:lnTo>
                    <a:lnTo>
                      <a:pt x="1241" y="0"/>
                    </a:lnTo>
                    <a:lnTo>
                      <a:pt x="30" y="158"/>
                    </a:lnTo>
                    <a:close/>
                  </a:path>
                </a:pathLst>
              </a:custGeom>
              <a:solidFill>
                <a:srgbClr val="E6E6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4029" y="4150"/>
                <a:ext cx="304" cy="114"/>
              </a:xfrm>
              <a:custGeom>
                <a:avLst/>
                <a:gdLst>
                  <a:gd name="T0" fmla="*/ 0 w 1216"/>
                  <a:gd name="T1" fmla="*/ 158 h 454"/>
                  <a:gd name="T2" fmla="*/ 286 w 1216"/>
                  <a:gd name="T3" fmla="*/ 454 h 454"/>
                  <a:gd name="T4" fmla="*/ 1216 w 1216"/>
                  <a:gd name="T5" fmla="*/ 286 h 454"/>
                  <a:gd name="T6" fmla="*/ 1211 w 1216"/>
                  <a:gd name="T7" fmla="*/ 0 h 454"/>
                  <a:gd name="T8" fmla="*/ 0 w 1216"/>
                  <a:gd name="T9" fmla="*/ 158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6" h="454">
                    <a:moveTo>
                      <a:pt x="0" y="158"/>
                    </a:moveTo>
                    <a:lnTo>
                      <a:pt x="286" y="454"/>
                    </a:lnTo>
                    <a:lnTo>
                      <a:pt x="1216" y="286"/>
                    </a:lnTo>
                    <a:lnTo>
                      <a:pt x="1211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1" name="Freeform 100"/>
              <p:cNvSpPr>
                <a:spLocks/>
              </p:cNvSpPr>
              <p:nvPr/>
            </p:nvSpPr>
            <p:spPr bwMode="auto">
              <a:xfrm>
                <a:off x="4058" y="4165"/>
                <a:ext cx="275" cy="88"/>
              </a:xfrm>
              <a:custGeom>
                <a:avLst/>
                <a:gdLst>
                  <a:gd name="T0" fmla="*/ 0 w 1098"/>
                  <a:gd name="T1" fmla="*/ 133 h 350"/>
                  <a:gd name="T2" fmla="*/ 1064 w 1098"/>
                  <a:gd name="T3" fmla="*/ 0 h 350"/>
                  <a:gd name="T4" fmla="*/ 1098 w 1098"/>
                  <a:gd name="T5" fmla="*/ 197 h 350"/>
                  <a:gd name="T6" fmla="*/ 207 w 1098"/>
                  <a:gd name="T7" fmla="*/ 350 h 350"/>
                  <a:gd name="T8" fmla="*/ 0 w 1098"/>
                  <a:gd name="T9" fmla="*/ 13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8" h="350">
                    <a:moveTo>
                      <a:pt x="0" y="133"/>
                    </a:moveTo>
                    <a:lnTo>
                      <a:pt x="1064" y="0"/>
                    </a:lnTo>
                    <a:lnTo>
                      <a:pt x="1098" y="197"/>
                    </a:lnTo>
                    <a:lnTo>
                      <a:pt x="207" y="35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4083" y="4198"/>
                <a:ext cx="49" cy="53"/>
              </a:xfrm>
              <a:custGeom>
                <a:avLst/>
                <a:gdLst>
                  <a:gd name="T0" fmla="*/ 0 w 197"/>
                  <a:gd name="T1" fmla="*/ 0 h 212"/>
                  <a:gd name="T2" fmla="*/ 197 w 197"/>
                  <a:gd name="T3" fmla="*/ 212 h 212"/>
                  <a:gd name="T4" fmla="*/ 0 w 197"/>
                  <a:gd name="T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212">
                    <a:moveTo>
                      <a:pt x="0" y="0"/>
                    </a:moveTo>
                    <a:lnTo>
                      <a:pt x="197" y="2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3" name="Freeform 102"/>
              <p:cNvSpPr>
                <a:spLocks/>
              </p:cNvSpPr>
              <p:nvPr/>
            </p:nvSpPr>
            <p:spPr bwMode="auto">
              <a:xfrm>
                <a:off x="4105" y="4197"/>
                <a:ext cx="49" cy="52"/>
              </a:xfrm>
              <a:custGeom>
                <a:avLst/>
                <a:gdLst>
                  <a:gd name="T0" fmla="*/ 0 w 198"/>
                  <a:gd name="T1" fmla="*/ 0 h 207"/>
                  <a:gd name="T2" fmla="*/ 198 w 198"/>
                  <a:gd name="T3" fmla="*/ 207 h 207"/>
                  <a:gd name="T4" fmla="*/ 0 w 198"/>
                  <a:gd name="T5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8" h="207">
                    <a:moveTo>
                      <a:pt x="0" y="0"/>
                    </a:moveTo>
                    <a:lnTo>
                      <a:pt x="198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4127" y="4192"/>
                <a:ext cx="50" cy="52"/>
              </a:xfrm>
              <a:custGeom>
                <a:avLst/>
                <a:gdLst>
                  <a:gd name="T0" fmla="*/ 0 w 197"/>
                  <a:gd name="T1" fmla="*/ 0 h 207"/>
                  <a:gd name="T2" fmla="*/ 197 w 197"/>
                  <a:gd name="T3" fmla="*/ 207 h 207"/>
                  <a:gd name="T4" fmla="*/ 0 w 197"/>
                  <a:gd name="T5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207">
                    <a:moveTo>
                      <a:pt x="0" y="0"/>
                    </a:moveTo>
                    <a:lnTo>
                      <a:pt x="19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4145" y="4187"/>
                <a:ext cx="49" cy="51"/>
              </a:xfrm>
              <a:custGeom>
                <a:avLst/>
                <a:gdLst>
                  <a:gd name="T0" fmla="*/ 0 w 197"/>
                  <a:gd name="T1" fmla="*/ 0 h 202"/>
                  <a:gd name="T2" fmla="*/ 197 w 197"/>
                  <a:gd name="T3" fmla="*/ 202 h 202"/>
                  <a:gd name="T4" fmla="*/ 0 w 197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202">
                    <a:moveTo>
                      <a:pt x="0" y="0"/>
                    </a:moveTo>
                    <a:lnTo>
                      <a:pt x="197" y="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4214" y="4177"/>
                <a:ext cx="49" cy="52"/>
              </a:xfrm>
              <a:custGeom>
                <a:avLst/>
                <a:gdLst>
                  <a:gd name="T0" fmla="*/ 0 w 197"/>
                  <a:gd name="T1" fmla="*/ 0 h 207"/>
                  <a:gd name="T2" fmla="*/ 197 w 197"/>
                  <a:gd name="T3" fmla="*/ 207 h 207"/>
                  <a:gd name="T4" fmla="*/ 0 w 197"/>
                  <a:gd name="T5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207">
                    <a:moveTo>
                      <a:pt x="0" y="0"/>
                    </a:moveTo>
                    <a:lnTo>
                      <a:pt x="19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auto">
              <a:xfrm>
                <a:off x="4236" y="4177"/>
                <a:ext cx="49" cy="52"/>
              </a:xfrm>
              <a:custGeom>
                <a:avLst/>
                <a:gdLst>
                  <a:gd name="T0" fmla="*/ 0 w 197"/>
                  <a:gd name="T1" fmla="*/ 0 h 207"/>
                  <a:gd name="T2" fmla="*/ 197 w 197"/>
                  <a:gd name="T3" fmla="*/ 207 h 207"/>
                  <a:gd name="T4" fmla="*/ 0 w 197"/>
                  <a:gd name="T5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207">
                    <a:moveTo>
                      <a:pt x="0" y="0"/>
                    </a:moveTo>
                    <a:lnTo>
                      <a:pt x="19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auto">
              <a:xfrm>
                <a:off x="4252" y="4175"/>
                <a:ext cx="50" cy="50"/>
              </a:xfrm>
              <a:custGeom>
                <a:avLst/>
                <a:gdLst>
                  <a:gd name="T0" fmla="*/ 0 w 202"/>
                  <a:gd name="T1" fmla="*/ 0 h 202"/>
                  <a:gd name="T2" fmla="*/ 202 w 202"/>
                  <a:gd name="T3" fmla="*/ 202 h 202"/>
                  <a:gd name="T4" fmla="*/ 0 w 202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202">
                    <a:moveTo>
                      <a:pt x="0" y="0"/>
                    </a:moveTo>
                    <a:lnTo>
                      <a:pt x="202" y="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4270" y="4172"/>
                <a:ext cx="48" cy="52"/>
              </a:xfrm>
              <a:custGeom>
                <a:avLst/>
                <a:gdLst>
                  <a:gd name="T0" fmla="*/ 0 w 191"/>
                  <a:gd name="T1" fmla="*/ 0 h 207"/>
                  <a:gd name="T2" fmla="*/ 191 w 191"/>
                  <a:gd name="T3" fmla="*/ 207 h 207"/>
                  <a:gd name="T4" fmla="*/ 0 w 191"/>
                  <a:gd name="T5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1" h="207">
                    <a:moveTo>
                      <a:pt x="0" y="0"/>
                    </a:moveTo>
                    <a:lnTo>
                      <a:pt x="191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4292" y="4172"/>
                <a:ext cx="42" cy="47"/>
              </a:xfrm>
              <a:custGeom>
                <a:avLst/>
                <a:gdLst>
                  <a:gd name="T0" fmla="*/ 0 w 166"/>
                  <a:gd name="T1" fmla="*/ 0 h 187"/>
                  <a:gd name="T2" fmla="*/ 166 w 166"/>
                  <a:gd name="T3" fmla="*/ 187 h 187"/>
                  <a:gd name="T4" fmla="*/ 0 w 166"/>
                  <a:gd name="T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6" h="187">
                    <a:moveTo>
                      <a:pt x="0" y="0"/>
                    </a:moveTo>
                    <a:lnTo>
                      <a:pt x="166" y="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1" name="Freeform 110"/>
              <p:cNvSpPr>
                <a:spLocks/>
              </p:cNvSpPr>
              <p:nvPr/>
            </p:nvSpPr>
            <p:spPr bwMode="auto">
              <a:xfrm>
                <a:off x="4071" y="4175"/>
                <a:ext cx="253" cy="36"/>
              </a:xfrm>
              <a:custGeom>
                <a:avLst/>
                <a:gdLst>
                  <a:gd name="T0" fmla="*/ 0 w 1015"/>
                  <a:gd name="T1" fmla="*/ 142 h 142"/>
                  <a:gd name="T2" fmla="*/ 1015 w 1015"/>
                  <a:gd name="T3" fmla="*/ 0 h 142"/>
                  <a:gd name="T4" fmla="*/ 0 w 1015"/>
                  <a:gd name="T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15" h="142">
                    <a:moveTo>
                      <a:pt x="0" y="142"/>
                    </a:moveTo>
                    <a:lnTo>
                      <a:pt x="1015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" name="Freeform 111"/>
              <p:cNvSpPr>
                <a:spLocks/>
              </p:cNvSpPr>
              <p:nvPr/>
            </p:nvSpPr>
            <p:spPr bwMode="auto">
              <a:xfrm>
                <a:off x="4080" y="4184"/>
                <a:ext cx="253" cy="38"/>
              </a:xfrm>
              <a:custGeom>
                <a:avLst/>
                <a:gdLst>
                  <a:gd name="T0" fmla="*/ 0 w 1009"/>
                  <a:gd name="T1" fmla="*/ 153 h 153"/>
                  <a:gd name="T2" fmla="*/ 1009 w 1009"/>
                  <a:gd name="T3" fmla="*/ 0 h 153"/>
                  <a:gd name="T4" fmla="*/ 0 w 1009"/>
                  <a:gd name="T5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9" h="153">
                    <a:moveTo>
                      <a:pt x="0" y="153"/>
                    </a:moveTo>
                    <a:lnTo>
                      <a:pt x="1009" y="0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" name="Freeform 112"/>
              <p:cNvSpPr>
                <a:spLocks/>
              </p:cNvSpPr>
              <p:nvPr/>
            </p:nvSpPr>
            <p:spPr bwMode="auto">
              <a:xfrm>
                <a:off x="4088" y="4197"/>
                <a:ext cx="253" cy="37"/>
              </a:xfrm>
              <a:custGeom>
                <a:avLst/>
                <a:gdLst>
                  <a:gd name="T0" fmla="*/ 0 w 1015"/>
                  <a:gd name="T1" fmla="*/ 148 h 148"/>
                  <a:gd name="T2" fmla="*/ 1015 w 1015"/>
                  <a:gd name="T3" fmla="*/ 0 h 148"/>
                  <a:gd name="T4" fmla="*/ 0 w 1015"/>
                  <a:gd name="T5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15" h="148">
                    <a:moveTo>
                      <a:pt x="0" y="148"/>
                    </a:moveTo>
                    <a:lnTo>
                      <a:pt x="1015" y="0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" name="Freeform 113"/>
              <p:cNvSpPr>
                <a:spLocks/>
              </p:cNvSpPr>
              <p:nvPr/>
            </p:nvSpPr>
            <p:spPr bwMode="auto">
              <a:xfrm>
                <a:off x="4100" y="4207"/>
                <a:ext cx="254" cy="37"/>
              </a:xfrm>
              <a:custGeom>
                <a:avLst/>
                <a:gdLst>
                  <a:gd name="T0" fmla="*/ 0 w 1014"/>
                  <a:gd name="T1" fmla="*/ 148 h 148"/>
                  <a:gd name="T2" fmla="*/ 1014 w 1014"/>
                  <a:gd name="T3" fmla="*/ 0 h 148"/>
                  <a:gd name="T4" fmla="*/ 0 w 1014"/>
                  <a:gd name="T5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14" h="148">
                    <a:moveTo>
                      <a:pt x="0" y="148"/>
                    </a:moveTo>
                    <a:lnTo>
                      <a:pt x="1014" y="0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E4CFA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" name="Freeform 114"/>
              <p:cNvSpPr>
                <a:spLocks/>
              </p:cNvSpPr>
              <p:nvPr/>
            </p:nvSpPr>
            <p:spPr bwMode="auto">
              <a:xfrm>
                <a:off x="4438" y="3767"/>
                <a:ext cx="149" cy="189"/>
              </a:xfrm>
              <a:custGeom>
                <a:avLst/>
                <a:gdLst>
                  <a:gd name="T0" fmla="*/ 35 w 597"/>
                  <a:gd name="T1" fmla="*/ 0 h 754"/>
                  <a:gd name="T2" fmla="*/ 25 w 597"/>
                  <a:gd name="T3" fmla="*/ 10 h 754"/>
                  <a:gd name="T4" fmla="*/ 15 w 597"/>
                  <a:gd name="T5" fmla="*/ 24 h 754"/>
                  <a:gd name="T6" fmla="*/ 15 w 597"/>
                  <a:gd name="T7" fmla="*/ 34 h 754"/>
                  <a:gd name="T8" fmla="*/ 10 w 597"/>
                  <a:gd name="T9" fmla="*/ 44 h 754"/>
                  <a:gd name="T10" fmla="*/ 5 w 597"/>
                  <a:gd name="T11" fmla="*/ 54 h 754"/>
                  <a:gd name="T12" fmla="*/ 0 w 597"/>
                  <a:gd name="T13" fmla="*/ 69 h 754"/>
                  <a:gd name="T14" fmla="*/ 0 w 597"/>
                  <a:gd name="T15" fmla="*/ 133 h 754"/>
                  <a:gd name="T16" fmla="*/ 5 w 597"/>
                  <a:gd name="T17" fmla="*/ 148 h 754"/>
                  <a:gd name="T18" fmla="*/ 10 w 597"/>
                  <a:gd name="T19" fmla="*/ 162 h 754"/>
                  <a:gd name="T20" fmla="*/ 15 w 597"/>
                  <a:gd name="T21" fmla="*/ 177 h 754"/>
                  <a:gd name="T22" fmla="*/ 15 w 597"/>
                  <a:gd name="T23" fmla="*/ 192 h 754"/>
                  <a:gd name="T24" fmla="*/ 25 w 597"/>
                  <a:gd name="T25" fmla="*/ 207 h 754"/>
                  <a:gd name="T26" fmla="*/ 25 w 597"/>
                  <a:gd name="T27" fmla="*/ 222 h 754"/>
                  <a:gd name="T28" fmla="*/ 30 w 597"/>
                  <a:gd name="T29" fmla="*/ 236 h 754"/>
                  <a:gd name="T30" fmla="*/ 35 w 597"/>
                  <a:gd name="T31" fmla="*/ 246 h 754"/>
                  <a:gd name="T32" fmla="*/ 35 w 597"/>
                  <a:gd name="T33" fmla="*/ 261 h 754"/>
                  <a:gd name="T34" fmla="*/ 40 w 597"/>
                  <a:gd name="T35" fmla="*/ 271 h 754"/>
                  <a:gd name="T36" fmla="*/ 40 w 597"/>
                  <a:gd name="T37" fmla="*/ 281 h 754"/>
                  <a:gd name="T38" fmla="*/ 44 w 597"/>
                  <a:gd name="T39" fmla="*/ 291 h 754"/>
                  <a:gd name="T40" fmla="*/ 44 w 597"/>
                  <a:gd name="T41" fmla="*/ 315 h 754"/>
                  <a:gd name="T42" fmla="*/ 49 w 597"/>
                  <a:gd name="T43" fmla="*/ 320 h 754"/>
                  <a:gd name="T44" fmla="*/ 49 w 597"/>
                  <a:gd name="T45" fmla="*/ 335 h 754"/>
                  <a:gd name="T46" fmla="*/ 44 w 597"/>
                  <a:gd name="T47" fmla="*/ 335 h 754"/>
                  <a:gd name="T48" fmla="*/ 44 w 597"/>
                  <a:gd name="T49" fmla="*/ 340 h 754"/>
                  <a:gd name="T50" fmla="*/ 40 w 597"/>
                  <a:gd name="T51" fmla="*/ 345 h 754"/>
                  <a:gd name="T52" fmla="*/ 40 w 597"/>
                  <a:gd name="T53" fmla="*/ 355 h 754"/>
                  <a:gd name="T54" fmla="*/ 35 w 597"/>
                  <a:gd name="T55" fmla="*/ 365 h 754"/>
                  <a:gd name="T56" fmla="*/ 35 w 597"/>
                  <a:gd name="T57" fmla="*/ 389 h 754"/>
                  <a:gd name="T58" fmla="*/ 30 w 597"/>
                  <a:gd name="T59" fmla="*/ 399 h 754"/>
                  <a:gd name="T60" fmla="*/ 30 w 597"/>
                  <a:gd name="T61" fmla="*/ 414 h 754"/>
                  <a:gd name="T62" fmla="*/ 25 w 597"/>
                  <a:gd name="T63" fmla="*/ 424 h 754"/>
                  <a:gd name="T64" fmla="*/ 25 w 597"/>
                  <a:gd name="T65" fmla="*/ 488 h 754"/>
                  <a:gd name="T66" fmla="*/ 35 w 597"/>
                  <a:gd name="T67" fmla="*/ 517 h 754"/>
                  <a:gd name="T68" fmla="*/ 44 w 597"/>
                  <a:gd name="T69" fmla="*/ 547 h 754"/>
                  <a:gd name="T70" fmla="*/ 54 w 597"/>
                  <a:gd name="T71" fmla="*/ 572 h 754"/>
                  <a:gd name="T72" fmla="*/ 109 w 597"/>
                  <a:gd name="T73" fmla="*/ 626 h 754"/>
                  <a:gd name="T74" fmla="*/ 128 w 597"/>
                  <a:gd name="T75" fmla="*/ 636 h 754"/>
                  <a:gd name="T76" fmla="*/ 143 w 597"/>
                  <a:gd name="T77" fmla="*/ 641 h 754"/>
                  <a:gd name="T78" fmla="*/ 158 w 597"/>
                  <a:gd name="T79" fmla="*/ 646 h 754"/>
                  <a:gd name="T80" fmla="*/ 207 w 597"/>
                  <a:gd name="T81" fmla="*/ 646 h 754"/>
                  <a:gd name="T82" fmla="*/ 266 w 597"/>
                  <a:gd name="T83" fmla="*/ 754 h 754"/>
                  <a:gd name="T84" fmla="*/ 597 w 597"/>
                  <a:gd name="T85" fmla="*/ 705 h 754"/>
                  <a:gd name="T86" fmla="*/ 597 w 597"/>
                  <a:gd name="T87" fmla="*/ 49 h 754"/>
                  <a:gd name="T88" fmla="*/ 35 w 597"/>
                  <a:gd name="T89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7" h="754">
                    <a:moveTo>
                      <a:pt x="35" y="0"/>
                    </a:moveTo>
                    <a:lnTo>
                      <a:pt x="25" y="10"/>
                    </a:lnTo>
                    <a:lnTo>
                      <a:pt x="15" y="24"/>
                    </a:lnTo>
                    <a:lnTo>
                      <a:pt x="15" y="34"/>
                    </a:lnTo>
                    <a:lnTo>
                      <a:pt x="10" y="44"/>
                    </a:lnTo>
                    <a:lnTo>
                      <a:pt x="5" y="54"/>
                    </a:lnTo>
                    <a:lnTo>
                      <a:pt x="0" y="69"/>
                    </a:lnTo>
                    <a:lnTo>
                      <a:pt x="0" y="133"/>
                    </a:lnTo>
                    <a:lnTo>
                      <a:pt x="5" y="148"/>
                    </a:lnTo>
                    <a:lnTo>
                      <a:pt x="10" y="162"/>
                    </a:lnTo>
                    <a:lnTo>
                      <a:pt x="15" y="177"/>
                    </a:lnTo>
                    <a:lnTo>
                      <a:pt x="15" y="192"/>
                    </a:lnTo>
                    <a:lnTo>
                      <a:pt x="25" y="207"/>
                    </a:lnTo>
                    <a:lnTo>
                      <a:pt x="25" y="222"/>
                    </a:lnTo>
                    <a:lnTo>
                      <a:pt x="30" y="236"/>
                    </a:lnTo>
                    <a:lnTo>
                      <a:pt x="35" y="246"/>
                    </a:lnTo>
                    <a:lnTo>
                      <a:pt x="35" y="261"/>
                    </a:lnTo>
                    <a:lnTo>
                      <a:pt x="40" y="271"/>
                    </a:lnTo>
                    <a:lnTo>
                      <a:pt x="40" y="281"/>
                    </a:lnTo>
                    <a:lnTo>
                      <a:pt x="44" y="291"/>
                    </a:lnTo>
                    <a:lnTo>
                      <a:pt x="44" y="315"/>
                    </a:lnTo>
                    <a:lnTo>
                      <a:pt x="49" y="320"/>
                    </a:lnTo>
                    <a:lnTo>
                      <a:pt x="49" y="335"/>
                    </a:lnTo>
                    <a:lnTo>
                      <a:pt x="44" y="335"/>
                    </a:lnTo>
                    <a:lnTo>
                      <a:pt x="44" y="340"/>
                    </a:lnTo>
                    <a:lnTo>
                      <a:pt x="40" y="345"/>
                    </a:lnTo>
                    <a:lnTo>
                      <a:pt x="40" y="355"/>
                    </a:lnTo>
                    <a:lnTo>
                      <a:pt x="35" y="365"/>
                    </a:lnTo>
                    <a:lnTo>
                      <a:pt x="35" y="389"/>
                    </a:lnTo>
                    <a:lnTo>
                      <a:pt x="30" y="399"/>
                    </a:lnTo>
                    <a:lnTo>
                      <a:pt x="30" y="414"/>
                    </a:lnTo>
                    <a:lnTo>
                      <a:pt x="25" y="424"/>
                    </a:lnTo>
                    <a:lnTo>
                      <a:pt x="25" y="488"/>
                    </a:lnTo>
                    <a:lnTo>
                      <a:pt x="35" y="517"/>
                    </a:lnTo>
                    <a:lnTo>
                      <a:pt x="44" y="547"/>
                    </a:lnTo>
                    <a:lnTo>
                      <a:pt x="54" y="572"/>
                    </a:lnTo>
                    <a:lnTo>
                      <a:pt x="109" y="626"/>
                    </a:lnTo>
                    <a:lnTo>
                      <a:pt x="128" y="636"/>
                    </a:lnTo>
                    <a:lnTo>
                      <a:pt x="143" y="641"/>
                    </a:lnTo>
                    <a:lnTo>
                      <a:pt x="158" y="646"/>
                    </a:lnTo>
                    <a:lnTo>
                      <a:pt x="207" y="646"/>
                    </a:lnTo>
                    <a:lnTo>
                      <a:pt x="266" y="754"/>
                    </a:lnTo>
                    <a:lnTo>
                      <a:pt x="597" y="705"/>
                    </a:lnTo>
                    <a:lnTo>
                      <a:pt x="597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EE6D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4138" y="4184"/>
                <a:ext cx="100" cy="123"/>
              </a:xfrm>
              <a:custGeom>
                <a:avLst/>
                <a:gdLst>
                  <a:gd name="T0" fmla="*/ 394 w 399"/>
                  <a:gd name="T1" fmla="*/ 256 h 493"/>
                  <a:gd name="T2" fmla="*/ 384 w 399"/>
                  <a:gd name="T3" fmla="*/ 242 h 493"/>
                  <a:gd name="T4" fmla="*/ 369 w 399"/>
                  <a:gd name="T5" fmla="*/ 217 h 493"/>
                  <a:gd name="T6" fmla="*/ 359 w 399"/>
                  <a:gd name="T7" fmla="*/ 192 h 493"/>
                  <a:gd name="T8" fmla="*/ 340 w 399"/>
                  <a:gd name="T9" fmla="*/ 168 h 493"/>
                  <a:gd name="T10" fmla="*/ 325 w 399"/>
                  <a:gd name="T11" fmla="*/ 143 h 493"/>
                  <a:gd name="T12" fmla="*/ 315 w 399"/>
                  <a:gd name="T13" fmla="*/ 123 h 493"/>
                  <a:gd name="T14" fmla="*/ 310 w 399"/>
                  <a:gd name="T15" fmla="*/ 94 h 493"/>
                  <a:gd name="T16" fmla="*/ 305 w 399"/>
                  <a:gd name="T17" fmla="*/ 79 h 493"/>
                  <a:gd name="T18" fmla="*/ 310 w 399"/>
                  <a:gd name="T19" fmla="*/ 5 h 493"/>
                  <a:gd name="T20" fmla="*/ 300 w 399"/>
                  <a:gd name="T21" fmla="*/ 0 h 493"/>
                  <a:gd name="T22" fmla="*/ 285 w 399"/>
                  <a:gd name="T23" fmla="*/ 5 h 493"/>
                  <a:gd name="T24" fmla="*/ 266 w 399"/>
                  <a:gd name="T25" fmla="*/ 15 h 493"/>
                  <a:gd name="T26" fmla="*/ 256 w 399"/>
                  <a:gd name="T27" fmla="*/ 25 h 493"/>
                  <a:gd name="T28" fmla="*/ 241 w 399"/>
                  <a:gd name="T29" fmla="*/ 39 h 493"/>
                  <a:gd name="T30" fmla="*/ 226 w 399"/>
                  <a:gd name="T31" fmla="*/ 59 h 493"/>
                  <a:gd name="T32" fmla="*/ 207 w 399"/>
                  <a:gd name="T33" fmla="*/ 49 h 493"/>
                  <a:gd name="T34" fmla="*/ 192 w 399"/>
                  <a:gd name="T35" fmla="*/ 44 h 493"/>
                  <a:gd name="T36" fmla="*/ 172 w 399"/>
                  <a:gd name="T37" fmla="*/ 35 h 493"/>
                  <a:gd name="T38" fmla="*/ 152 w 399"/>
                  <a:gd name="T39" fmla="*/ 25 h 493"/>
                  <a:gd name="T40" fmla="*/ 133 w 399"/>
                  <a:gd name="T41" fmla="*/ 15 h 493"/>
                  <a:gd name="T42" fmla="*/ 108 w 399"/>
                  <a:gd name="T43" fmla="*/ 20 h 493"/>
                  <a:gd name="T44" fmla="*/ 83 w 399"/>
                  <a:gd name="T45" fmla="*/ 39 h 493"/>
                  <a:gd name="T46" fmla="*/ 69 w 399"/>
                  <a:gd name="T47" fmla="*/ 59 h 493"/>
                  <a:gd name="T48" fmla="*/ 64 w 399"/>
                  <a:gd name="T49" fmla="*/ 69 h 493"/>
                  <a:gd name="T50" fmla="*/ 59 w 399"/>
                  <a:gd name="T51" fmla="*/ 79 h 493"/>
                  <a:gd name="T52" fmla="*/ 54 w 399"/>
                  <a:gd name="T53" fmla="*/ 94 h 493"/>
                  <a:gd name="T54" fmla="*/ 44 w 399"/>
                  <a:gd name="T55" fmla="*/ 108 h 493"/>
                  <a:gd name="T56" fmla="*/ 34 w 399"/>
                  <a:gd name="T57" fmla="*/ 123 h 493"/>
                  <a:gd name="T58" fmla="*/ 24 w 399"/>
                  <a:gd name="T59" fmla="*/ 138 h 493"/>
                  <a:gd name="T60" fmla="*/ 9 w 399"/>
                  <a:gd name="T61" fmla="*/ 158 h 493"/>
                  <a:gd name="T62" fmla="*/ 4 w 399"/>
                  <a:gd name="T63" fmla="*/ 178 h 493"/>
                  <a:gd name="T64" fmla="*/ 0 w 399"/>
                  <a:gd name="T65" fmla="*/ 197 h 493"/>
                  <a:gd name="T66" fmla="*/ 4 w 399"/>
                  <a:gd name="T67" fmla="*/ 217 h 493"/>
                  <a:gd name="T68" fmla="*/ 9 w 399"/>
                  <a:gd name="T69" fmla="*/ 242 h 493"/>
                  <a:gd name="T70" fmla="*/ 19 w 399"/>
                  <a:gd name="T71" fmla="*/ 266 h 493"/>
                  <a:gd name="T72" fmla="*/ 29 w 399"/>
                  <a:gd name="T73" fmla="*/ 281 h 493"/>
                  <a:gd name="T74" fmla="*/ 59 w 399"/>
                  <a:gd name="T75" fmla="*/ 316 h 493"/>
                  <a:gd name="T76" fmla="*/ 83 w 399"/>
                  <a:gd name="T77" fmla="*/ 330 h 493"/>
                  <a:gd name="T78" fmla="*/ 103 w 399"/>
                  <a:gd name="T79" fmla="*/ 350 h 493"/>
                  <a:gd name="T80" fmla="*/ 128 w 399"/>
                  <a:gd name="T81" fmla="*/ 370 h 493"/>
                  <a:gd name="T82" fmla="*/ 162 w 399"/>
                  <a:gd name="T83" fmla="*/ 390 h 493"/>
                  <a:gd name="T84" fmla="*/ 192 w 399"/>
                  <a:gd name="T85" fmla="*/ 409 h 493"/>
                  <a:gd name="T86" fmla="*/ 231 w 399"/>
                  <a:gd name="T87" fmla="*/ 444 h 493"/>
                  <a:gd name="T88" fmla="*/ 256 w 399"/>
                  <a:gd name="T89" fmla="*/ 463 h 493"/>
                  <a:gd name="T90" fmla="*/ 276 w 399"/>
                  <a:gd name="T91" fmla="*/ 478 h 493"/>
                  <a:gd name="T92" fmla="*/ 295 w 399"/>
                  <a:gd name="T93" fmla="*/ 493 h 493"/>
                  <a:gd name="T94" fmla="*/ 399 w 399"/>
                  <a:gd name="T95" fmla="*/ 261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9" h="493">
                    <a:moveTo>
                      <a:pt x="399" y="261"/>
                    </a:moveTo>
                    <a:lnTo>
                      <a:pt x="394" y="256"/>
                    </a:lnTo>
                    <a:lnTo>
                      <a:pt x="394" y="251"/>
                    </a:lnTo>
                    <a:lnTo>
                      <a:pt x="384" y="242"/>
                    </a:lnTo>
                    <a:lnTo>
                      <a:pt x="379" y="232"/>
                    </a:lnTo>
                    <a:lnTo>
                      <a:pt x="369" y="217"/>
                    </a:lnTo>
                    <a:lnTo>
                      <a:pt x="364" y="207"/>
                    </a:lnTo>
                    <a:lnTo>
                      <a:pt x="359" y="192"/>
                    </a:lnTo>
                    <a:lnTo>
                      <a:pt x="350" y="182"/>
                    </a:lnTo>
                    <a:lnTo>
                      <a:pt x="340" y="168"/>
                    </a:lnTo>
                    <a:lnTo>
                      <a:pt x="335" y="158"/>
                    </a:lnTo>
                    <a:lnTo>
                      <a:pt x="325" y="143"/>
                    </a:lnTo>
                    <a:lnTo>
                      <a:pt x="320" y="133"/>
                    </a:lnTo>
                    <a:lnTo>
                      <a:pt x="315" y="123"/>
                    </a:lnTo>
                    <a:lnTo>
                      <a:pt x="310" y="108"/>
                    </a:lnTo>
                    <a:lnTo>
                      <a:pt x="310" y="94"/>
                    </a:lnTo>
                    <a:lnTo>
                      <a:pt x="305" y="84"/>
                    </a:lnTo>
                    <a:lnTo>
                      <a:pt x="305" y="79"/>
                    </a:lnTo>
                    <a:lnTo>
                      <a:pt x="310" y="69"/>
                    </a:lnTo>
                    <a:lnTo>
                      <a:pt x="310" y="5"/>
                    </a:lnTo>
                    <a:lnTo>
                      <a:pt x="305" y="5"/>
                    </a:lnTo>
                    <a:lnTo>
                      <a:pt x="300" y="0"/>
                    </a:lnTo>
                    <a:lnTo>
                      <a:pt x="295" y="5"/>
                    </a:lnTo>
                    <a:lnTo>
                      <a:pt x="285" y="5"/>
                    </a:lnTo>
                    <a:lnTo>
                      <a:pt x="276" y="15"/>
                    </a:lnTo>
                    <a:lnTo>
                      <a:pt x="266" y="15"/>
                    </a:lnTo>
                    <a:lnTo>
                      <a:pt x="261" y="25"/>
                    </a:lnTo>
                    <a:lnTo>
                      <a:pt x="256" y="25"/>
                    </a:lnTo>
                    <a:lnTo>
                      <a:pt x="251" y="35"/>
                    </a:lnTo>
                    <a:lnTo>
                      <a:pt x="241" y="39"/>
                    </a:lnTo>
                    <a:lnTo>
                      <a:pt x="226" y="54"/>
                    </a:lnTo>
                    <a:lnTo>
                      <a:pt x="226" y="59"/>
                    </a:lnTo>
                    <a:lnTo>
                      <a:pt x="211" y="59"/>
                    </a:lnTo>
                    <a:lnTo>
                      <a:pt x="207" y="49"/>
                    </a:lnTo>
                    <a:lnTo>
                      <a:pt x="202" y="49"/>
                    </a:lnTo>
                    <a:lnTo>
                      <a:pt x="192" y="44"/>
                    </a:lnTo>
                    <a:lnTo>
                      <a:pt x="182" y="39"/>
                    </a:lnTo>
                    <a:lnTo>
                      <a:pt x="172" y="35"/>
                    </a:lnTo>
                    <a:lnTo>
                      <a:pt x="162" y="25"/>
                    </a:lnTo>
                    <a:lnTo>
                      <a:pt x="152" y="25"/>
                    </a:lnTo>
                    <a:lnTo>
                      <a:pt x="142" y="20"/>
                    </a:lnTo>
                    <a:lnTo>
                      <a:pt x="133" y="15"/>
                    </a:lnTo>
                    <a:lnTo>
                      <a:pt x="118" y="15"/>
                    </a:lnTo>
                    <a:lnTo>
                      <a:pt x="108" y="20"/>
                    </a:lnTo>
                    <a:lnTo>
                      <a:pt x="88" y="39"/>
                    </a:lnTo>
                    <a:lnTo>
                      <a:pt x="83" y="39"/>
                    </a:lnTo>
                    <a:lnTo>
                      <a:pt x="83" y="44"/>
                    </a:lnTo>
                    <a:lnTo>
                      <a:pt x="69" y="59"/>
                    </a:lnTo>
                    <a:lnTo>
                      <a:pt x="69" y="64"/>
                    </a:lnTo>
                    <a:lnTo>
                      <a:pt x="64" y="69"/>
                    </a:lnTo>
                    <a:lnTo>
                      <a:pt x="64" y="74"/>
                    </a:lnTo>
                    <a:lnTo>
                      <a:pt x="59" y="79"/>
                    </a:lnTo>
                    <a:lnTo>
                      <a:pt x="59" y="84"/>
                    </a:lnTo>
                    <a:lnTo>
                      <a:pt x="54" y="94"/>
                    </a:lnTo>
                    <a:lnTo>
                      <a:pt x="49" y="99"/>
                    </a:lnTo>
                    <a:lnTo>
                      <a:pt x="44" y="108"/>
                    </a:lnTo>
                    <a:lnTo>
                      <a:pt x="34" y="118"/>
                    </a:lnTo>
                    <a:lnTo>
                      <a:pt x="34" y="123"/>
                    </a:lnTo>
                    <a:lnTo>
                      <a:pt x="24" y="133"/>
                    </a:lnTo>
                    <a:lnTo>
                      <a:pt x="24" y="138"/>
                    </a:lnTo>
                    <a:lnTo>
                      <a:pt x="19" y="148"/>
                    </a:lnTo>
                    <a:lnTo>
                      <a:pt x="9" y="158"/>
                    </a:lnTo>
                    <a:lnTo>
                      <a:pt x="9" y="168"/>
                    </a:lnTo>
                    <a:lnTo>
                      <a:pt x="4" y="178"/>
                    </a:lnTo>
                    <a:lnTo>
                      <a:pt x="4" y="187"/>
                    </a:lnTo>
                    <a:lnTo>
                      <a:pt x="0" y="197"/>
                    </a:lnTo>
                    <a:lnTo>
                      <a:pt x="0" y="207"/>
                    </a:lnTo>
                    <a:lnTo>
                      <a:pt x="4" y="217"/>
                    </a:lnTo>
                    <a:lnTo>
                      <a:pt x="4" y="232"/>
                    </a:lnTo>
                    <a:lnTo>
                      <a:pt x="9" y="242"/>
                    </a:lnTo>
                    <a:lnTo>
                      <a:pt x="9" y="251"/>
                    </a:lnTo>
                    <a:lnTo>
                      <a:pt x="19" y="266"/>
                    </a:lnTo>
                    <a:lnTo>
                      <a:pt x="24" y="271"/>
                    </a:lnTo>
                    <a:lnTo>
                      <a:pt x="29" y="281"/>
                    </a:lnTo>
                    <a:lnTo>
                      <a:pt x="34" y="291"/>
                    </a:lnTo>
                    <a:lnTo>
                      <a:pt x="59" y="316"/>
                    </a:lnTo>
                    <a:lnTo>
                      <a:pt x="69" y="321"/>
                    </a:lnTo>
                    <a:lnTo>
                      <a:pt x="83" y="330"/>
                    </a:lnTo>
                    <a:lnTo>
                      <a:pt x="93" y="335"/>
                    </a:lnTo>
                    <a:lnTo>
                      <a:pt x="103" y="350"/>
                    </a:lnTo>
                    <a:lnTo>
                      <a:pt x="118" y="360"/>
                    </a:lnTo>
                    <a:lnTo>
                      <a:pt x="128" y="370"/>
                    </a:lnTo>
                    <a:lnTo>
                      <a:pt x="147" y="380"/>
                    </a:lnTo>
                    <a:lnTo>
                      <a:pt x="162" y="390"/>
                    </a:lnTo>
                    <a:lnTo>
                      <a:pt x="177" y="399"/>
                    </a:lnTo>
                    <a:lnTo>
                      <a:pt x="192" y="409"/>
                    </a:lnTo>
                    <a:lnTo>
                      <a:pt x="216" y="434"/>
                    </a:lnTo>
                    <a:lnTo>
                      <a:pt x="231" y="444"/>
                    </a:lnTo>
                    <a:lnTo>
                      <a:pt x="246" y="454"/>
                    </a:lnTo>
                    <a:lnTo>
                      <a:pt x="256" y="463"/>
                    </a:lnTo>
                    <a:lnTo>
                      <a:pt x="266" y="468"/>
                    </a:lnTo>
                    <a:lnTo>
                      <a:pt x="276" y="478"/>
                    </a:lnTo>
                    <a:lnTo>
                      <a:pt x="285" y="483"/>
                    </a:lnTo>
                    <a:lnTo>
                      <a:pt x="295" y="493"/>
                    </a:lnTo>
                    <a:lnTo>
                      <a:pt x="300" y="493"/>
                    </a:lnTo>
                    <a:lnTo>
                      <a:pt x="399" y="261"/>
                    </a:lnTo>
                    <a:close/>
                  </a:path>
                </a:pathLst>
              </a:custGeom>
              <a:solidFill>
                <a:srgbClr val="FEE6D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426" y="3675"/>
                <a:ext cx="244" cy="246"/>
              </a:xfrm>
              <a:custGeom>
                <a:avLst/>
                <a:gdLst>
                  <a:gd name="T0" fmla="*/ 537 w 976"/>
                  <a:gd name="T1" fmla="*/ 54 h 986"/>
                  <a:gd name="T2" fmla="*/ 507 w 976"/>
                  <a:gd name="T3" fmla="*/ 34 h 986"/>
                  <a:gd name="T4" fmla="*/ 463 w 976"/>
                  <a:gd name="T5" fmla="*/ 15 h 986"/>
                  <a:gd name="T6" fmla="*/ 404 w 976"/>
                  <a:gd name="T7" fmla="*/ 5 h 986"/>
                  <a:gd name="T8" fmla="*/ 320 w 976"/>
                  <a:gd name="T9" fmla="*/ 5 h 986"/>
                  <a:gd name="T10" fmla="*/ 227 w 976"/>
                  <a:gd name="T11" fmla="*/ 34 h 986"/>
                  <a:gd name="T12" fmla="*/ 143 w 976"/>
                  <a:gd name="T13" fmla="*/ 79 h 986"/>
                  <a:gd name="T14" fmla="*/ 54 w 976"/>
                  <a:gd name="T15" fmla="*/ 163 h 986"/>
                  <a:gd name="T16" fmla="*/ 15 w 976"/>
                  <a:gd name="T17" fmla="*/ 237 h 986"/>
                  <a:gd name="T18" fmla="*/ 0 w 976"/>
                  <a:gd name="T19" fmla="*/ 315 h 986"/>
                  <a:gd name="T20" fmla="*/ 15 w 976"/>
                  <a:gd name="T21" fmla="*/ 365 h 986"/>
                  <a:gd name="T22" fmla="*/ 24 w 976"/>
                  <a:gd name="T23" fmla="*/ 394 h 986"/>
                  <a:gd name="T24" fmla="*/ 39 w 976"/>
                  <a:gd name="T25" fmla="*/ 419 h 986"/>
                  <a:gd name="T26" fmla="*/ 59 w 976"/>
                  <a:gd name="T27" fmla="*/ 449 h 986"/>
                  <a:gd name="T28" fmla="*/ 79 w 976"/>
                  <a:gd name="T29" fmla="*/ 478 h 986"/>
                  <a:gd name="T30" fmla="*/ 108 w 976"/>
                  <a:gd name="T31" fmla="*/ 523 h 986"/>
                  <a:gd name="T32" fmla="*/ 133 w 976"/>
                  <a:gd name="T33" fmla="*/ 562 h 986"/>
                  <a:gd name="T34" fmla="*/ 157 w 976"/>
                  <a:gd name="T35" fmla="*/ 592 h 986"/>
                  <a:gd name="T36" fmla="*/ 177 w 976"/>
                  <a:gd name="T37" fmla="*/ 621 h 986"/>
                  <a:gd name="T38" fmla="*/ 236 w 976"/>
                  <a:gd name="T39" fmla="*/ 621 h 986"/>
                  <a:gd name="T40" fmla="*/ 246 w 976"/>
                  <a:gd name="T41" fmla="*/ 601 h 986"/>
                  <a:gd name="T42" fmla="*/ 271 w 976"/>
                  <a:gd name="T43" fmla="*/ 572 h 986"/>
                  <a:gd name="T44" fmla="*/ 320 w 976"/>
                  <a:gd name="T45" fmla="*/ 582 h 986"/>
                  <a:gd name="T46" fmla="*/ 340 w 976"/>
                  <a:gd name="T47" fmla="*/ 611 h 986"/>
                  <a:gd name="T48" fmla="*/ 350 w 976"/>
                  <a:gd name="T49" fmla="*/ 656 h 986"/>
                  <a:gd name="T50" fmla="*/ 355 w 976"/>
                  <a:gd name="T51" fmla="*/ 695 h 986"/>
                  <a:gd name="T52" fmla="*/ 345 w 976"/>
                  <a:gd name="T53" fmla="*/ 735 h 986"/>
                  <a:gd name="T54" fmla="*/ 335 w 976"/>
                  <a:gd name="T55" fmla="*/ 754 h 986"/>
                  <a:gd name="T56" fmla="*/ 320 w 976"/>
                  <a:gd name="T57" fmla="*/ 774 h 986"/>
                  <a:gd name="T58" fmla="*/ 305 w 976"/>
                  <a:gd name="T59" fmla="*/ 794 h 986"/>
                  <a:gd name="T60" fmla="*/ 300 w 976"/>
                  <a:gd name="T61" fmla="*/ 809 h 986"/>
                  <a:gd name="T62" fmla="*/ 300 w 976"/>
                  <a:gd name="T63" fmla="*/ 823 h 986"/>
                  <a:gd name="T64" fmla="*/ 340 w 976"/>
                  <a:gd name="T65" fmla="*/ 853 h 986"/>
                  <a:gd name="T66" fmla="*/ 434 w 976"/>
                  <a:gd name="T67" fmla="*/ 942 h 986"/>
                  <a:gd name="T68" fmla="*/ 463 w 976"/>
                  <a:gd name="T69" fmla="*/ 971 h 986"/>
                  <a:gd name="T70" fmla="*/ 488 w 976"/>
                  <a:gd name="T71" fmla="*/ 981 h 986"/>
                  <a:gd name="T72" fmla="*/ 552 w 976"/>
                  <a:gd name="T73" fmla="*/ 986 h 986"/>
                  <a:gd name="T74" fmla="*/ 710 w 976"/>
                  <a:gd name="T75" fmla="*/ 966 h 986"/>
                  <a:gd name="T76" fmla="*/ 715 w 976"/>
                  <a:gd name="T77" fmla="*/ 932 h 986"/>
                  <a:gd name="T78" fmla="*/ 729 w 976"/>
                  <a:gd name="T79" fmla="*/ 907 h 986"/>
                  <a:gd name="T80" fmla="*/ 764 w 976"/>
                  <a:gd name="T81" fmla="*/ 863 h 986"/>
                  <a:gd name="T82" fmla="*/ 813 w 976"/>
                  <a:gd name="T83" fmla="*/ 813 h 986"/>
                  <a:gd name="T84" fmla="*/ 867 w 976"/>
                  <a:gd name="T85" fmla="*/ 754 h 986"/>
                  <a:gd name="T86" fmla="*/ 917 w 976"/>
                  <a:gd name="T87" fmla="*/ 680 h 986"/>
                  <a:gd name="T88" fmla="*/ 951 w 976"/>
                  <a:gd name="T89" fmla="*/ 611 h 986"/>
                  <a:gd name="T90" fmla="*/ 976 w 976"/>
                  <a:gd name="T91" fmla="*/ 537 h 986"/>
                  <a:gd name="T92" fmla="*/ 971 w 976"/>
                  <a:gd name="T93" fmla="*/ 449 h 986"/>
                  <a:gd name="T94" fmla="*/ 951 w 976"/>
                  <a:gd name="T95" fmla="*/ 370 h 986"/>
                  <a:gd name="T96" fmla="*/ 922 w 976"/>
                  <a:gd name="T97" fmla="*/ 286 h 986"/>
                  <a:gd name="T98" fmla="*/ 887 w 976"/>
                  <a:gd name="T99" fmla="*/ 212 h 986"/>
                  <a:gd name="T100" fmla="*/ 853 w 976"/>
                  <a:gd name="T101" fmla="*/ 148 h 986"/>
                  <a:gd name="T102" fmla="*/ 803 w 976"/>
                  <a:gd name="T103" fmla="*/ 99 h 986"/>
                  <a:gd name="T104" fmla="*/ 729 w 976"/>
                  <a:gd name="T105" fmla="*/ 59 h 986"/>
                  <a:gd name="T106" fmla="*/ 596 w 976"/>
                  <a:gd name="T107" fmla="*/ 44 h 986"/>
                  <a:gd name="T108" fmla="*/ 562 w 976"/>
                  <a:gd name="T109" fmla="*/ 59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76" h="986">
                    <a:moveTo>
                      <a:pt x="542" y="59"/>
                    </a:moveTo>
                    <a:lnTo>
                      <a:pt x="537" y="59"/>
                    </a:lnTo>
                    <a:lnTo>
                      <a:pt x="537" y="54"/>
                    </a:lnTo>
                    <a:lnTo>
                      <a:pt x="527" y="44"/>
                    </a:lnTo>
                    <a:lnTo>
                      <a:pt x="517" y="44"/>
                    </a:lnTo>
                    <a:lnTo>
                      <a:pt x="507" y="34"/>
                    </a:lnTo>
                    <a:lnTo>
                      <a:pt x="498" y="29"/>
                    </a:lnTo>
                    <a:lnTo>
                      <a:pt x="483" y="20"/>
                    </a:lnTo>
                    <a:lnTo>
                      <a:pt x="463" y="15"/>
                    </a:lnTo>
                    <a:lnTo>
                      <a:pt x="443" y="10"/>
                    </a:lnTo>
                    <a:lnTo>
                      <a:pt x="424" y="5"/>
                    </a:lnTo>
                    <a:lnTo>
                      <a:pt x="404" y="5"/>
                    </a:lnTo>
                    <a:lnTo>
                      <a:pt x="379" y="0"/>
                    </a:lnTo>
                    <a:lnTo>
                      <a:pt x="350" y="0"/>
                    </a:lnTo>
                    <a:lnTo>
                      <a:pt x="320" y="5"/>
                    </a:lnTo>
                    <a:lnTo>
                      <a:pt x="286" y="10"/>
                    </a:lnTo>
                    <a:lnTo>
                      <a:pt x="256" y="20"/>
                    </a:lnTo>
                    <a:lnTo>
                      <a:pt x="227" y="34"/>
                    </a:lnTo>
                    <a:lnTo>
                      <a:pt x="192" y="44"/>
                    </a:lnTo>
                    <a:lnTo>
                      <a:pt x="162" y="64"/>
                    </a:lnTo>
                    <a:lnTo>
                      <a:pt x="143" y="79"/>
                    </a:lnTo>
                    <a:lnTo>
                      <a:pt x="113" y="99"/>
                    </a:lnTo>
                    <a:lnTo>
                      <a:pt x="69" y="143"/>
                    </a:lnTo>
                    <a:lnTo>
                      <a:pt x="54" y="163"/>
                    </a:lnTo>
                    <a:lnTo>
                      <a:pt x="34" y="187"/>
                    </a:lnTo>
                    <a:lnTo>
                      <a:pt x="24" y="212"/>
                    </a:lnTo>
                    <a:lnTo>
                      <a:pt x="15" y="237"/>
                    </a:lnTo>
                    <a:lnTo>
                      <a:pt x="5" y="256"/>
                    </a:lnTo>
                    <a:lnTo>
                      <a:pt x="0" y="276"/>
                    </a:lnTo>
                    <a:lnTo>
                      <a:pt x="0" y="315"/>
                    </a:lnTo>
                    <a:lnTo>
                      <a:pt x="5" y="335"/>
                    </a:lnTo>
                    <a:lnTo>
                      <a:pt x="10" y="350"/>
                    </a:lnTo>
                    <a:lnTo>
                      <a:pt x="15" y="365"/>
                    </a:lnTo>
                    <a:lnTo>
                      <a:pt x="19" y="375"/>
                    </a:lnTo>
                    <a:lnTo>
                      <a:pt x="19" y="384"/>
                    </a:lnTo>
                    <a:lnTo>
                      <a:pt x="24" y="394"/>
                    </a:lnTo>
                    <a:lnTo>
                      <a:pt x="29" y="404"/>
                    </a:lnTo>
                    <a:lnTo>
                      <a:pt x="34" y="414"/>
                    </a:lnTo>
                    <a:lnTo>
                      <a:pt x="39" y="419"/>
                    </a:lnTo>
                    <a:lnTo>
                      <a:pt x="44" y="429"/>
                    </a:lnTo>
                    <a:lnTo>
                      <a:pt x="54" y="439"/>
                    </a:lnTo>
                    <a:lnTo>
                      <a:pt x="59" y="449"/>
                    </a:lnTo>
                    <a:lnTo>
                      <a:pt x="69" y="458"/>
                    </a:lnTo>
                    <a:lnTo>
                      <a:pt x="74" y="468"/>
                    </a:lnTo>
                    <a:lnTo>
                      <a:pt x="79" y="478"/>
                    </a:lnTo>
                    <a:lnTo>
                      <a:pt x="93" y="493"/>
                    </a:lnTo>
                    <a:lnTo>
                      <a:pt x="98" y="508"/>
                    </a:lnTo>
                    <a:lnTo>
                      <a:pt x="108" y="523"/>
                    </a:lnTo>
                    <a:lnTo>
                      <a:pt x="118" y="537"/>
                    </a:lnTo>
                    <a:lnTo>
                      <a:pt x="128" y="547"/>
                    </a:lnTo>
                    <a:lnTo>
                      <a:pt x="133" y="562"/>
                    </a:lnTo>
                    <a:lnTo>
                      <a:pt x="143" y="572"/>
                    </a:lnTo>
                    <a:lnTo>
                      <a:pt x="153" y="587"/>
                    </a:lnTo>
                    <a:lnTo>
                      <a:pt x="157" y="592"/>
                    </a:lnTo>
                    <a:lnTo>
                      <a:pt x="162" y="601"/>
                    </a:lnTo>
                    <a:lnTo>
                      <a:pt x="177" y="616"/>
                    </a:lnTo>
                    <a:lnTo>
                      <a:pt x="177" y="621"/>
                    </a:lnTo>
                    <a:lnTo>
                      <a:pt x="187" y="631"/>
                    </a:lnTo>
                    <a:lnTo>
                      <a:pt x="236" y="641"/>
                    </a:lnTo>
                    <a:lnTo>
                      <a:pt x="236" y="621"/>
                    </a:lnTo>
                    <a:lnTo>
                      <a:pt x="241" y="616"/>
                    </a:lnTo>
                    <a:lnTo>
                      <a:pt x="241" y="611"/>
                    </a:lnTo>
                    <a:lnTo>
                      <a:pt x="246" y="601"/>
                    </a:lnTo>
                    <a:lnTo>
                      <a:pt x="251" y="597"/>
                    </a:lnTo>
                    <a:lnTo>
                      <a:pt x="251" y="592"/>
                    </a:lnTo>
                    <a:lnTo>
                      <a:pt x="271" y="572"/>
                    </a:lnTo>
                    <a:lnTo>
                      <a:pt x="296" y="572"/>
                    </a:lnTo>
                    <a:lnTo>
                      <a:pt x="310" y="577"/>
                    </a:lnTo>
                    <a:lnTo>
                      <a:pt x="320" y="582"/>
                    </a:lnTo>
                    <a:lnTo>
                      <a:pt x="325" y="592"/>
                    </a:lnTo>
                    <a:lnTo>
                      <a:pt x="335" y="601"/>
                    </a:lnTo>
                    <a:lnTo>
                      <a:pt x="340" y="611"/>
                    </a:lnTo>
                    <a:lnTo>
                      <a:pt x="345" y="626"/>
                    </a:lnTo>
                    <a:lnTo>
                      <a:pt x="345" y="641"/>
                    </a:lnTo>
                    <a:lnTo>
                      <a:pt x="350" y="656"/>
                    </a:lnTo>
                    <a:lnTo>
                      <a:pt x="350" y="670"/>
                    </a:lnTo>
                    <a:lnTo>
                      <a:pt x="355" y="680"/>
                    </a:lnTo>
                    <a:lnTo>
                      <a:pt x="355" y="695"/>
                    </a:lnTo>
                    <a:lnTo>
                      <a:pt x="350" y="710"/>
                    </a:lnTo>
                    <a:lnTo>
                      <a:pt x="350" y="725"/>
                    </a:lnTo>
                    <a:lnTo>
                      <a:pt x="345" y="735"/>
                    </a:lnTo>
                    <a:lnTo>
                      <a:pt x="345" y="739"/>
                    </a:lnTo>
                    <a:lnTo>
                      <a:pt x="335" y="749"/>
                    </a:lnTo>
                    <a:lnTo>
                      <a:pt x="335" y="754"/>
                    </a:lnTo>
                    <a:lnTo>
                      <a:pt x="325" y="764"/>
                    </a:lnTo>
                    <a:lnTo>
                      <a:pt x="320" y="764"/>
                    </a:lnTo>
                    <a:lnTo>
                      <a:pt x="320" y="774"/>
                    </a:lnTo>
                    <a:lnTo>
                      <a:pt x="310" y="784"/>
                    </a:lnTo>
                    <a:lnTo>
                      <a:pt x="310" y="789"/>
                    </a:lnTo>
                    <a:lnTo>
                      <a:pt x="305" y="794"/>
                    </a:lnTo>
                    <a:lnTo>
                      <a:pt x="305" y="804"/>
                    </a:lnTo>
                    <a:lnTo>
                      <a:pt x="300" y="804"/>
                    </a:lnTo>
                    <a:lnTo>
                      <a:pt x="300" y="809"/>
                    </a:lnTo>
                    <a:lnTo>
                      <a:pt x="296" y="813"/>
                    </a:lnTo>
                    <a:lnTo>
                      <a:pt x="296" y="823"/>
                    </a:lnTo>
                    <a:lnTo>
                      <a:pt x="300" y="823"/>
                    </a:lnTo>
                    <a:lnTo>
                      <a:pt x="310" y="828"/>
                    </a:lnTo>
                    <a:lnTo>
                      <a:pt x="330" y="848"/>
                    </a:lnTo>
                    <a:lnTo>
                      <a:pt x="340" y="853"/>
                    </a:lnTo>
                    <a:lnTo>
                      <a:pt x="365" y="878"/>
                    </a:lnTo>
                    <a:lnTo>
                      <a:pt x="379" y="887"/>
                    </a:lnTo>
                    <a:lnTo>
                      <a:pt x="434" y="942"/>
                    </a:lnTo>
                    <a:lnTo>
                      <a:pt x="438" y="952"/>
                    </a:lnTo>
                    <a:lnTo>
                      <a:pt x="453" y="966"/>
                    </a:lnTo>
                    <a:lnTo>
                      <a:pt x="463" y="971"/>
                    </a:lnTo>
                    <a:lnTo>
                      <a:pt x="468" y="971"/>
                    </a:lnTo>
                    <a:lnTo>
                      <a:pt x="478" y="976"/>
                    </a:lnTo>
                    <a:lnTo>
                      <a:pt x="488" y="981"/>
                    </a:lnTo>
                    <a:lnTo>
                      <a:pt x="512" y="981"/>
                    </a:lnTo>
                    <a:lnTo>
                      <a:pt x="527" y="986"/>
                    </a:lnTo>
                    <a:lnTo>
                      <a:pt x="552" y="986"/>
                    </a:lnTo>
                    <a:lnTo>
                      <a:pt x="591" y="956"/>
                    </a:lnTo>
                    <a:lnTo>
                      <a:pt x="650" y="986"/>
                    </a:lnTo>
                    <a:lnTo>
                      <a:pt x="710" y="966"/>
                    </a:lnTo>
                    <a:lnTo>
                      <a:pt x="710" y="947"/>
                    </a:lnTo>
                    <a:lnTo>
                      <a:pt x="715" y="942"/>
                    </a:lnTo>
                    <a:lnTo>
                      <a:pt x="715" y="932"/>
                    </a:lnTo>
                    <a:lnTo>
                      <a:pt x="719" y="922"/>
                    </a:lnTo>
                    <a:lnTo>
                      <a:pt x="724" y="917"/>
                    </a:lnTo>
                    <a:lnTo>
                      <a:pt x="729" y="907"/>
                    </a:lnTo>
                    <a:lnTo>
                      <a:pt x="739" y="892"/>
                    </a:lnTo>
                    <a:lnTo>
                      <a:pt x="754" y="878"/>
                    </a:lnTo>
                    <a:lnTo>
                      <a:pt x="764" y="863"/>
                    </a:lnTo>
                    <a:lnTo>
                      <a:pt x="779" y="848"/>
                    </a:lnTo>
                    <a:lnTo>
                      <a:pt x="798" y="833"/>
                    </a:lnTo>
                    <a:lnTo>
                      <a:pt x="813" y="813"/>
                    </a:lnTo>
                    <a:lnTo>
                      <a:pt x="833" y="794"/>
                    </a:lnTo>
                    <a:lnTo>
                      <a:pt x="848" y="774"/>
                    </a:lnTo>
                    <a:lnTo>
                      <a:pt x="867" y="754"/>
                    </a:lnTo>
                    <a:lnTo>
                      <a:pt x="887" y="730"/>
                    </a:lnTo>
                    <a:lnTo>
                      <a:pt x="897" y="705"/>
                    </a:lnTo>
                    <a:lnTo>
                      <a:pt x="917" y="680"/>
                    </a:lnTo>
                    <a:lnTo>
                      <a:pt x="931" y="656"/>
                    </a:lnTo>
                    <a:lnTo>
                      <a:pt x="941" y="631"/>
                    </a:lnTo>
                    <a:lnTo>
                      <a:pt x="951" y="611"/>
                    </a:lnTo>
                    <a:lnTo>
                      <a:pt x="961" y="587"/>
                    </a:lnTo>
                    <a:lnTo>
                      <a:pt x="971" y="562"/>
                    </a:lnTo>
                    <a:lnTo>
                      <a:pt x="976" y="537"/>
                    </a:lnTo>
                    <a:lnTo>
                      <a:pt x="976" y="493"/>
                    </a:lnTo>
                    <a:lnTo>
                      <a:pt x="971" y="473"/>
                    </a:lnTo>
                    <a:lnTo>
                      <a:pt x="971" y="449"/>
                    </a:lnTo>
                    <a:lnTo>
                      <a:pt x="966" y="419"/>
                    </a:lnTo>
                    <a:lnTo>
                      <a:pt x="956" y="394"/>
                    </a:lnTo>
                    <a:lnTo>
                      <a:pt x="951" y="370"/>
                    </a:lnTo>
                    <a:lnTo>
                      <a:pt x="941" y="340"/>
                    </a:lnTo>
                    <a:lnTo>
                      <a:pt x="931" y="311"/>
                    </a:lnTo>
                    <a:lnTo>
                      <a:pt x="922" y="286"/>
                    </a:lnTo>
                    <a:lnTo>
                      <a:pt x="907" y="261"/>
                    </a:lnTo>
                    <a:lnTo>
                      <a:pt x="897" y="237"/>
                    </a:lnTo>
                    <a:lnTo>
                      <a:pt x="887" y="212"/>
                    </a:lnTo>
                    <a:lnTo>
                      <a:pt x="872" y="187"/>
                    </a:lnTo>
                    <a:lnTo>
                      <a:pt x="862" y="163"/>
                    </a:lnTo>
                    <a:lnTo>
                      <a:pt x="853" y="148"/>
                    </a:lnTo>
                    <a:lnTo>
                      <a:pt x="838" y="133"/>
                    </a:lnTo>
                    <a:lnTo>
                      <a:pt x="828" y="118"/>
                    </a:lnTo>
                    <a:lnTo>
                      <a:pt x="803" y="99"/>
                    </a:lnTo>
                    <a:lnTo>
                      <a:pt x="779" y="79"/>
                    </a:lnTo>
                    <a:lnTo>
                      <a:pt x="754" y="69"/>
                    </a:lnTo>
                    <a:lnTo>
                      <a:pt x="729" y="59"/>
                    </a:lnTo>
                    <a:lnTo>
                      <a:pt x="705" y="49"/>
                    </a:lnTo>
                    <a:lnTo>
                      <a:pt x="680" y="44"/>
                    </a:lnTo>
                    <a:lnTo>
                      <a:pt x="596" y="44"/>
                    </a:lnTo>
                    <a:lnTo>
                      <a:pt x="586" y="49"/>
                    </a:lnTo>
                    <a:lnTo>
                      <a:pt x="572" y="54"/>
                    </a:lnTo>
                    <a:lnTo>
                      <a:pt x="562" y="59"/>
                    </a:lnTo>
                    <a:lnTo>
                      <a:pt x="542" y="59"/>
                    </a:lnTo>
                    <a:close/>
                  </a:path>
                </a:pathLst>
              </a:custGeom>
              <a:solidFill>
                <a:srgbClr val="4C4C4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4186" y="3929"/>
                <a:ext cx="544" cy="455"/>
              </a:xfrm>
              <a:custGeom>
                <a:avLst/>
                <a:gdLst>
                  <a:gd name="T0" fmla="*/ 1438 w 2172"/>
                  <a:gd name="T1" fmla="*/ 14 h 1823"/>
                  <a:gd name="T2" fmla="*/ 1320 w 2172"/>
                  <a:gd name="T3" fmla="*/ 39 h 1823"/>
                  <a:gd name="T4" fmla="*/ 1246 w 2172"/>
                  <a:gd name="T5" fmla="*/ 59 h 1823"/>
                  <a:gd name="T6" fmla="*/ 1221 w 2172"/>
                  <a:gd name="T7" fmla="*/ 98 h 1823"/>
                  <a:gd name="T8" fmla="*/ 1201 w 2172"/>
                  <a:gd name="T9" fmla="*/ 143 h 1823"/>
                  <a:gd name="T10" fmla="*/ 1187 w 2172"/>
                  <a:gd name="T11" fmla="*/ 182 h 1823"/>
                  <a:gd name="T12" fmla="*/ 1162 w 2172"/>
                  <a:gd name="T13" fmla="*/ 221 h 1823"/>
                  <a:gd name="T14" fmla="*/ 1103 w 2172"/>
                  <a:gd name="T15" fmla="*/ 261 h 1823"/>
                  <a:gd name="T16" fmla="*/ 994 w 2172"/>
                  <a:gd name="T17" fmla="*/ 305 h 1823"/>
                  <a:gd name="T18" fmla="*/ 866 w 2172"/>
                  <a:gd name="T19" fmla="*/ 364 h 1823"/>
                  <a:gd name="T20" fmla="*/ 782 w 2172"/>
                  <a:gd name="T21" fmla="*/ 424 h 1823"/>
                  <a:gd name="T22" fmla="*/ 728 w 2172"/>
                  <a:gd name="T23" fmla="*/ 526 h 1823"/>
                  <a:gd name="T24" fmla="*/ 679 w 2172"/>
                  <a:gd name="T25" fmla="*/ 644 h 1823"/>
                  <a:gd name="T26" fmla="*/ 639 w 2172"/>
                  <a:gd name="T27" fmla="*/ 699 h 1823"/>
                  <a:gd name="T28" fmla="*/ 590 w 2172"/>
                  <a:gd name="T29" fmla="*/ 713 h 1823"/>
                  <a:gd name="T30" fmla="*/ 546 w 2172"/>
                  <a:gd name="T31" fmla="*/ 743 h 1823"/>
                  <a:gd name="T32" fmla="*/ 526 w 2172"/>
                  <a:gd name="T33" fmla="*/ 837 h 1823"/>
                  <a:gd name="T34" fmla="*/ 511 w 2172"/>
                  <a:gd name="T35" fmla="*/ 970 h 1823"/>
                  <a:gd name="T36" fmla="*/ 473 w 2172"/>
                  <a:gd name="T37" fmla="*/ 1049 h 1823"/>
                  <a:gd name="T38" fmla="*/ 429 w 2172"/>
                  <a:gd name="T39" fmla="*/ 1118 h 1823"/>
                  <a:gd name="T40" fmla="*/ 389 w 2172"/>
                  <a:gd name="T41" fmla="*/ 1192 h 1823"/>
                  <a:gd name="T42" fmla="*/ 369 w 2172"/>
                  <a:gd name="T43" fmla="*/ 1305 h 1823"/>
                  <a:gd name="T44" fmla="*/ 315 w 2172"/>
                  <a:gd name="T45" fmla="*/ 1295 h 1823"/>
                  <a:gd name="T46" fmla="*/ 256 w 2172"/>
                  <a:gd name="T47" fmla="*/ 1261 h 1823"/>
                  <a:gd name="T48" fmla="*/ 222 w 2172"/>
                  <a:gd name="T49" fmla="*/ 1236 h 1823"/>
                  <a:gd name="T50" fmla="*/ 143 w 2172"/>
                  <a:gd name="T51" fmla="*/ 1236 h 1823"/>
                  <a:gd name="T52" fmla="*/ 79 w 2172"/>
                  <a:gd name="T53" fmla="*/ 1280 h 1823"/>
                  <a:gd name="T54" fmla="*/ 19 w 2172"/>
                  <a:gd name="T55" fmla="*/ 1335 h 1823"/>
                  <a:gd name="T56" fmla="*/ 5 w 2172"/>
                  <a:gd name="T57" fmla="*/ 1394 h 1823"/>
                  <a:gd name="T58" fmla="*/ 19 w 2172"/>
                  <a:gd name="T59" fmla="*/ 1482 h 1823"/>
                  <a:gd name="T60" fmla="*/ 59 w 2172"/>
                  <a:gd name="T61" fmla="*/ 1507 h 1823"/>
                  <a:gd name="T62" fmla="*/ 108 w 2172"/>
                  <a:gd name="T63" fmla="*/ 1556 h 1823"/>
                  <a:gd name="T64" fmla="*/ 128 w 2172"/>
                  <a:gd name="T65" fmla="*/ 1606 h 1823"/>
                  <a:gd name="T66" fmla="*/ 153 w 2172"/>
                  <a:gd name="T67" fmla="*/ 1655 h 1823"/>
                  <a:gd name="T68" fmla="*/ 187 w 2172"/>
                  <a:gd name="T69" fmla="*/ 1704 h 1823"/>
                  <a:gd name="T70" fmla="*/ 251 w 2172"/>
                  <a:gd name="T71" fmla="*/ 1739 h 1823"/>
                  <a:gd name="T72" fmla="*/ 365 w 2172"/>
                  <a:gd name="T73" fmla="*/ 1773 h 1823"/>
                  <a:gd name="T74" fmla="*/ 478 w 2172"/>
                  <a:gd name="T75" fmla="*/ 1803 h 1823"/>
                  <a:gd name="T76" fmla="*/ 570 w 2172"/>
                  <a:gd name="T77" fmla="*/ 1823 h 1823"/>
                  <a:gd name="T78" fmla="*/ 708 w 2172"/>
                  <a:gd name="T79" fmla="*/ 1813 h 1823"/>
                  <a:gd name="T80" fmla="*/ 758 w 2172"/>
                  <a:gd name="T81" fmla="*/ 1798 h 1823"/>
                  <a:gd name="T82" fmla="*/ 841 w 2172"/>
                  <a:gd name="T83" fmla="*/ 1739 h 1823"/>
                  <a:gd name="T84" fmla="*/ 945 w 2172"/>
                  <a:gd name="T85" fmla="*/ 1655 h 1823"/>
                  <a:gd name="T86" fmla="*/ 1113 w 2172"/>
                  <a:gd name="T87" fmla="*/ 1507 h 1823"/>
                  <a:gd name="T88" fmla="*/ 1596 w 2172"/>
                  <a:gd name="T89" fmla="*/ 1093 h 1823"/>
                  <a:gd name="T90" fmla="*/ 2069 w 2172"/>
                  <a:gd name="T91" fmla="*/ 684 h 1823"/>
                  <a:gd name="T92" fmla="*/ 2167 w 2172"/>
                  <a:gd name="T93" fmla="*/ 315 h 1823"/>
                  <a:gd name="T94" fmla="*/ 2123 w 2172"/>
                  <a:gd name="T95" fmla="*/ 281 h 1823"/>
                  <a:gd name="T96" fmla="*/ 2044 w 2172"/>
                  <a:gd name="T97" fmla="*/ 231 h 1823"/>
                  <a:gd name="T98" fmla="*/ 1926 w 2172"/>
                  <a:gd name="T99" fmla="*/ 157 h 1823"/>
                  <a:gd name="T100" fmla="*/ 1832 w 2172"/>
                  <a:gd name="T101" fmla="*/ 108 h 1823"/>
                  <a:gd name="T102" fmla="*/ 1773 w 2172"/>
                  <a:gd name="T103" fmla="*/ 83 h 1823"/>
                  <a:gd name="T104" fmla="*/ 1744 w 2172"/>
                  <a:gd name="T105" fmla="*/ 59 h 1823"/>
                  <a:gd name="T106" fmla="*/ 1689 w 2172"/>
                  <a:gd name="T107" fmla="*/ 14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72" h="1823">
                    <a:moveTo>
                      <a:pt x="1551" y="0"/>
                    </a:moveTo>
                    <a:lnTo>
                      <a:pt x="1522" y="5"/>
                    </a:lnTo>
                    <a:lnTo>
                      <a:pt x="1497" y="9"/>
                    </a:lnTo>
                    <a:lnTo>
                      <a:pt x="1467" y="14"/>
                    </a:lnTo>
                    <a:lnTo>
                      <a:pt x="1438" y="14"/>
                    </a:lnTo>
                    <a:lnTo>
                      <a:pt x="1413" y="24"/>
                    </a:lnTo>
                    <a:lnTo>
                      <a:pt x="1389" y="24"/>
                    </a:lnTo>
                    <a:lnTo>
                      <a:pt x="1364" y="34"/>
                    </a:lnTo>
                    <a:lnTo>
                      <a:pt x="1339" y="39"/>
                    </a:lnTo>
                    <a:lnTo>
                      <a:pt x="1320" y="39"/>
                    </a:lnTo>
                    <a:lnTo>
                      <a:pt x="1305" y="49"/>
                    </a:lnTo>
                    <a:lnTo>
                      <a:pt x="1270" y="49"/>
                    </a:lnTo>
                    <a:lnTo>
                      <a:pt x="1260" y="54"/>
                    </a:lnTo>
                    <a:lnTo>
                      <a:pt x="1256" y="59"/>
                    </a:lnTo>
                    <a:lnTo>
                      <a:pt x="1246" y="59"/>
                    </a:lnTo>
                    <a:lnTo>
                      <a:pt x="1246" y="64"/>
                    </a:lnTo>
                    <a:lnTo>
                      <a:pt x="1231" y="78"/>
                    </a:lnTo>
                    <a:lnTo>
                      <a:pt x="1231" y="83"/>
                    </a:lnTo>
                    <a:lnTo>
                      <a:pt x="1226" y="93"/>
                    </a:lnTo>
                    <a:lnTo>
                      <a:pt x="1221" y="98"/>
                    </a:lnTo>
                    <a:lnTo>
                      <a:pt x="1221" y="108"/>
                    </a:lnTo>
                    <a:lnTo>
                      <a:pt x="1216" y="113"/>
                    </a:lnTo>
                    <a:lnTo>
                      <a:pt x="1211" y="123"/>
                    </a:lnTo>
                    <a:lnTo>
                      <a:pt x="1201" y="133"/>
                    </a:lnTo>
                    <a:lnTo>
                      <a:pt x="1201" y="143"/>
                    </a:lnTo>
                    <a:lnTo>
                      <a:pt x="1196" y="148"/>
                    </a:lnTo>
                    <a:lnTo>
                      <a:pt x="1196" y="157"/>
                    </a:lnTo>
                    <a:lnTo>
                      <a:pt x="1191" y="167"/>
                    </a:lnTo>
                    <a:lnTo>
                      <a:pt x="1187" y="177"/>
                    </a:lnTo>
                    <a:lnTo>
                      <a:pt x="1187" y="182"/>
                    </a:lnTo>
                    <a:lnTo>
                      <a:pt x="1182" y="192"/>
                    </a:lnTo>
                    <a:lnTo>
                      <a:pt x="1177" y="197"/>
                    </a:lnTo>
                    <a:lnTo>
                      <a:pt x="1172" y="207"/>
                    </a:lnTo>
                    <a:lnTo>
                      <a:pt x="1162" y="217"/>
                    </a:lnTo>
                    <a:lnTo>
                      <a:pt x="1162" y="221"/>
                    </a:lnTo>
                    <a:lnTo>
                      <a:pt x="1147" y="236"/>
                    </a:lnTo>
                    <a:lnTo>
                      <a:pt x="1137" y="241"/>
                    </a:lnTo>
                    <a:lnTo>
                      <a:pt x="1127" y="246"/>
                    </a:lnTo>
                    <a:lnTo>
                      <a:pt x="1117" y="251"/>
                    </a:lnTo>
                    <a:lnTo>
                      <a:pt x="1103" y="261"/>
                    </a:lnTo>
                    <a:lnTo>
                      <a:pt x="1088" y="266"/>
                    </a:lnTo>
                    <a:lnTo>
                      <a:pt x="1063" y="276"/>
                    </a:lnTo>
                    <a:lnTo>
                      <a:pt x="1039" y="286"/>
                    </a:lnTo>
                    <a:lnTo>
                      <a:pt x="1019" y="295"/>
                    </a:lnTo>
                    <a:lnTo>
                      <a:pt x="994" y="305"/>
                    </a:lnTo>
                    <a:lnTo>
                      <a:pt x="965" y="320"/>
                    </a:lnTo>
                    <a:lnTo>
                      <a:pt x="940" y="330"/>
                    </a:lnTo>
                    <a:lnTo>
                      <a:pt x="915" y="340"/>
                    </a:lnTo>
                    <a:lnTo>
                      <a:pt x="886" y="355"/>
                    </a:lnTo>
                    <a:lnTo>
                      <a:pt x="866" y="364"/>
                    </a:lnTo>
                    <a:lnTo>
                      <a:pt x="841" y="379"/>
                    </a:lnTo>
                    <a:lnTo>
                      <a:pt x="827" y="389"/>
                    </a:lnTo>
                    <a:lnTo>
                      <a:pt x="807" y="404"/>
                    </a:lnTo>
                    <a:lnTo>
                      <a:pt x="792" y="414"/>
                    </a:lnTo>
                    <a:lnTo>
                      <a:pt x="782" y="424"/>
                    </a:lnTo>
                    <a:lnTo>
                      <a:pt x="772" y="443"/>
                    </a:lnTo>
                    <a:lnTo>
                      <a:pt x="763" y="463"/>
                    </a:lnTo>
                    <a:lnTo>
                      <a:pt x="748" y="482"/>
                    </a:lnTo>
                    <a:lnTo>
                      <a:pt x="738" y="506"/>
                    </a:lnTo>
                    <a:lnTo>
                      <a:pt x="728" y="526"/>
                    </a:lnTo>
                    <a:lnTo>
                      <a:pt x="713" y="551"/>
                    </a:lnTo>
                    <a:lnTo>
                      <a:pt x="703" y="575"/>
                    </a:lnTo>
                    <a:lnTo>
                      <a:pt x="694" y="600"/>
                    </a:lnTo>
                    <a:lnTo>
                      <a:pt x="684" y="625"/>
                    </a:lnTo>
                    <a:lnTo>
                      <a:pt x="679" y="644"/>
                    </a:lnTo>
                    <a:lnTo>
                      <a:pt x="669" y="659"/>
                    </a:lnTo>
                    <a:lnTo>
                      <a:pt x="664" y="674"/>
                    </a:lnTo>
                    <a:lnTo>
                      <a:pt x="659" y="689"/>
                    </a:lnTo>
                    <a:lnTo>
                      <a:pt x="659" y="699"/>
                    </a:lnTo>
                    <a:lnTo>
                      <a:pt x="639" y="699"/>
                    </a:lnTo>
                    <a:lnTo>
                      <a:pt x="634" y="703"/>
                    </a:lnTo>
                    <a:lnTo>
                      <a:pt x="620" y="703"/>
                    </a:lnTo>
                    <a:lnTo>
                      <a:pt x="610" y="708"/>
                    </a:lnTo>
                    <a:lnTo>
                      <a:pt x="600" y="708"/>
                    </a:lnTo>
                    <a:lnTo>
                      <a:pt x="590" y="713"/>
                    </a:lnTo>
                    <a:lnTo>
                      <a:pt x="580" y="718"/>
                    </a:lnTo>
                    <a:lnTo>
                      <a:pt x="570" y="718"/>
                    </a:lnTo>
                    <a:lnTo>
                      <a:pt x="560" y="728"/>
                    </a:lnTo>
                    <a:lnTo>
                      <a:pt x="551" y="733"/>
                    </a:lnTo>
                    <a:lnTo>
                      <a:pt x="546" y="743"/>
                    </a:lnTo>
                    <a:lnTo>
                      <a:pt x="541" y="748"/>
                    </a:lnTo>
                    <a:lnTo>
                      <a:pt x="536" y="758"/>
                    </a:lnTo>
                    <a:lnTo>
                      <a:pt x="536" y="797"/>
                    </a:lnTo>
                    <a:lnTo>
                      <a:pt x="531" y="817"/>
                    </a:lnTo>
                    <a:lnTo>
                      <a:pt x="526" y="837"/>
                    </a:lnTo>
                    <a:lnTo>
                      <a:pt x="526" y="881"/>
                    </a:lnTo>
                    <a:lnTo>
                      <a:pt x="521" y="901"/>
                    </a:lnTo>
                    <a:lnTo>
                      <a:pt x="516" y="925"/>
                    </a:lnTo>
                    <a:lnTo>
                      <a:pt x="511" y="950"/>
                    </a:lnTo>
                    <a:lnTo>
                      <a:pt x="511" y="970"/>
                    </a:lnTo>
                    <a:lnTo>
                      <a:pt x="501" y="989"/>
                    </a:lnTo>
                    <a:lnTo>
                      <a:pt x="501" y="1009"/>
                    </a:lnTo>
                    <a:lnTo>
                      <a:pt x="491" y="1019"/>
                    </a:lnTo>
                    <a:lnTo>
                      <a:pt x="487" y="1034"/>
                    </a:lnTo>
                    <a:lnTo>
                      <a:pt x="473" y="1049"/>
                    </a:lnTo>
                    <a:lnTo>
                      <a:pt x="468" y="1063"/>
                    </a:lnTo>
                    <a:lnTo>
                      <a:pt x="453" y="1073"/>
                    </a:lnTo>
                    <a:lnTo>
                      <a:pt x="448" y="1088"/>
                    </a:lnTo>
                    <a:lnTo>
                      <a:pt x="438" y="1103"/>
                    </a:lnTo>
                    <a:lnTo>
                      <a:pt x="429" y="1118"/>
                    </a:lnTo>
                    <a:lnTo>
                      <a:pt x="419" y="1137"/>
                    </a:lnTo>
                    <a:lnTo>
                      <a:pt x="414" y="1152"/>
                    </a:lnTo>
                    <a:lnTo>
                      <a:pt x="404" y="1167"/>
                    </a:lnTo>
                    <a:lnTo>
                      <a:pt x="394" y="1182"/>
                    </a:lnTo>
                    <a:lnTo>
                      <a:pt x="389" y="1192"/>
                    </a:lnTo>
                    <a:lnTo>
                      <a:pt x="384" y="1206"/>
                    </a:lnTo>
                    <a:lnTo>
                      <a:pt x="379" y="1216"/>
                    </a:lnTo>
                    <a:lnTo>
                      <a:pt x="374" y="1226"/>
                    </a:lnTo>
                    <a:lnTo>
                      <a:pt x="369" y="1231"/>
                    </a:lnTo>
                    <a:lnTo>
                      <a:pt x="369" y="1305"/>
                    </a:lnTo>
                    <a:lnTo>
                      <a:pt x="365" y="1310"/>
                    </a:lnTo>
                    <a:lnTo>
                      <a:pt x="340" y="1310"/>
                    </a:lnTo>
                    <a:lnTo>
                      <a:pt x="335" y="1305"/>
                    </a:lnTo>
                    <a:lnTo>
                      <a:pt x="320" y="1300"/>
                    </a:lnTo>
                    <a:lnTo>
                      <a:pt x="315" y="1295"/>
                    </a:lnTo>
                    <a:lnTo>
                      <a:pt x="305" y="1290"/>
                    </a:lnTo>
                    <a:lnTo>
                      <a:pt x="286" y="1270"/>
                    </a:lnTo>
                    <a:lnTo>
                      <a:pt x="276" y="1270"/>
                    </a:lnTo>
                    <a:lnTo>
                      <a:pt x="266" y="1261"/>
                    </a:lnTo>
                    <a:lnTo>
                      <a:pt x="256" y="1261"/>
                    </a:lnTo>
                    <a:lnTo>
                      <a:pt x="251" y="1251"/>
                    </a:lnTo>
                    <a:lnTo>
                      <a:pt x="241" y="1251"/>
                    </a:lnTo>
                    <a:lnTo>
                      <a:pt x="236" y="1246"/>
                    </a:lnTo>
                    <a:lnTo>
                      <a:pt x="227" y="1241"/>
                    </a:lnTo>
                    <a:lnTo>
                      <a:pt x="222" y="1236"/>
                    </a:lnTo>
                    <a:lnTo>
                      <a:pt x="207" y="1236"/>
                    </a:lnTo>
                    <a:lnTo>
                      <a:pt x="202" y="1231"/>
                    </a:lnTo>
                    <a:lnTo>
                      <a:pt x="167" y="1231"/>
                    </a:lnTo>
                    <a:lnTo>
                      <a:pt x="153" y="1236"/>
                    </a:lnTo>
                    <a:lnTo>
                      <a:pt x="143" y="1236"/>
                    </a:lnTo>
                    <a:lnTo>
                      <a:pt x="128" y="1246"/>
                    </a:lnTo>
                    <a:lnTo>
                      <a:pt x="118" y="1251"/>
                    </a:lnTo>
                    <a:lnTo>
                      <a:pt x="103" y="1261"/>
                    </a:lnTo>
                    <a:lnTo>
                      <a:pt x="93" y="1270"/>
                    </a:lnTo>
                    <a:lnTo>
                      <a:pt x="79" y="1280"/>
                    </a:lnTo>
                    <a:lnTo>
                      <a:pt x="64" y="1290"/>
                    </a:lnTo>
                    <a:lnTo>
                      <a:pt x="54" y="1300"/>
                    </a:lnTo>
                    <a:lnTo>
                      <a:pt x="44" y="1315"/>
                    </a:lnTo>
                    <a:lnTo>
                      <a:pt x="34" y="1325"/>
                    </a:lnTo>
                    <a:lnTo>
                      <a:pt x="19" y="1335"/>
                    </a:lnTo>
                    <a:lnTo>
                      <a:pt x="15" y="1344"/>
                    </a:lnTo>
                    <a:lnTo>
                      <a:pt x="10" y="1354"/>
                    </a:lnTo>
                    <a:lnTo>
                      <a:pt x="10" y="1379"/>
                    </a:lnTo>
                    <a:lnTo>
                      <a:pt x="5" y="1384"/>
                    </a:lnTo>
                    <a:lnTo>
                      <a:pt x="5" y="1394"/>
                    </a:lnTo>
                    <a:lnTo>
                      <a:pt x="0" y="1404"/>
                    </a:lnTo>
                    <a:lnTo>
                      <a:pt x="0" y="1453"/>
                    </a:lnTo>
                    <a:lnTo>
                      <a:pt x="10" y="1463"/>
                    </a:lnTo>
                    <a:lnTo>
                      <a:pt x="10" y="1473"/>
                    </a:lnTo>
                    <a:lnTo>
                      <a:pt x="19" y="1482"/>
                    </a:lnTo>
                    <a:lnTo>
                      <a:pt x="29" y="1487"/>
                    </a:lnTo>
                    <a:lnTo>
                      <a:pt x="34" y="1487"/>
                    </a:lnTo>
                    <a:lnTo>
                      <a:pt x="44" y="1492"/>
                    </a:lnTo>
                    <a:lnTo>
                      <a:pt x="49" y="1502"/>
                    </a:lnTo>
                    <a:lnTo>
                      <a:pt x="59" y="1507"/>
                    </a:lnTo>
                    <a:lnTo>
                      <a:pt x="69" y="1512"/>
                    </a:lnTo>
                    <a:lnTo>
                      <a:pt x="93" y="1537"/>
                    </a:lnTo>
                    <a:lnTo>
                      <a:pt x="98" y="1547"/>
                    </a:lnTo>
                    <a:lnTo>
                      <a:pt x="103" y="1547"/>
                    </a:lnTo>
                    <a:lnTo>
                      <a:pt x="108" y="1556"/>
                    </a:lnTo>
                    <a:lnTo>
                      <a:pt x="113" y="1561"/>
                    </a:lnTo>
                    <a:lnTo>
                      <a:pt x="118" y="1561"/>
                    </a:lnTo>
                    <a:lnTo>
                      <a:pt x="118" y="1591"/>
                    </a:lnTo>
                    <a:lnTo>
                      <a:pt x="123" y="1596"/>
                    </a:lnTo>
                    <a:lnTo>
                      <a:pt x="128" y="1606"/>
                    </a:lnTo>
                    <a:lnTo>
                      <a:pt x="128" y="1611"/>
                    </a:lnTo>
                    <a:lnTo>
                      <a:pt x="138" y="1621"/>
                    </a:lnTo>
                    <a:lnTo>
                      <a:pt x="143" y="1630"/>
                    </a:lnTo>
                    <a:lnTo>
                      <a:pt x="148" y="1645"/>
                    </a:lnTo>
                    <a:lnTo>
                      <a:pt x="153" y="1655"/>
                    </a:lnTo>
                    <a:lnTo>
                      <a:pt x="153" y="1665"/>
                    </a:lnTo>
                    <a:lnTo>
                      <a:pt x="162" y="1670"/>
                    </a:lnTo>
                    <a:lnTo>
                      <a:pt x="167" y="1680"/>
                    </a:lnTo>
                    <a:lnTo>
                      <a:pt x="172" y="1690"/>
                    </a:lnTo>
                    <a:lnTo>
                      <a:pt x="187" y="1704"/>
                    </a:lnTo>
                    <a:lnTo>
                      <a:pt x="197" y="1709"/>
                    </a:lnTo>
                    <a:lnTo>
                      <a:pt x="207" y="1719"/>
                    </a:lnTo>
                    <a:lnTo>
                      <a:pt x="222" y="1724"/>
                    </a:lnTo>
                    <a:lnTo>
                      <a:pt x="236" y="1729"/>
                    </a:lnTo>
                    <a:lnTo>
                      <a:pt x="251" y="1739"/>
                    </a:lnTo>
                    <a:lnTo>
                      <a:pt x="271" y="1744"/>
                    </a:lnTo>
                    <a:lnTo>
                      <a:pt x="296" y="1754"/>
                    </a:lnTo>
                    <a:lnTo>
                      <a:pt x="320" y="1759"/>
                    </a:lnTo>
                    <a:lnTo>
                      <a:pt x="340" y="1764"/>
                    </a:lnTo>
                    <a:lnTo>
                      <a:pt x="365" y="1773"/>
                    </a:lnTo>
                    <a:lnTo>
                      <a:pt x="389" y="1778"/>
                    </a:lnTo>
                    <a:lnTo>
                      <a:pt x="409" y="1788"/>
                    </a:lnTo>
                    <a:lnTo>
                      <a:pt x="429" y="1793"/>
                    </a:lnTo>
                    <a:lnTo>
                      <a:pt x="453" y="1798"/>
                    </a:lnTo>
                    <a:lnTo>
                      <a:pt x="478" y="1803"/>
                    </a:lnTo>
                    <a:lnTo>
                      <a:pt x="491" y="1808"/>
                    </a:lnTo>
                    <a:lnTo>
                      <a:pt x="511" y="1813"/>
                    </a:lnTo>
                    <a:lnTo>
                      <a:pt x="536" y="1818"/>
                    </a:lnTo>
                    <a:lnTo>
                      <a:pt x="551" y="1818"/>
                    </a:lnTo>
                    <a:lnTo>
                      <a:pt x="570" y="1823"/>
                    </a:lnTo>
                    <a:lnTo>
                      <a:pt x="620" y="1823"/>
                    </a:lnTo>
                    <a:lnTo>
                      <a:pt x="634" y="1818"/>
                    </a:lnTo>
                    <a:lnTo>
                      <a:pt x="654" y="1818"/>
                    </a:lnTo>
                    <a:lnTo>
                      <a:pt x="659" y="1813"/>
                    </a:lnTo>
                    <a:lnTo>
                      <a:pt x="708" y="1813"/>
                    </a:lnTo>
                    <a:lnTo>
                      <a:pt x="718" y="1808"/>
                    </a:lnTo>
                    <a:lnTo>
                      <a:pt x="723" y="1808"/>
                    </a:lnTo>
                    <a:lnTo>
                      <a:pt x="733" y="1803"/>
                    </a:lnTo>
                    <a:lnTo>
                      <a:pt x="743" y="1803"/>
                    </a:lnTo>
                    <a:lnTo>
                      <a:pt x="758" y="1798"/>
                    </a:lnTo>
                    <a:lnTo>
                      <a:pt x="777" y="1788"/>
                    </a:lnTo>
                    <a:lnTo>
                      <a:pt x="787" y="1778"/>
                    </a:lnTo>
                    <a:lnTo>
                      <a:pt x="807" y="1764"/>
                    </a:lnTo>
                    <a:lnTo>
                      <a:pt x="827" y="1754"/>
                    </a:lnTo>
                    <a:lnTo>
                      <a:pt x="841" y="1739"/>
                    </a:lnTo>
                    <a:lnTo>
                      <a:pt x="861" y="1729"/>
                    </a:lnTo>
                    <a:lnTo>
                      <a:pt x="896" y="1695"/>
                    </a:lnTo>
                    <a:lnTo>
                      <a:pt x="915" y="1680"/>
                    </a:lnTo>
                    <a:lnTo>
                      <a:pt x="930" y="1665"/>
                    </a:lnTo>
                    <a:lnTo>
                      <a:pt x="945" y="1655"/>
                    </a:lnTo>
                    <a:lnTo>
                      <a:pt x="979" y="1621"/>
                    </a:lnTo>
                    <a:lnTo>
                      <a:pt x="994" y="1611"/>
                    </a:lnTo>
                    <a:lnTo>
                      <a:pt x="1009" y="1596"/>
                    </a:lnTo>
                    <a:lnTo>
                      <a:pt x="1053" y="1561"/>
                    </a:lnTo>
                    <a:lnTo>
                      <a:pt x="1113" y="1507"/>
                    </a:lnTo>
                    <a:lnTo>
                      <a:pt x="1191" y="1443"/>
                    </a:lnTo>
                    <a:lnTo>
                      <a:pt x="1280" y="1364"/>
                    </a:lnTo>
                    <a:lnTo>
                      <a:pt x="1384" y="1275"/>
                    </a:lnTo>
                    <a:lnTo>
                      <a:pt x="1487" y="1187"/>
                    </a:lnTo>
                    <a:lnTo>
                      <a:pt x="1596" y="1093"/>
                    </a:lnTo>
                    <a:lnTo>
                      <a:pt x="1704" y="994"/>
                    </a:lnTo>
                    <a:lnTo>
                      <a:pt x="1808" y="906"/>
                    </a:lnTo>
                    <a:lnTo>
                      <a:pt x="1906" y="822"/>
                    </a:lnTo>
                    <a:lnTo>
                      <a:pt x="1995" y="743"/>
                    </a:lnTo>
                    <a:lnTo>
                      <a:pt x="2069" y="684"/>
                    </a:lnTo>
                    <a:lnTo>
                      <a:pt x="2123" y="634"/>
                    </a:lnTo>
                    <a:lnTo>
                      <a:pt x="2158" y="600"/>
                    </a:lnTo>
                    <a:lnTo>
                      <a:pt x="2172" y="590"/>
                    </a:lnTo>
                    <a:lnTo>
                      <a:pt x="2172" y="315"/>
                    </a:lnTo>
                    <a:lnTo>
                      <a:pt x="2167" y="315"/>
                    </a:lnTo>
                    <a:lnTo>
                      <a:pt x="2167" y="310"/>
                    </a:lnTo>
                    <a:lnTo>
                      <a:pt x="2158" y="300"/>
                    </a:lnTo>
                    <a:lnTo>
                      <a:pt x="2143" y="295"/>
                    </a:lnTo>
                    <a:lnTo>
                      <a:pt x="2138" y="291"/>
                    </a:lnTo>
                    <a:lnTo>
                      <a:pt x="2123" y="281"/>
                    </a:lnTo>
                    <a:lnTo>
                      <a:pt x="2113" y="271"/>
                    </a:lnTo>
                    <a:lnTo>
                      <a:pt x="2098" y="261"/>
                    </a:lnTo>
                    <a:lnTo>
                      <a:pt x="2084" y="251"/>
                    </a:lnTo>
                    <a:lnTo>
                      <a:pt x="2064" y="241"/>
                    </a:lnTo>
                    <a:lnTo>
                      <a:pt x="2044" y="231"/>
                    </a:lnTo>
                    <a:lnTo>
                      <a:pt x="2025" y="217"/>
                    </a:lnTo>
                    <a:lnTo>
                      <a:pt x="2000" y="202"/>
                    </a:lnTo>
                    <a:lnTo>
                      <a:pt x="1975" y="187"/>
                    </a:lnTo>
                    <a:lnTo>
                      <a:pt x="1951" y="172"/>
                    </a:lnTo>
                    <a:lnTo>
                      <a:pt x="1926" y="157"/>
                    </a:lnTo>
                    <a:lnTo>
                      <a:pt x="1906" y="148"/>
                    </a:lnTo>
                    <a:lnTo>
                      <a:pt x="1882" y="138"/>
                    </a:lnTo>
                    <a:lnTo>
                      <a:pt x="1867" y="128"/>
                    </a:lnTo>
                    <a:lnTo>
                      <a:pt x="1847" y="118"/>
                    </a:lnTo>
                    <a:lnTo>
                      <a:pt x="1832" y="108"/>
                    </a:lnTo>
                    <a:lnTo>
                      <a:pt x="1817" y="103"/>
                    </a:lnTo>
                    <a:lnTo>
                      <a:pt x="1803" y="98"/>
                    </a:lnTo>
                    <a:lnTo>
                      <a:pt x="1793" y="93"/>
                    </a:lnTo>
                    <a:lnTo>
                      <a:pt x="1783" y="88"/>
                    </a:lnTo>
                    <a:lnTo>
                      <a:pt x="1773" y="83"/>
                    </a:lnTo>
                    <a:lnTo>
                      <a:pt x="1768" y="83"/>
                    </a:lnTo>
                    <a:lnTo>
                      <a:pt x="1763" y="78"/>
                    </a:lnTo>
                    <a:lnTo>
                      <a:pt x="1758" y="78"/>
                    </a:lnTo>
                    <a:lnTo>
                      <a:pt x="1758" y="74"/>
                    </a:lnTo>
                    <a:lnTo>
                      <a:pt x="1744" y="59"/>
                    </a:lnTo>
                    <a:lnTo>
                      <a:pt x="1739" y="49"/>
                    </a:lnTo>
                    <a:lnTo>
                      <a:pt x="1724" y="39"/>
                    </a:lnTo>
                    <a:lnTo>
                      <a:pt x="1714" y="34"/>
                    </a:lnTo>
                    <a:lnTo>
                      <a:pt x="1699" y="24"/>
                    </a:lnTo>
                    <a:lnTo>
                      <a:pt x="1689" y="14"/>
                    </a:lnTo>
                    <a:lnTo>
                      <a:pt x="1670" y="9"/>
                    </a:lnTo>
                    <a:lnTo>
                      <a:pt x="1655" y="5"/>
                    </a:lnTo>
                    <a:lnTo>
                      <a:pt x="1630" y="0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4425" y="4052"/>
                <a:ext cx="305" cy="339"/>
              </a:xfrm>
              <a:custGeom>
                <a:avLst/>
                <a:gdLst>
                  <a:gd name="T0" fmla="*/ 1217 w 1217"/>
                  <a:gd name="T1" fmla="*/ 0 h 1356"/>
                  <a:gd name="T2" fmla="*/ 1148 w 1217"/>
                  <a:gd name="T3" fmla="*/ 0 h 1356"/>
                  <a:gd name="T4" fmla="*/ 1119 w 1217"/>
                  <a:gd name="T5" fmla="*/ 5 h 1356"/>
                  <a:gd name="T6" fmla="*/ 1089 w 1217"/>
                  <a:gd name="T7" fmla="*/ 5 h 1356"/>
                  <a:gd name="T8" fmla="*/ 1060 w 1217"/>
                  <a:gd name="T9" fmla="*/ 10 h 1356"/>
                  <a:gd name="T10" fmla="*/ 1020 w 1217"/>
                  <a:gd name="T11" fmla="*/ 15 h 1356"/>
                  <a:gd name="T12" fmla="*/ 951 w 1217"/>
                  <a:gd name="T13" fmla="*/ 15 h 1356"/>
                  <a:gd name="T14" fmla="*/ 917 w 1217"/>
                  <a:gd name="T15" fmla="*/ 20 h 1356"/>
                  <a:gd name="T16" fmla="*/ 887 w 1217"/>
                  <a:gd name="T17" fmla="*/ 25 h 1356"/>
                  <a:gd name="T18" fmla="*/ 853 w 1217"/>
                  <a:gd name="T19" fmla="*/ 30 h 1356"/>
                  <a:gd name="T20" fmla="*/ 823 w 1217"/>
                  <a:gd name="T21" fmla="*/ 35 h 1356"/>
                  <a:gd name="T22" fmla="*/ 793 w 1217"/>
                  <a:gd name="T23" fmla="*/ 40 h 1356"/>
                  <a:gd name="T24" fmla="*/ 764 w 1217"/>
                  <a:gd name="T25" fmla="*/ 50 h 1356"/>
                  <a:gd name="T26" fmla="*/ 734 w 1217"/>
                  <a:gd name="T27" fmla="*/ 55 h 1356"/>
                  <a:gd name="T28" fmla="*/ 695 w 1217"/>
                  <a:gd name="T29" fmla="*/ 69 h 1356"/>
                  <a:gd name="T30" fmla="*/ 655 w 1217"/>
                  <a:gd name="T31" fmla="*/ 84 h 1356"/>
                  <a:gd name="T32" fmla="*/ 616 w 1217"/>
                  <a:gd name="T33" fmla="*/ 99 h 1356"/>
                  <a:gd name="T34" fmla="*/ 577 w 1217"/>
                  <a:gd name="T35" fmla="*/ 124 h 1356"/>
                  <a:gd name="T36" fmla="*/ 532 w 1217"/>
                  <a:gd name="T37" fmla="*/ 148 h 1356"/>
                  <a:gd name="T38" fmla="*/ 488 w 1217"/>
                  <a:gd name="T39" fmla="*/ 178 h 1356"/>
                  <a:gd name="T40" fmla="*/ 443 w 1217"/>
                  <a:gd name="T41" fmla="*/ 208 h 1356"/>
                  <a:gd name="T42" fmla="*/ 409 w 1217"/>
                  <a:gd name="T43" fmla="*/ 247 h 1356"/>
                  <a:gd name="T44" fmla="*/ 365 w 1217"/>
                  <a:gd name="T45" fmla="*/ 286 h 1356"/>
                  <a:gd name="T46" fmla="*/ 330 w 1217"/>
                  <a:gd name="T47" fmla="*/ 331 h 1356"/>
                  <a:gd name="T48" fmla="*/ 296 w 1217"/>
                  <a:gd name="T49" fmla="*/ 380 h 1356"/>
                  <a:gd name="T50" fmla="*/ 266 w 1217"/>
                  <a:gd name="T51" fmla="*/ 434 h 1356"/>
                  <a:gd name="T52" fmla="*/ 236 w 1217"/>
                  <a:gd name="T53" fmla="*/ 489 h 1356"/>
                  <a:gd name="T54" fmla="*/ 217 w 1217"/>
                  <a:gd name="T55" fmla="*/ 553 h 1356"/>
                  <a:gd name="T56" fmla="*/ 192 w 1217"/>
                  <a:gd name="T57" fmla="*/ 617 h 1356"/>
                  <a:gd name="T58" fmla="*/ 172 w 1217"/>
                  <a:gd name="T59" fmla="*/ 686 h 1356"/>
                  <a:gd name="T60" fmla="*/ 153 w 1217"/>
                  <a:gd name="T61" fmla="*/ 755 h 1356"/>
                  <a:gd name="T62" fmla="*/ 133 w 1217"/>
                  <a:gd name="T63" fmla="*/ 824 h 1356"/>
                  <a:gd name="T64" fmla="*/ 113 w 1217"/>
                  <a:gd name="T65" fmla="*/ 888 h 1356"/>
                  <a:gd name="T66" fmla="*/ 98 w 1217"/>
                  <a:gd name="T67" fmla="*/ 957 h 1356"/>
                  <a:gd name="T68" fmla="*/ 79 w 1217"/>
                  <a:gd name="T69" fmla="*/ 1021 h 1356"/>
                  <a:gd name="T70" fmla="*/ 64 w 1217"/>
                  <a:gd name="T71" fmla="*/ 1080 h 1356"/>
                  <a:gd name="T72" fmla="*/ 49 w 1217"/>
                  <a:gd name="T73" fmla="*/ 1139 h 1356"/>
                  <a:gd name="T74" fmla="*/ 39 w 1217"/>
                  <a:gd name="T75" fmla="*/ 1194 h 1356"/>
                  <a:gd name="T76" fmla="*/ 24 w 1217"/>
                  <a:gd name="T77" fmla="*/ 1238 h 1356"/>
                  <a:gd name="T78" fmla="*/ 15 w 1217"/>
                  <a:gd name="T79" fmla="*/ 1282 h 1356"/>
                  <a:gd name="T80" fmla="*/ 10 w 1217"/>
                  <a:gd name="T81" fmla="*/ 1312 h 1356"/>
                  <a:gd name="T82" fmla="*/ 0 w 1217"/>
                  <a:gd name="T83" fmla="*/ 1337 h 1356"/>
                  <a:gd name="T84" fmla="*/ 0 w 1217"/>
                  <a:gd name="T85" fmla="*/ 1356 h 1356"/>
                  <a:gd name="T86" fmla="*/ 232 w 1217"/>
                  <a:gd name="T87" fmla="*/ 1356 h 1356"/>
                  <a:gd name="T88" fmla="*/ 1217 w 1217"/>
                  <a:gd name="T89" fmla="*/ 168 h 1356"/>
                  <a:gd name="T90" fmla="*/ 1217 w 1217"/>
                  <a:gd name="T91" fmla="*/ 0 h 1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17" h="1356">
                    <a:moveTo>
                      <a:pt x="1217" y="0"/>
                    </a:moveTo>
                    <a:lnTo>
                      <a:pt x="1148" y="0"/>
                    </a:lnTo>
                    <a:lnTo>
                      <a:pt x="1119" y="5"/>
                    </a:lnTo>
                    <a:lnTo>
                      <a:pt x="1089" y="5"/>
                    </a:lnTo>
                    <a:lnTo>
                      <a:pt x="1060" y="10"/>
                    </a:lnTo>
                    <a:lnTo>
                      <a:pt x="1020" y="15"/>
                    </a:lnTo>
                    <a:lnTo>
                      <a:pt x="951" y="15"/>
                    </a:lnTo>
                    <a:lnTo>
                      <a:pt x="917" y="20"/>
                    </a:lnTo>
                    <a:lnTo>
                      <a:pt x="887" y="25"/>
                    </a:lnTo>
                    <a:lnTo>
                      <a:pt x="853" y="30"/>
                    </a:lnTo>
                    <a:lnTo>
                      <a:pt x="823" y="35"/>
                    </a:lnTo>
                    <a:lnTo>
                      <a:pt x="793" y="40"/>
                    </a:lnTo>
                    <a:lnTo>
                      <a:pt x="764" y="50"/>
                    </a:lnTo>
                    <a:lnTo>
                      <a:pt x="734" y="55"/>
                    </a:lnTo>
                    <a:lnTo>
                      <a:pt x="695" y="69"/>
                    </a:lnTo>
                    <a:lnTo>
                      <a:pt x="655" y="84"/>
                    </a:lnTo>
                    <a:lnTo>
                      <a:pt x="616" y="99"/>
                    </a:lnTo>
                    <a:lnTo>
                      <a:pt x="577" y="124"/>
                    </a:lnTo>
                    <a:lnTo>
                      <a:pt x="532" y="148"/>
                    </a:lnTo>
                    <a:lnTo>
                      <a:pt x="488" y="178"/>
                    </a:lnTo>
                    <a:lnTo>
                      <a:pt x="443" y="208"/>
                    </a:lnTo>
                    <a:lnTo>
                      <a:pt x="409" y="247"/>
                    </a:lnTo>
                    <a:lnTo>
                      <a:pt x="365" y="286"/>
                    </a:lnTo>
                    <a:lnTo>
                      <a:pt x="330" y="331"/>
                    </a:lnTo>
                    <a:lnTo>
                      <a:pt x="296" y="380"/>
                    </a:lnTo>
                    <a:lnTo>
                      <a:pt x="266" y="434"/>
                    </a:lnTo>
                    <a:lnTo>
                      <a:pt x="236" y="489"/>
                    </a:lnTo>
                    <a:lnTo>
                      <a:pt x="217" y="553"/>
                    </a:lnTo>
                    <a:lnTo>
                      <a:pt x="192" y="617"/>
                    </a:lnTo>
                    <a:lnTo>
                      <a:pt x="172" y="686"/>
                    </a:lnTo>
                    <a:lnTo>
                      <a:pt x="153" y="755"/>
                    </a:lnTo>
                    <a:lnTo>
                      <a:pt x="133" y="824"/>
                    </a:lnTo>
                    <a:lnTo>
                      <a:pt x="113" y="888"/>
                    </a:lnTo>
                    <a:lnTo>
                      <a:pt x="98" y="957"/>
                    </a:lnTo>
                    <a:lnTo>
                      <a:pt x="79" y="1021"/>
                    </a:lnTo>
                    <a:lnTo>
                      <a:pt x="64" y="1080"/>
                    </a:lnTo>
                    <a:lnTo>
                      <a:pt x="49" y="1139"/>
                    </a:lnTo>
                    <a:lnTo>
                      <a:pt x="39" y="1194"/>
                    </a:lnTo>
                    <a:lnTo>
                      <a:pt x="24" y="1238"/>
                    </a:lnTo>
                    <a:lnTo>
                      <a:pt x="15" y="1282"/>
                    </a:lnTo>
                    <a:lnTo>
                      <a:pt x="10" y="1312"/>
                    </a:lnTo>
                    <a:lnTo>
                      <a:pt x="0" y="1337"/>
                    </a:lnTo>
                    <a:lnTo>
                      <a:pt x="0" y="1356"/>
                    </a:lnTo>
                    <a:lnTo>
                      <a:pt x="232" y="1356"/>
                    </a:lnTo>
                    <a:lnTo>
                      <a:pt x="1217" y="168"/>
                    </a:lnTo>
                    <a:lnTo>
                      <a:pt x="1217" y="0"/>
                    </a:lnTo>
                    <a:close/>
                  </a:path>
                </a:pathLst>
              </a:custGeom>
              <a:solidFill>
                <a:srgbClr val="FB815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20" name="Freeform 119"/>
              <p:cNvSpPr>
                <a:spLocks/>
              </p:cNvSpPr>
              <p:nvPr/>
            </p:nvSpPr>
            <p:spPr bwMode="auto">
              <a:xfrm>
                <a:off x="4454" y="4064"/>
                <a:ext cx="276" cy="327"/>
              </a:xfrm>
              <a:custGeom>
                <a:avLst/>
                <a:gdLst>
                  <a:gd name="T0" fmla="*/ 1104 w 1104"/>
                  <a:gd name="T1" fmla="*/ 0 h 1306"/>
                  <a:gd name="T2" fmla="*/ 1026 w 1104"/>
                  <a:gd name="T3" fmla="*/ 0 h 1306"/>
                  <a:gd name="T4" fmla="*/ 991 w 1104"/>
                  <a:gd name="T5" fmla="*/ 5 h 1306"/>
                  <a:gd name="T6" fmla="*/ 957 w 1104"/>
                  <a:gd name="T7" fmla="*/ 10 h 1306"/>
                  <a:gd name="T8" fmla="*/ 917 w 1104"/>
                  <a:gd name="T9" fmla="*/ 10 h 1306"/>
                  <a:gd name="T10" fmla="*/ 873 w 1104"/>
                  <a:gd name="T11" fmla="*/ 19 h 1306"/>
                  <a:gd name="T12" fmla="*/ 828 w 1104"/>
                  <a:gd name="T13" fmla="*/ 24 h 1306"/>
                  <a:gd name="T14" fmla="*/ 784 w 1104"/>
                  <a:gd name="T15" fmla="*/ 34 h 1306"/>
                  <a:gd name="T16" fmla="*/ 740 w 1104"/>
                  <a:gd name="T17" fmla="*/ 49 h 1306"/>
                  <a:gd name="T18" fmla="*/ 690 w 1104"/>
                  <a:gd name="T19" fmla="*/ 59 h 1306"/>
                  <a:gd name="T20" fmla="*/ 646 w 1104"/>
                  <a:gd name="T21" fmla="*/ 79 h 1306"/>
                  <a:gd name="T22" fmla="*/ 597 w 1104"/>
                  <a:gd name="T23" fmla="*/ 93 h 1306"/>
                  <a:gd name="T24" fmla="*/ 552 w 1104"/>
                  <a:gd name="T25" fmla="*/ 118 h 1306"/>
                  <a:gd name="T26" fmla="*/ 523 w 1104"/>
                  <a:gd name="T27" fmla="*/ 133 h 1306"/>
                  <a:gd name="T28" fmla="*/ 503 w 1104"/>
                  <a:gd name="T29" fmla="*/ 153 h 1306"/>
                  <a:gd name="T30" fmla="*/ 473 w 1104"/>
                  <a:gd name="T31" fmla="*/ 167 h 1306"/>
                  <a:gd name="T32" fmla="*/ 449 w 1104"/>
                  <a:gd name="T33" fmla="*/ 192 h 1306"/>
                  <a:gd name="T34" fmla="*/ 429 w 1104"/>
                  <a:gd name="T35" fmla="*/ 217 h 1306"/>
                  <a:gd name="T36" fmla="*/ 380 w 1104"/>
                  <a:gd name="T37" fmla="*/ 266 h 1306"/>
                  <a:gd name="T38" fmla="*/ 360 w 1104"/>
                  <a:gd name="T39" fmla="*/ 296 h 1306"/>
                  <a:gd name="T40" fmla="*/ 340 w 1104"/>
                  <a:gd name="T41" fmla="*/ 325 h 1306"/>
                  <a:gd name="T42" fmla="*/ 321 w 1104"/>
                  <a:gd name="T43" fmla="*/ 355 h 1306"/>
                  <a:gd name="T44" fmla="*/ 301 w 1104"/>
                  <a:gd name="T45" fmla="*/ 384 h 1306"/>
                  <a:gd name="T46" fmla="*/ 286 w 1104"/>
                  <a:gd name="T47" fmla="*/ 419 h 1306"/>
                  <a:gd name="T48" fmla="*/ 266 w 1104"/>
                  <a:gd name="T49" fmla="*/ 453 h 1306"/>
                  <a:gd name="T50" fmla="*/ 247 w 1104"/>
                  <a:gd name="T51" fmla="*/ 488 h 1306"/>
                  <a:gd name="T52" fmla="*/ 237 w 1104"/>
                  <a:gd name="T53" fmla="*/ 527 h 1306"/>
                  <a:gd name="T54" fmla="*/ 217 w 1104"/>
                  <a:gd name="T55" fmla="*/ 562 h 1306"/>
                  <a:gd name="T56" fmla="*/ 202 w 1104"/>
                  <a:gd name="T57" fmla="*/ 601 h 1306"/>
                  <a:gd name="T58" fmla="*/ 188 w 1104"/>
                  <a:gd name="T59" fmla="*/ 646 h 1306"/>
                  <a:gd name="T60" fmla="*/ 168 w 1104"/>
                  <a:gd name="T61" fmla="*/ 705 h 1306"/>
                  <a:gd name="T62" fmla="*/ 153 w 1104"/>
                  <a:gd name="T63" fmla="*/ 759 h 1306"/>
                  <a:gd name="T64" fmla="*/ 133 w 1104"/>
                  <a:gd name="T65" fmla="*/ 823 h 1306"/>
                  <a:gd name="T66" fmla="*/ 119 w 1104"/>
                  <a:gd name="T67" fmla="*/ 882 h 1306"/>
                  <a:gd name="T68" fmla="*/ 99 w 1104"/>
                  <a:gd name="T69" fmla="*/ 946 h 1306"/>
                  <a:gd name="T70" fmla="*/ 79 w 1104"/>
                  <a:gd name="T71" fmla="*/ 1006 h 1306"/>
                  <a:gd name="T72" fmla="*/ 64 w 1104"/>
                  <a:gd name="T73" fmla="*/ 1070 h 1306"/>
                  <a:gd name="T74" fmla="*/ 49 w 1104"/>
                  <a:gd name="T75" fmla="*/ 1124 h 1306"/>
                  <a:gd name="T76" fmla="*/ 35 w 1104"/>
                  <a:gd name="T77" fmla="*/ 1178 h 1306"/>
                  <a:gd name="T78" fmla="*/ 25 w 1104"/>
                  <a:gd name="T79" fmla="*/ 1223 h 1306"/>
                  <a:gd name="T80" fmla="*/ 15 w 1104"/>
                  <a:gd name="T81" fmla="*/ 1257 h 1306"/>
                  <a:gd name="T82" fmla="*/ 10 w 1104"/>
                  <a:gd name="T83" fmla="*/ 1282 h 1306"/>
                  <a:gd name="T84" fmla="*/ 5 w 1104"/>
                  <a:gd name="T85" fmla="*/ 1301 h 1306"/>
                  <a:gd name="T86" fmla="*/ 0 w 1104"/>
                  <a:gd name="T87" fmla="*/ 1306 h 1306"/>
                  <a:gd name="T88" fmla="*/ 1104 w 1104"/>
                  <a:gd name="T89" fmla="*/ 1306 h 1306"/>
                  <a:gd name="T90" fmla="*/ 1104 w 1104"/>
                  <a:gd name="T91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04" h="1306">
                    <a:moveTo>
                      <a:pt x="1104" y="0"/>
                    </a:moveTo>
                    <a:lnTo>
                      <a:pt x="1026" y="0"/>
                    </a:lnTo>
                    <a:lnTo>
                      <a:pt x="991" y="5"/>
                    </a:lnTo>
                    <a:lnTo>
                      <a:pt x="957" y="10"/>
                    </a:lnTo>
                    <a:lnTo>
                      <a:pt x="917" y="10"/>
                    </a:lnTo>
                    <a:lnTo>
                      <a:pt x="873" y="19"/>
                    </a:lnTo>
                    <a:lnTo>
                      <a:pt x="828" y="24"/>
                    </a:lnTo>
                    <a:lnTo>
                      <a:pt x="784" y="34"/>
                    </a:lnTo>
                    <a:lnTo>
                      <a:pt x="740" y="49"/>
                    </a:lnTo>
                    <a:lnTo>
                      <a:pt x="690" y="59"/>
                    </a:lnTo>
                    <a:lnTo>
                      <a:pt x="646" y="79"/>
                    </a:lnTo>
                    <a:lnTo>
                      <a:pt x="597" y="93"/>
                    </a:lnTo>
                    <a:lnTo>
                      <a:pt x="552" y="118"/>
                    </a:lnTo>
                    <a:lnTo>
                      <a:pt x="523" y="133"/>
                    </a:lnTo>
                    <a:lnTo>
                      <a:pt x="503" y="153"/>
                    </a:lnTo>
                    <a:lnTo>
                      <a:pt x="473" y="167"/>
                    </a:lnTo>
                    <a:lnTo>
                      <a:pt x="449" y="192"/>
                    </a:lnTo>
                    <a:lnTo>
                      <a:pt x="429" y="217"/>
                    </a:lnTo>
                    <a:lnTo>
                      <a:pt x="380" y="266"/>
                    </a:lnTo>
                    <a:lnTo>
                      <a:pt x="360" y="296"/>
                    </a:lnTo>
                    <a:lnTo>
                      <a:pt x="340" y="325"/>
                    </a:lnTo>
                    <a:lnTo>
                      <a:pt x="321" y="355"/>
                    </a:lnTo>
                    <a:lnTo>
                      <a:pt x="301" y="384"/>
                    </a:lnTo>
                    <a:lnTo>
                      <a:pt x="286" y="419"/>
                    </a:lnTo>
                    <a:lnTo>
                      <a:pt x="266" y="453"/>
                    </a:lnTo>
                    <a:lnTo>
                      <a:pt x="247" y="488"/>
                    </a:lnTo>
                    <a:lnTo>
                      <a:pt x="237" y="527"/>
                    </a:lnTo>
                    <a:lnTo>
                      <a:pt x="217" y="562"/>
                    </a:lnTo>
                    <a:lnTo>
                      <a:pt x="202" y="601"/>
                    </a:lnTo>
                    <a:lnTo>
                      <a:pt x="188" y="646"/>
                    </a:lnTo>
                    <a:lnTo>
                      <a:pt x="168" y="705"/>
                    </a:lnTo>
                    <a:lnTo>
                      <a:pt x="153" y="759"/>
                    </a:lnTo>
                    <a:lnTo>
                      <a:pt x="133" y="823"/>
                    </a:lnTo>
                    <a:lnTo>
                      <a:pt x="119" y="882"/>
                    </a:lnTo>
                    <a:lnTo>
                      <a:pt x="99" y="946"/>
                    </a:lnTo>
                    <a:lnTo>
                      <a:pt x="79" y="1006"/>
                    </a:lnTo>
                    <a:lnTo>
                      <a:pt x="64" y="1070"/>
                    </a:lnTo>
                    <a:lnTo>
                      <a:pt x="49" y="1124"/>
                    </a:lnTo>
                    <a:lnTo>
                      <a:pt x="35" y="1178"/>
                    </a:lnTo>
                    <a:lnTo>
                      <a:pt x="25" y="1223"/>
                    </a:lnTo>
                    <a:lnTo>
                      <a:pt x="15" y="1257"/>
                    </a:lnTo>
                    <a:lnTo>
                      <a:pt x="10" y="1282"/>
                    </a:lnTo>
                    <a:lnTo>
                      <a:pt x="5" y="1301"/>
                    </a:lnTo>
                    <a:lnTo>
                      <a:pt x="0" y="1306"/>
                    </a:lnTo>
                    <a:lnTo>
                      <a:pt x="1104" y="1306"/>
                    </a:lnTo>
                    <a:lnTo>
                      <a:pt x="1104" y="0"/>
                    </a:lnTo>
                    <a:close/>
                  </a:path>
                </a:pathLst>
              </a:custGeom>
              <a:solidFill>
                <a:srgbClr val="66666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4515" y="4076"/>
                <a:ext cx="215" cy="135"/>
              </a:xfrm>
              <a:custGeom>
                <a:avLst/>
                <a:gdLst>
                  <a:gd name="T0" fmla="*/ 857 w 857"/>
                  <a:gd name="T1" fmla="*/ 0 h 537"/>
                  <a:gd name="T2" fmla="*/ 685 w 857"/>
                  <a:gd name="T3" fmla="*/ 0 h 537"/>
                  <a:gd name="T4" fmla="*/ 645 w 857"/>
                  <a:gd name="T5" fmla="*/ 5 h 537"/>
                  <a:gd name="T6" fmla="*/ 601 w 857"/>
                  <a:gd name="T7" fmla="*/ 10 h 537"/>
                  <a:gd name="T8" fmla="*/ 557 w 857"/>
                  <a:gd name="T9" fmla="*/ 20 h 537"/>
                  <a:gd name="T10" fmla="*/ 517 w 857"/>
                  <a:gd name="T11" fmla="*/ 30 h 537"/>
                  <a:gd name="T12" fmla="*/ 468 w 857"/>
                  <a:gd name="T13" fmla="*/ 44 h 537"/>
                  <a:gd name="T14" fmla="*/ 424 w 857"/>
                  <a:gd name="T15" fmla="*/ 59 h 537"/>
                  <a:gd name="T16" fmla="*/ 379 w 857"/>
                  <a:gd name="T17" fmla="*/ 74 h 537"/>
                  <a:gd name="T18" fmla="*/ 340 w 857"/>
                  <a:gd name="T19" fmla="*/ 99 h 537"/>
                  <a:gd name="T20" fmla="*/ 310 w 857"/>
                  <a:gd name="T21" fmla="*/ 113 h 537"/>
                  <a:gd name="T22" fmla="*/ 281 w 857"/>
                  <a:gd name="T23" fmla="*/ 128 h 537"/>
                  <a:gd name="T24" fmla="*/ 256 w 857"/>
                  <a:gd name="T25" fmla="*/ 153 h 537"/>
                  <a:gd name="T26" fmla="*/ 231 w 857"/>
                  <a:gd name="T27" fmla="*/ 173 h 537"/>
                  <a:gd name="T28" fmla="*/ 207 w 857"/>
                  <a:gd name="T29" fmla="*/ 197 h 537"/>
                  <a:gd name="T30" fmla="*/ 187 w 857"/>
                  <a:gd name="T31" fmla="*/ 222 h 537"/>
                  <a:gd name="T32" fmla="*/ 162 w 857"/>
                  <a:gd name="T33" fmla="*/ 247 h 537"/>
                  <a:gd name="T34" fmla="*/ 143 w 857"/>
                  <a:gd name="T35" fmla="*/ 276 h 537"/>
                  <a:gd name="T36" fmla="*/ 123 w 857"/>
                  <a:gd name="T37" fmla="*/ 306 h 537"/>
                  <a:gd name="T38" fmla="*/ 103 w 857"/>
                  <a:gd name="T39" fmla="*/ 335 h 537"/>
                  <a:gd name="T40" fmla="*/ 83 w 857"/>
                  <a:gd name="T41" fmla="*/ 370 h 537"/>
                  <a:gd name="T42" fmla="*/ 64 w 857"/>
                  <a:gd name="T43" fmla="*/ 399 h 537"/>
                  <a:gd name="T44" fmla="*/ 49 w 857"/>
                  <a:gd name="T45" fmla="*/ 434 h 537"/>
                  <a:gd name="T46" fmla="*/ 34 w 857"/>
                  <a:gd name="T47" fmla="*/ 468 h 537"/>
                  <a:gd name="T48" fmla="*/ 14 w 857"/>
                  <a:gd name="T49" fmla="*/ 503 h 537"/>
                  <a:gd name="T50" fmla="*/ 0 w 857"/>
                  <a:gd name="T51" fmla="*/ 537 h 537"/>
                  <a:gd name="T52" fmla="*/ 5 w 857"/>
                  <a:gd name="T53" fmla="*/ 537 h 537"/>
                  <a:gd name="T54" fmla="*/ 14 w 857"/>
                  <a:gd name="T55" fmla="*/ 528 h 537"/>
                  <a:gd name="T56" fmla="*/ 24 w 857"/>
                  <a:gd name="T57" fmla="*/ 508 h 537"/>
                  <a:gd name="T58" fmla="*/ 44 w 857"/>
                  <a:gd name="T59" fmla="*/ 488 h 537"/>
                  <a:gd name="T60" fmla="*/ 64 w 857"/>
                  <a:gd name="T61" fmla="*/ 459 h 537"/>
                  <a:gd name="T62" fmla="*/ 88 w 857"/>
                  <a:gd name="T63" fmla="*/ 429 h 537"/>
                  <a:gd name="T64" fmla="*/ 113 w 857"/>
                  <a:gd name="T65" fmla="*/ 395 h 537"/>
                  <a:gd name="T66" fmla="*/ 143 w 857"/>
                  <a:gd name="T67" fmla="*/ 365 h 537"/>
                  <a:gd name="T68" fmla="*/ 172 w 857"/>
                  <a:gd name="T69" fmla="*/ 330 h 537"/>
                  <a:gd name="T70" fmla="*/ 207 w 857"/>
                  <a:gd name="T71" fmla="*/ 296 h 537"/>
                  <a:gd name="T72" fmla="*/ 231 w 857"/>
                  <a:gd name="T73" fmla="*/ 261 h 537"/>
                  <a:gd name="T74" fmla="*/ 266 w 857"/>
                  <a:gd name="T75" fmla="*/ 232 h 537"/>
                  <a:gd name="T76" fmla="*/ 291 w 857"/>
                  <a:gd name="T77" fmla="*/ 202 h 537"/>
                  <a:gd name="T78" fmla="*/ 320 w 857"/>
                  <a:gd name="T79" fmla="*/ 178 h 537"/>
                  <a:gd name="T80" fmla="*/ 345 w 857"/>
                  <a:gd name="T81" fmla="*/ 158 h 537"/>
                  <a:gd name="T82" fmla="*/ 364 w 857"/>
                  <a:gd name="T83" fmla="*/ 148 h 537"/>
                  <a:gd name="T84" fmla="*/ 414 w 857"/>
                  <a:gd name="T85" fmla="*/ 123 h 537"/>
                  <a:gd name="T86" fmla="*/ 463 w 857"/>
                  <a:gd name="T87" fmla="*/ 109 h 537"/>
                  <a:gd name="T88" fmla="*/ 507 w 857"/>
                  <a:gd name="T89" fmla="*/ 94 h 537"/>
                  <a:gd name="T90" fmla="*/ 552 w 857"/>
                  <a:gd name="T91" fmla="*/ 84 h 537"/>
                  <a:gd name="T92" fmla="*/ 596 w 857"/>
                  <a:gd name="T93" fmla="*/ 69 h 537"/>
                  <a:gd name="T94" fmla="*/ 636 w 857"/>
                  <a:gd name="T95" fmla="*/ 64 h 537"/>
                  <a:gd name="T96" fmla="*/ 675 w 857"/>
                  <a:gd name="T97" fmla="*/ 59 h 537"/>
                  <a:gd name="T98" fmla="*/ 793 w 857"/>
                  <a:gd name="T99" fmla="*/ 59 h 537"/>
                  <a:gd name="T100" fmla="*/ 818 w 857"/>
                  <a:gd name="T101" fmla="*/ 64 h 537"/>
                  <a:gd name="T102" fmla="*/ 833 w 857"/>
                  <a:gd name="T103" fmla="*/ 64 h 537"/>
                  <a:gd name="T104" fmla="*/ 848 w 857"/>
                  <a:gd name="T105" fmla="*/ 69 h 537"/>
                  <a:gd name="T106" fmla="*/ 857 w 857"/>
                  <a:gd name="T107" fmla="*/ 69 h 537"/>
                  <a:gd name="T108" fmla="*/ 857 w 857"/>
                  <a:gd name="T109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57" h="537">
                    <a:moveTo>
                      <a:pt x="857" y="0"/>
                    </a:moveTo>
                    <a:lnTo>
                      <a:pt x="685" y="0"/>
                    </a:lnTo>
                    <a:lnTo>
                      <a:pt x="645" y="5"/>
                    </a:lnTo>
                    <a:lnTo>
                      <a:pt x="601" y="10"/>
                    </a:lnTo>
                    <a:lnTo>
                      <a:pt x="557" y="20"/>
                    </a:lnTo>
                    <a:lnTo>
                      <a:pt x="517" y="30"/>
                    </a:lnTo>
                    <a:lnTo>
                      <a:pt x="468" y="44"/>
                    </a:lnTo>
                    <a:lnTo>
                      <a:pt x="424" y="59"/>
                    </a:lnTo>
                    <a:lnTo>
                      <a:pt x="379" y="74"/>
                    </a:lnTo>
                    <a:lnTo>
                      <a:pt x="340" y="99"/>
                    </a:lnTo>
                    <a:lnTo>
                      <a:pt x="310" y="113"/>
                    </a:lnTo>
                    <a:lnTo>
                      <a:pt x="281" y="128"/>
                    </a:lnTo>
                    <a:lnTo>
                      <a:pt x="256" y="153"/>
                    </a:lnTo>
                    <a:lnTo>
                      <a:pt x="231" y="173"/>
                    </a:lnTo>
                    <a:lnTo>
                      <a:pt x="207" y="197"/>
                    </a:lnTo>
                    <a:lnTo>
                      <a:pt x="187" y="222"/>
                    </a:lnTo>
                    <a:lnTo>
                      <a:pt x="162" y="247"/>
                    </a:lnTo>
                    <a:lnTo>
                      <a:pt x="143" y="276"/>
                    </a:lnTo>
                    <a:lnTo>
                      <a:pt x="123" y="306"/>
                    </a:lnTo>
                    <a:lnTo>
                      <a:pt x="103" y="335"/>
                    </a:lnTo>
                    <a:lnTo>
                      <a:pt x="83" y="370"/>
                    </a:lnTo>
                    <a:lnTo>
                      <a:pt x="64" y="399"/>
                    </a:lnTo>
                    <a:lnTo>
                      <a:pt x="49" y="434"/>
                    </a:lnTo>
                    <a:lnTo>
                      <a:pt x="34" y="468"/>
                    </a:lnTo>
                    <a:lnTo>
                      <a:pt x="14" y="503"/>
                    </a:lnTo>
                    <a:lnTo>
                      <a:pt x="0" y="537"/>
                    </a:lnTo>
                    <a:lnTo>
                      <a:pt x="5" y="537"/>
                    </a:lnTo>
                    <a:lnTo>
                      <a:pt x="14" y="528"/>
                    </a:lnTo>
                    <a:lnTo>
                      <a:pt x="24" y="508"/>
                    </a:lnTo>
                    <a:lnTo>
                      <a:pt x="44" y="488"/>
                    </a:lnTo>
                    <a:lnTo>
                      <a:pt x="64" y="459"/>
                    </a:lnTo>
                    <a:lnTo>
                      <a:pt x="88" y="429"/>
                    </a:lnTo>
                    <a:lnTo>
                      <a:pt x="113" y="395"/>
                    </a:lnTo>
                    <a:lnTo>
                      <a:pt x="143" y="365"/>
                    </a:lnTo>
                    <a:lnTo>
                      <a:pt x="172" y="330"/>
                    </a:lnTo>
                    <a:lnTo>
                      <a:pt x="207" y="296"/>
                    </a:lnTo>
                    <a:lnTo>
                      <a:pt x="231" y="261"/>
                    </a:lnTo>
                    <a:lnTo>
                      <a:pt x="266" y="232"/>
                    </a:lnTo>
                    <a:lnTo>
                      <a:pt x="291" y="202"/>
                    </a:lnTo>
                    <a:lnTo>
                      <a:pt x="320" y="178"/>
                    </a:lnTo>
                    <a:lnTo>
                      <a:pt x="345" y="158"/>
                    </a:lnTo>
                    <a:lnTo>
                      <a:pt x="364" y="148"/>
                    </a:lnTo>
                    <a:lnTo>
                      <a:pt x="414" y="123"/>
                    </a:lnTo>
                    <a:lnTo>
                      <a:pt x="463" y="109"/>
                    </a:lnTo>
                    <a:lnTo>
                      <a:pt x="507" y="94"/>
                    </a:lnTo>
                    <a:lnTo>
                      <a:pt x="552" y="84"/>
                    </a:lnTo>
                    <a:lnTo>
                      <a:pt x="596" y="69"/>
                    </a:lnTo>
                    <a:lnTo>
                      <a:pt x="636" y="64"/>
                    </a:lnTo>
                    <a:lnTo>
                      <a:pt x="675" y="59"/>
                    </a:lnTo>
                    <a:lnTo>
                      <a:pt x="793" y="59"/>
                    </a:lnTo>
                    <a:lnTo>
                      <a:pt x="818" y="64"/>
                    </a:lnTo>
                    <a:lnTo>
                      <a:pt x="833" y="64"/>
                    </a:lnTo>
                    <a:lnTo>
                      <a:pt x="848" y="69"/>
                    </a:lnTo>
                    <a:lnTo>
                      <a:pt x="857" y="69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grpSp>
            <p:nvGrpSpPr>
              <p:cNvPr id="122" name="Group 121"/>
              <p:cNvGrpSpPr>
                <a:grpSpLocks/>
              </p:cNvGrpSpPr>
              <p:nvPr/>
            </p:nvGrpSpPr>
            <p:grpSpPr bwMode="auto">
              <a:xfrm>
                <a:off x="3902" y="3410"/>
                <a:ext cx="301" cy="263"/>
                <a:chOff x="4262" y="3410"/>
                <a:chExt cx="301" cy="263"/>
              </a:xfrm>
            </p:grpSpPr>
            <p:sp>
              <p:nvSpPr>
                <p:cNvPr id="124" name="Freeform 122"/>
                <p:cNvSpPr>
                  <a:spLocks/>
                </p:cNvSpPr>
                <p:nvPr/>
              </p:nvSpPr>
              <p:spPr bwMode="auto">
                <a:xfrm>
                  <a:off x="4267" y="3415"/>
                  <a:ext cx="291" cy="253"/>
                </a:xfrm>
                <a:custGeom>
                  <a:avLst/>
                  <a:gdLst>
                    <a:gd name="T0" fmla="*/ 1756 w 3186"/>
                    <a:gd name="T1" fmla="*/ 2770 h 2775"/>
                    <a:gd name="T2" fmla="*/ 2068 w 3186"/>
                    <a:gd name="T3" fmla="*/ 2713 h 2775"/>
                    <a:gd name="T4" fmla="*/ 2351 w 3186"/>
                    <a:gd name="T5" fmla="*/ 2607 h 2775"/>
                    <a:gd name="T6" fmla="*/ 2605 w 3186"/>
                    <a:gd name="T7" fmla="*/ 2458 h 2775"/>
                    <a:gd name="T8" fmla="*/ 2821 w 3186"/>
                    <a:gd name="T9" fmla="*/ 2271 h 2775"/>
                    <a:gd name="T10" fmla="*/ 2994 w 3186"/>
                    <a:gd name="T11" fmla="*/ 2045 h 2775"/>
                    <a:gd name="T12" fmla="*/ 3114 w 3186"/>
                    <a:gd name="T13" fmla="*/ 1800 h 2775"/>
                    <a:gd name="T14" fmla="*/ 3176 w 3186"/>
                    <a:gd name="T15" fmla="*/ 1532 h 2775"/>
                    <a:gd name="T16" fmla="*/ 3176 w 3186"/>
                    <a:gd name="T17" fmla="*/ 1243 h 2775"/>
                    <a:gd name="T18" fmla="*/ 3114 w 3186"/>
                    <a:gd name="T19" fmla="*/ 975 h 2775"/>
                    <a:gd name="T20" fmla="*/ 2994 w 3186"/>
                    <a:gd name="T21" fmla="*/ 725 h 2775"/>
                    <a:gd name="T22" fmla="*/ 2821 w 3186"/>
                    <a:gd name="T23" fmla="*/ 504 h 2775"/>
                    <a:gd name="T24" fmla="*/ 2605 w 3186"/>
                    <a:gd name="T25" fmla="*/ 317 h 2775"/>
                    <a:gd name="T26" fmla="*/ 2351 w 3186"/>
                    <a:gd name="T27" fmla="*/ 163 h 2775"/>
                    <a:gd name="T28" fmla="*/ 2068 w 3186"/>
                    <a:gd name="T29" fmla="*/ 58 h 2775"/>
                    <a:gd name="T30" fmla="*/ 1756 w 3186"/>
                    <a:gd name="T31" fmla="*/ 5 h 2775"/>
                    <a:gd name="T32" fmla="*/ 1430 w 3186"/>
                    <a:gd name="T33" fmla="*/ 5 h 2775"/>
                    <a:gd name="T34" fmla="*/ 1123 w 3186"/>
                    <a:gd name="T35" fmla="*/ 58 h 2775"/>
                    <a:gd name="T36" fmla="*/ 835 w 3186"/>
                    <a:gd name="T37" fmla="*/ 163 h 2775"/>
                    <a:gd name="T38" fmla="*/ 581 w 3186"/>
                    <a:gd name="T39" fmla="*/ 317 h 2775"/>
                    <a:gd name="T40" fmla="*/ 365 w 3186"/>
                    <a:gd name="T41" fmla="*/ 504 h 2775"/>
                    <a:gd name="T42" fmla="*/ 192 w 3186"/>
                    <a:gd name="T43" fmla="*/ 725 h 2775"/>
                    <a:gd name="T44" fmla="*/ 72 w 3186"/>
                    <a:gd name="T45" fmla="*/ 975 h 2775"/>
                    <a:gd name="T46" fmla="*/ 10 w 3186"/>
                    <a:gd name="T47" fmla="*/ 1243 h 2775"/>
                    <a:gd name="T48" fmla="*/ 10 w 3186"/>
                    <a:gd name="T49" fmla="*/ 1532 h 2775"/>
                    <a:gd name="T50" fmla="*/ 72 w 3186"/>
                    <a:gd name="T51" fmla="*/ 1800 h 2775"/>
                    <a:gd name="T52" fmla="*/ 192 w 3186"/>
                    <a:gd name="T53" fmla="*/ 2045 h 2775"/>
                    <a:gd name="T54" fmla="*/ 365 w 3186"/>
                    <a:gd name="T55" fmla="*/ 2271 h 2775"/>
                    <a:gd name="T56" fmla="*/ 581 w 3186"/>
                    <a:gd name="T57" fmla="*/ 2458 h 2775"/>
                    <a:gd name="T58" fmla="*/ 835 w 3186"/>
                    <a:gd name="T59" fmla="*/ 2607 h 2775"/>
                    <a:gd name="T60" fmla="*/ 1123 w 3186"/>
                    <a:gd name="T61" fmla="*/ 2713 h 2775"/>
                    <a:gd name="T62" fmla="*/ 1430 w 3186"/>
                    <a:gd name="T63" fmla="*/ 2770 h 27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186" h="2775">
                      <a:moveTo>
                        <a:pt x="1593" y="2775"/>
                      </a:moveTo>
                      <a:lnTo>
                        <a:pt x="1756" y="2770"/>
                      </a:lnTo>
                      <a:lnTo>
                        <a:pt x="1914" y="2746"/>
                      </a:lnTo>
                      <a:lnTo>
                        <a:pt x="2068" y="2713"/>
                      </a:lnTo>
                      <a:lnTo>
                        <a:pt x="2212" y="2665"/>
                      </a:lnTo>
                      <a:lnTo>
                        <a:pt x="2351" y="2607"/>
                      </a:lnTo>
                      <a:lnTo>
                        <a:pt x="2485" y="2540"/>
                      </a:lnTo>
                      <a:lnTo>
                        <a:pt x="2605" y="2458"/>
                      </a:lnTo>
                      <a:lnTo>
                        <a:pt x="2721" y="2367"/>
                      </a:lnTo>
                      <a:lnTo>
                        <a:pt x="2821" y="2271"/>
                      </a:lnTo>
                      <a:lnTo>
                        <a:pt x="2913" y="2165"/>
                      </a:lnTo>
                      <a:lnTo>
                        <a:pt x="2994" y="2045"/>
                      </a:lnTo>
                      <a:lnTo>
                        <a:pt x="3061" y="1930"/>
                      </a:lnTo>
                      <a:lnTo>
                        <a:pt x="3114" y="1800"/>
                      </a:lnTo>
                      <a:lnTo>
                        <a:pt x="3157" y="1666"/>
                      </a:lnTo>
                      <a:lnTo>
                        <a:pt x="3176" y="1532"/>
                      </a:lnTo>
                      <a:lnTo>
                        <a:pt x="3186" y="1388"/>
                      </a:lnTo>
                      <a:lnTo>
                        <a:pt x="3176" y="1243"/>
                      </a:lnTo>
                      <a:lnTo>
                        <a:pt x="3157" y="1109"/>
                      </a:lnTo>
                      <a:lnTo>
                        <a:pt x="3114" y="975"/>
                      </a:lnTo>
                      <a:lnTo>
                        <a:pt x="3061" y="845"/>
                      </a:lnTo>
                      <a:lnTo>
                        <a:pt x="2994" y="725"/>
                      </a:lnTo>
                      <a:lnTo>
                        <a:pt x="2913" y="610"/>
                      </a:lnTo>
                      <a:lnTo>
                        <a:pt x="2821" y="504"/>
                      </a:lnTo>
                      <a:lnTo>
                        <a:pt x="2721" y="403"/>
                      </a:lnTo>
                      <a:lnTo>
                        <a:pt x="2605" y="317"/>
                      </a:lnTo>
                      <a:lnTo>
                        <a:pt x="2485" y="235"/>
                      </a:lnTo>
                      <a:lnTo>
                        <a:pt x="2351" y="163"/>
                      </a:lnTo>
                      <a:lnTo>
                        <a:pt x="2212" y="106"/>
                      </a:lnTo>
                      <a:lnTo>
                        <a:pt x="2068" y="58"/>
                      </a:lnTo>
                      <a:lnTo>
                        <a:pt x="1914" y="24"/>
                      </a:lnTo>
                      <a:lnTo>
                        <a:pt x="1756" y="5"/>
                      </a:lnTo>
                      <a:lnTo>
                        <a:pt x="1593" y="0"/>
                      </a:lnTo>
                      <a:lnTo>
                        <a:pt x="1430" y="5"/>
                      </a:lnTo>
                      <a:lnTo>
                        <a:pt x="1272" y="24"/>
                      </a:lnTo>
                      <a:lnTo>
                        <a:pt x="1123" y="58"/>
                      </a:lnTo>
                      <a:lnTo>
                        <a:pt x="974" y="106"/>
                      </a:lnTo>
                      <a:lnTo>
                        <a:pt x="835" y="163"/>
                      </a:lnTo>
                      <a:lnTo>
                        <a:pt x="701" y="235"/>
                      </a:lnTo>
                      <a:lnTo>
                        <a:pt x="581" y="317"/>
                      </a:lnTo>
                      <a:lnTo>
                        <a:pt x="470" y="403"/>
                      </a:lnTo>
                      <a:lnTo>
                        <a:pt x="365" y="504"/>
                      </a:lnTo>
                      <a:lnTo>
                        <a:pt x="269" y="610"/>
                      </a:lnTo>
                      <a:lnTo>
                        <a:pt x="192" y="725"/>
                      </a:lnTo>
                      <a:lnTo>
                        <a:pt x="125" y="845"/>
                      </a:lnTo>
                      <a:lnTo>
                        <a:pt x="72" y="975"/>
                      </a:lnTo>
                      <a:lnTo>
                        <a:pt x="34" y="1109"/>
                      </a:lnTo>
                      <a:lnTo>
                        <a:pt x="10" y="1243"/>
                      </a:lnTo>
                      <a:lnTo>
                        <a:pt x="0" y="1388"/>
                      </a:lnTo>
                      <a:lnTo>
                        <a:pt x="10" y="1532"/>
                      </a:lnTo>
                      <a:lnTo>
                        <a:pt x="34" y="1666"/>
                      </a:lnTo>
                      <a:lnTo>
                        <a:pt x="72" y="1800"/>
                      </a:lnTo>
                      <a:lnTo>
                        <a:pt x="125" y="1930"/>
                      </a:lnTo>
                      <a:lnTo>
                        <a:pt x="192" y="2045"/>
                      </a:lnTo>
                      <a:lnTo>
                        <a:pt x="269" y="2165"/>
                      </a:lnTo>
                      <a:lnTo>
                        <a:pt x="365" y="2271"/>
                      </a:lnTo>
                      <a:lnTo>
                        <a:pt x="470" y="2367"/>
                      </a:lnTo>
                      <a:lnTo>
                        <a:pt x="581" y="2458"/>
                      </a:lnTo>
                      <a:lnTo>
                        <a:pt x="701" y="2540"/>
                      </a:lnTo>
                      <a:lnTo>
                        <a:pt x="835" y="2607"/>
                      </a:lnTo>
                      <a:lnTo>
                        <a:pt x="974" y="2665"/>
                      </a:lnTo>
                      <a:lnTo>
                        <a:pt x="1123" y="2713"/>
                      </a:lnTo>
                      <a:lnTo>
                        <a:pt x="1272" y="2746"/>
                      </a:lnTo>
                      <a:lnTo>
                        <a:pt x="1430" y="2770"/>
                      </a:lnTo>
                      <a:lnTo>
                        <a:pt x="1593" y="2775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125" name="Freeform 123"/>
                <p:cNvSpPr>
                  <a:spLocks/>
                </p:cNvSpPr>
                <p:nvPr/>
              </p:nvSpPr>
              <p:spPr bwMode="auto">
                <a:xfrm>
                  <a:off x="4287" y="3447"/>
                  <a:ext cx="49" cy="101"/>
                </a:xfrm>
                <a:custGeom>
                  <a:avLst/>
                  <a:gdLst>
                    <a:gd name="T0" fmla="*/ 418 w 538"/>
                    <a:gd name="T1" fmla="*/ 4 h 1109"/>
                    <a:gd name="T2" fmla="*/ 355 w 538"/>
                    <a:gd name="T3" fmla="*/ 57 h 1109"/>
                    <a:gd name="T4" fmla="*/ 302 w 538"/>
                    <a:gd name="T5" fmla="*/ 110 h 1109"/>
                    <a:gd name="T6" fmla="*/ 250 w 538"/>
                    <a:gd name="T7" fmla="*/ 168 h 1109"/>
                    <a:gd name="T8" fmla="*/ 202 w 538"/>
                    <a:gd name="T9" fmla="*/ 225 h 1109"/>
                    <a:gd name="T10" fmla="*/ 163 w 538"/>
                    <a:gd name="T11" fmla="*/ 283 h 1109"/>
                    <a:gd name="T12" fmla="*/ 125 w 538"/>
                    <a:gd name="T13" fmla="*/ 345 h 1109"/>
                    <a:gd name="T14" fmla="*/ 96 w 538"/>
                    <a:gd name="T15" fmla="*/ 408 h 1109"/>
                    <a:gd name="T16" fmla="*/ 67 w 538"/>
                    <a:gd name="T17" fmla="*/ 475 h 1109"/>
                    <a:gd name="T18" fmla="*/ 48 w 538"/>
                    <a:gd name="T19" fmla="*/ 542 h 1109"/>
                    <a:gd name="T20" fmla="*/ 24 w 538"/>
                    <a:gd name="T21" fmla="*/ 614 h 1109"/>
                    <a:gd name="T22" fmla="*/ 10 w 538"/>
                    <a:gd name="T23" fmla="*/ 691 h 1109"/>
                    <a:gd name="T24" fmla="*/ 5 w 538"/>
                    <a:gd name="T25" fmla="*/ 768 h 1109"/>
                    <a:gd name="T26" fmla="*/ 0 w 538"/>
                    <a:gd name="T27" fmla="*/ 849 h 1109"/>
                    <a:gd name="T28" fmla="*/ 0 w 538"/>
                    <a:gd name="T29" fmla="*/ 1017 h 1109"/>
                    <a:gd name="T30" fmla="*/ 10 w 538"/>
                    <a:gd name="T31" fmla="*/ 1109 h 1109"/>
                    <a:gd name="T32" fmla="*/ 24 w 538"/>
                    <a:gd name="T33" fmla="*/ 1046 h 1109"/>
                    <a:gd name="T34" fmla="*/ 38 w 538"/>
                    <a:gd name="T35" fmla="*/ 984 h 1109"/>
                    <a:gd name="T36" fmla="*/ 48 w 538"/>
                    <a:gd name="T37" fmla="*/ 921 h 1109"/>
                    <a:gd name="T38" fmla="*/ 58 w 538"/>
                    <a:gd name="T39" fmla="*/ 859 h 1109"/>
                    <a:gd name="T40" fmla="*/ 72 w 538"/>
                    <a:gd name="T41" fmla="*/ 801 h 1109"/>
                    <a:gd name="T42" fmla="*/ 82 w 538"/>
                    <a:gd name="T43" fmla="*/ 744 h 1109"/>
                    <a:gd name="T44" fmla="*/ 91 w 538"/>
                    <a:gd name="T45" fmla="*/ 681 h 1109"/>
                    <a:gd name="T46" fmla="*/ 106 w 538"/>
                    <a:gd name="T47" fmla="*/ 619 h 1109"/>
                    <a:gd name="T48" fmla="*/ 125 w 538"/>
                    <a:gd name="T49" fmla="*/ 557 h 1109"/>
                    <a:gd name="T50" fmla="*/ 149 w 538"/>
                    <a:gd name="T51" fmla="*/ 499 h 1109"/>
                    <a:gd name="T52" fmla="*/ 178 w 538"/>
                    <a:gd name="T53" fmla="*/ 432 h 1109"/>
                    <a:gd name="T54" fmla="*/ 216 w 538"/>
                    <a:gd name="T55" fmla="*/ 369 h 1109"/>
                    <a:gd name="T56" fmla="*/ 264 w 538"/>
                    <a:gd name="T57" fmla="*/ 302 h 1109"/>
                    <a:gd name="T58" fmla="*/ 322 w 538"/>
                    <a:gd name="T59" fmla="*/ 235 h 1109"/>
                    <a:gd name="T60" fmla="*/ 389 w 538"/>
                    <a:gd name="T61" fmla="*/ 163 h 1109"/>
                    <a:gd name="T62" fmla="*/ 466 w 538"/>
                    <a:gd name="T63" fmla="*/ 91 h 1109"/>
                    <a:gd name="T64" fmla="*/ 490 w 538"/>
                    <a:gd name="T65" fmla="*/ 77 h 1109"/>
                    <a:gd name="T66" fmla="*/ 509 w 538"/>
                    <a:gd name="T67" fmla="*/ 62 h 1109"/>
                    <a:gd name="T68" fmla="*/ 523 w 538"/>
                    <a:gd name="T69" fmla="*/ 52 h 1109"/>
                    <a:gd name="T70" fmla="*/ 533 w 538"/>
                    <a:gd name="T71" fmla="*/ 43 h 1109"/>
                    <a:gd name="T72" fmla="*/ 538 w 538"/>
                    <a:gd name="T73" fmla="*/ 28 h 1109"/>
                    <a:gd name="T74" fmla="*/ 538 w 538"/>
                    <a:gd name="T75" fmla="*/ 19 h 1109"/>
                    <a:gd name="T76" fmla="*/ 533 w 538"/>
                    <a:gd name="T77" fmla="*/ 9 h 1109"/>
                    <a:gd name="T78" fmla="*/ 523 w 538"/>
                    <a:gd name="T79" fmla="*/ 4 h 1109"/>
                    <a:gd name="T80" fmla="*/ 504 w 538"/>
                    <a:gd name="T81" fmla="*/ 4 h 1109"/>
                    <a:gd name="T82" fmla="*/ 485 w 538"/>
                    <a:gd name="T83" fmla="*/ 0 h 1109"/>
                    <a:gd name="T84" fmla="*/ 470 w 538"/>
                    <a:gd name="T85" fmla="*/ 0 h 1109"/>
                    <a:gd name="T86" fmla="*/ 456 w 538"/>
                    <a:gd name="T87" fmla="*/ 4 h 1109"/>
                    <a:gd name="T88" fmla="*/ 418 w 538"/>
                    <a:gd name="T89" fmla="*/ 4 h 1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38" h="1109">
                      <a:moveTo>
                        <a:pt x="418" y="4"/>
                      </a:moveTo>
                      <a:lnTo>
                        <a:pt x="355" y="57"/>
                      </a:lnTo>
                      <a:lnTo>
                        <a:pt x="302" y="110"/>
                      </a:lnTo>
                      <a:lnTo>
                        <a:pt x="250" y="168"/>
                      </a:lnTo>
                      <a:lnTo>
                        <a:pt x="202" y="225"/>
                      </a:lnTo>
                      <a:lnTo>
                        <a:pt x="163" y="283"/>
                      </a:lnTo>
                      <a:lnTo>
                        <a:pt x="125" y="345"/>
                      </a:lnTo>
                      <a:lnTo>
                        <a:pt x="96" y="408"/>
                      </a:lnTo>
                      <a:lnTo>
                        <a:pt x="67" y="475"/>
                      </a:lnTo>
                      <a:lnTo>
                        <a:pt x="48" y="542"/>
                      </a:lnTo>
                      <a:lnTo>
                        <a:pt x="24" y="614"/>
                      </a:lnTo>
                      <a:lnTo>
                        <a:pt x="10" y="691"/>
                      </a:lnTo>
                      <a:lnTo>
                        <a:pt x="5" y="768"/>
                      </a:lnTo>
                      <a:lnTo>
                        <a:pt x="0" y="849"/>
                      </a:lnTo>
                      <a:lnTo>
                        <a:pt x="0" y="1017"/>
                      </a:lnTo>
                      <a:lnTo>
                        <a:pt x="10" y="1109"/>
                      </a:lnTo>
                      <a:lnTo>
                        <a:pt x="24" y="1046"/>
                      </a:lnTo>
                      <a:lnTo>
                        <a:pt x="38" y="984"/>
                      </a:lnTo>
                      <a:lnTo>
                        <a:pt x="48" y="921"/>
                      </a:lnTo>
                      <a:lnTo>
                        <a:pt x="58" y="859"/>
                      </a:lnTo>
                      <a:lnTo>
                        <a:pt x="72" y="801"/>
                      </a:lnTo>
                      <a:lnTo>
                        <a:pt x="82" y="744"/>
                      </a:lnTo>
                      <a:lnTo>
                        <a:pt x="91" y="681"/>
                      </a:lnTo>
                      <a:lnTo>
                        <a:pt x="106" y="619"/>
                      </a:lnTo>
                      <a:lnTo>
                        <a:pt x="125" y="557"/>
                      </a:lnTo>
                      <a:lnTo>
                        <a:pt x="149" y="499"/>
                      </a:lnTo>
                      <a:lnTo>
                        <a:pt x="178" y="432"/>
                      </a:lnTo>
                      <a:lnTo>
                        <a:pt x="216" y="369"/>
                      </a:lnTo>
                      <a:lnTo>
                        <a:pt x="264" y="302"/>
                      </a:lnTo>
                      <a:lnTo>
                        <a:pt x="322" y="235"/>
                      </a:lnTo>
                      <a:lnTo>
                        <a:pt x="389" y="163"/>
                      </a:lnTo>
                      <a:lnTo>
                        <a:pt x="466" y="91"/>
                      </a:lnTo>
                      <a:lnTo>
                        <a:pt x="490" y="77"/>
                      </a:lnTo>
                      <a:lnTo>
                        <a:pt x="509" y="62"/>
                      </a:lnTo>
                      <a:lnTo>
                        <a:pt x="523" y="52"/>
                      </a:lnTo>
                      <a:lnTo>
                        <a:pt x="533" y="43"/>
                      </a:lnTo>
                      <a:lnTo>
                        <a:pt x="538" y="28"/>
                      </a:lnTo>
                      <a:lnTo>
                        <a:pt x="538" y="19"/>
                      </a:lnTo>
                      <a:lnTo>
                        <a:pt x="533" y="9"/>
                      </a:lnTo>
                      <a:lnTo>
                        <a:pt x="523" y="4"/>
                      </a:lnTo>
                      <a:lnTo>
                        <a:pt x="504" y="4"/>
                      </a:lnTo>
                      <a:lnTo>
                        <a:pt x="485" y="0"/>
                      </a:lnTo>
                      <a:lnTo>
                        <a:pt x="470" y="0"/>
                      </a:lnTo>
                      <a:lnTo>
                        <a:pt x="456" y="4"/>
                      </a:lnTo>
                      <a:lnTo>
                        <a:pt x="418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126" name="Group 124"/>
                <p:cNvGrpSpPr>
                  <a:grpSpLocks/>
                </p:cNvGrpSpPr>
                <p:nvPr/>
              </p:nvGrpSpPr>
              <p:grpSpPr bwMode="auto">
                <a:xfrm>
                  <a:off x="4262" y="3410"/>
                  <a:ext cx="301" cy="263"/>
                  <a:chOff x="1910" y="2020"/>
                  <a:chExt cx="301" cy="263"/>
                </a:xfrm>
              </p:grpSpPr>
              <p:sp>
                <p:nvSpPr>
                  <p:cNvPr id="127" name="AutoShape 125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1910" y="2020"/>
                    <a:ext cx="301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grpSp>
                <p:nvGrpSpPr>
                  <p:cNvPr id="128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1945" y="2037"/>
                    <a:ext cx="234" cy="229"/>
                    <a:chOff x="1945" y="2037"/>
                    <a:chExt cx="234" cy="229"/>
                  </a:xfrm>
                </p:grpSpPr>
                <p:sp>
                  <p:nvSpPr>
                    <p:cNvPr id="129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1945" y="2037"/>
                      <a:ext cx="231" cy="229"/>
                    </a:xfrm>
                    <a:custGeom>
                      <a:avLst/>
                      <a:gdLst>
                        <a:gd name="T0" fmla="*/ 1392 w 2524"/>
                        <a:gd name="T1" fmla="*/ 2516 h 2525"/>
                        <a:gd name="T2" fmla="*/ 1636 w 2524"/>
                        <a:gd name="T3" fmla="*/ 2468 h 2525"/>
                        <a:gd name="T4" fmla="*/ 1867 w 2524"/>
                        <a:gd name="T5" fmla="*/ 2372 h 2525"/>
                        <a:gd name="T6" fmla="*/ 2063 w 2524"/>
                        <a:gd name="T7" fmla="*/ 2237 h 2525"/>
                        <a:gd name="T8" fmla="*/ 2236 w 2524"/>
                        <a:gd name="T9" fmla="*/ 2064 h 2525"/>
                        <a:gd name="T10" fmla="*/ 2370 w 2524"/>
                        <a:gd name="T11" fmla="*/ 1863 h 2525"/>
                        <a:gd name="T12" fmla="*/ 2466 w 2524"/>
                        <a:gd name="T13" fmla="*/ 1637 h 2525"/>
                        <a:gd name="T14" fmla="*/ 2519 w 2524"/>
                        <a:gd name="T15" fmla="*/ 1392 h 2525"/>
                        <a:gd name="T16" fmla="*/ 2519 w 2524"/>
                        <a:gd name="T17" fmla="*/ 1133 h 2525"/>
                        <a:gd name="T18" fmla="*/ 2466 w 2524"/>
                        <a:gd name="T19" fmla="*/ 888 h 2525"/>
                        <a:gd name="T20" fmla="*/ 2370 w 2524"/>
                        <a:gd name="T21" fmla="*/ 658 h 2525"/>
                        <a:gd name="T22" fmla="*/ 2236 w 2524"/>
                        <a:gd name="T23" fmla="*/ 461 h 2525"/>
                        <a:gd name="T24" fmla="*/ 2063 w 2524"/>
                        <a:gd name="T25" fmla="*/ 288 h 2525"/>
                        <a:gd name="T26" fmla="*/ 1867 w 2524"/>
                        <a:gd name="T27" fmla="*/ 153 h 2525"/>
                        <a:gd name="T28" fmla="*/ 1636 w 2524"/>
                        <a:gd name="T29" fmla="*/ 53 h 2525"/>
                        <a:gd name="T30" fmla="*/ 1392 w 2524"/>
                        <a:gd name="T31" fmla="*/ 5 h 2525"/>
                        <a:gd name="T32" fmla="*/ 1132 w 2524"/>
                        <a:gd name="T33" fmla="*/ 5 h 2525"/>
                        <a:gd name="T34" fmla="*/ 883 w 2524"/>
                        <a:gd name="T35" fmla="*/ 53 h 2525"/>
                        <a:gd name="T36" fmla="*/ 662 w 2524"/>
                        <a:gd name="T37" fmla="*/ 153 h 2525"/>
                        <a:gd name="T38" fmla="*/ 461 w 2524"/>
                        <a:gd name="T39" fmla="*/ 288 h 2525"/>
                        <a:gd name="T40" fmla="*/ 288 w 2524"/>
                        <a:gd name="T41" fmla="*/ 461 h 2525"/>
                        <a:gd name="T42" fmla="*/ 154 w 2524"/>
                        <a:gd name="T43" fmla="*/ 658 h 2525"/>
                        <a:gd name="T44" fmla="*/ 58 w 2524"/>
                        <a:gd name="T45" fmla="*/ 888 h 2525"/>
                        <a:gd name="T46" fmla="*/ 10 w 2524"/>
                        <a:gd name="T47" fmla="*/ 1133 h 2525"/>
                        <a:gd name="T48" fmla="*/ 10 w 2524"/>
                        <a:gd name="T49" fmla="*/ 1392 h 2525"/>
                        <a:gd name="T50" fmla="*/ 58 w 2524"/>
                        <a:gd name="T51" fmla="*/ 1637 h 2525"/>
                        <a:gd name="T52" fmla="*/ 154 w 2524"/>
                        <a:gd name="T53" fmla="*/ 1863 h 2525"/>
                        <a:gd name="T54" fmla="*/ 288 w 2524"/>
                        <a:gd name="T55" fmla="*/ 2064 h 2525"/>
                        <a:gd name="T56" fmla="*/ 461 w 2524"/>
                        <a:gd name="T57" fmla="*/ 2237 h 2525"/>
                        <a:gd name="T58" fmla="*/ 662 w 2524"/>
                        <a:gd name="T59" fmla="*/ 2372 h 2525"/>
                        <a:gd name="T60" fmla="*/ 883 w 2524"/>
                        <a:gd name="T61" fmla="*/ 2468 h 2525"/>
                        <a:gd name="T62" fmla="*/ 1132 w 2524"/>
                        <a:gd name="T63" fmla="*/ 2516 h 25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2524" h="2525">
                          <a:moveTo>
                            <a:pt x="1262" y="2525"/>
                          </a:moveTo>
                          <a:lnTo>
                            <a:pt x="1392" y="2516"/>
                          </a:lnTo>
                          <a:lnTo>
                            <a:pt x="1516" y="2496"/>
                          </a:lnTo>
                          <a:lnTo>
                            <a:pt x="1636" y="2468"/>
                          </a:lnTo>
                          <a:lnTo>
                            <a:pt x="1751" y="2424"/>
                          </a:lnTo>
                          <a:lnTo>
                            <a:pt x="1867" y="2372"/>
                          </a:lnTo>
                          <a:lnTo>
                            <a:pt x="1967" y="2309"/>
                          </a:lnTo>
                          <a:lnTo>
                            <a:pt x="2063" y="2237"/>
                          </a:lnTo>
                          <a:lnTo>
                            <a:pt x="2154" y="2155"/>
                          </a:lnTo>
                          <a:lnTo>
                            <a:pt x="2236" y="2064"/>
                          </a:lnTo>
                          <a:lnTo>
                            <a:pt x="2308" y="1968"/>
                          </a:lnTo>
                          <a:lnTo>
                            <a:pt x="2370" y="1863"/>
                          </a:lnTo>
                          <a:lnTo>
                            <a:pt x="2428" y="1752"/>
                          </a:lnTo>
                          <a:lnTo>
                            <a:pt x="2466" y="1637"/>
                          </a:lnTo>
                          <a:lnTo>
                            <a:pt x="2495" y="1517"/>
                          </a:lnTo>
                          <a:lnTo>
                            <a:pt x="2519" y="1392"/>
                          </a:lnTo>
                          <a:lnTo>
                            <a:pt x="2524" y="1263"/>
                          </a:lnTo>
                          <a:lnTo>
                            <a:pt x="2519" y="1133"/>
                          </a:lnTo>
                          <a:lnTo>
                            <a:pt x="2495" y="1008"/>
                          </a:lnTo>
                          <a:lnTo>
                            <a:pt x="2466" y="888"/>
                          </a:lnTo>
                          <a:lnTo>
                            <a:pt x="2428" y="768"/>
                          </a:lnTo>
                          <a:lnTo>
                            <a:pt x="2370" y="658"/>
                          </a:lnTo>
                          <a:lnTo>
                            <a:pt x="2308" y="552"/>
                          </a:lnTo>
                          <a:lnTo>
                            <a:pt x="2236" y="461"/>
                          </a:lnTo>
                          <a:lnTo>
                            <a:pt x="2154" y="365"/>
                          </a:lnTo>
                          <a:lnTo>
                            <a:pt x="2063" y="288"/>
                          </a:lnTo>
                          <a:lnTo>
                            <a:pt x="1967" y="216"/>
                          </a:lnTo>
                          <a:lnTo>
                            <a:pt x="1867" y="153"/>
                          </a:lnTo>
                          <a:lnTo>
                            <a:pt x="1751" y="96"/>
                          </a:lnTo>
                          <a:lnTo>
                            <a:pt x="1636" y="53"/>
                          </a:lnTo>
                          <a:lnTo>
                            <a:pt x="1516" y="24"/>
                          </a:lnTo>
                          <a:lnTo>
                            <a:pt x="1392" y="5"/>
                          </a:lnTo>
                          <a:lnTo>
                            <a:pt x="1262" y="0"/>
                          </a:lnTo>
                          <a:lnTo>
                            <a:pt x="1132" y="5"/>
                          </a:lnTo>
                          <a:lnTo>
                            <a:pt x="1008" y="24"/>
                          </a:lnTo>
                          <a:lnTo>
                            <a:pt x="883" y="53"/>
                          </a:lnTo>
                          <a:lnTo>
                            <a:pt x="768" y="96"/>
                          </a:lnTo>
                          <a:lnTo>
                            <a:pt x="662" y="153"/>
                          </a:lnTo>
                          <a:lnTo>
                            <a:pt x="557" y="216"/>
                          </a:lnTo>
                          <a:lnTo>
                            <a:pt x="461" y="288"/>
                          </a:lnTo>
                          <a:lnTo>
                            <a:pt x="370" y="365"/>
                          </a:lnTo>
                          <a:lnTo>
                            <a:pt x="288" y="461"/>
                          </a:lnTo>
                          <a:lnTo>
                            <a:pt x="216" y="552"/>
                          </a:lnTo>
                          <a:lnTo>
                            <a:pt x="154" y="658"/>
                          </a:lnTo>
                          <a:lnTo>
                            <a:pt x="101" y="768"/>
                          </a:lnTo>
                          <a:lnTo>
                            <a:pt x="58" y="888"/>
                          </a:lnTo>
                          <a:lnTo>
                            <a:pt x="24" y="1008"/>
                          </a:lnTo>
                          <a:lnTo>
                            <a:pt x="10" y="1133"/>
                          </a:lnTo>
                          <a:lnTo>
                            <a:pt x="0" y="1263"/>
                          </a:lnTo>
                          <a:lnTo>
                            <a:pt x="10" y="1392"/>
                          </a:lnTo>
                          <a:lnTo>
                            <a:pt x="24" y="1517"/>
                          </a:lnTo>
                          <a:lnTo>
                            <a:pt x="58" y="1637"/>
                          </a:lnTo>
                          <a:lnTo>
                            <a:pt x="101" y="1752"/>
                          </a:lnTo>
                          <a:lnTo>
                            <a:pt x="154" y="1863"/>
                          </a:lnTo>
                          <a:lnTo>
                            <a:pt x="216" y="1968"/>
                          </a:lnTo>
                          <a:lnTo>
                            <a:pt x="288" y="2064"/>
                          </a:lnTo>
                          <a:lnTo>
                            <a:pt x="370" y="2155"/>
                          </a:lnTo>
                          <a:lnTo>
                            <a:pt x="461" y="2237"/>
                          </a:lnTo>
                          <a:lnTo>
                            <a:pt x="557" y="2309"/>
                          </a:lnTo>
                          <a:lnTo>
                            <a:pt x="662" y="2372"/>
                          </a:lnTo>
                          <a:lnTo>
                            <a:pt x="768" y="2424"/>
                          </a:lnTo>
                          <a:lnTo>
                            <a:pt x="883" y="2468"/>
                          </a:lnTo>
                          <a:lnTo>
                            <a:pt x="1008" y="2496"/>
                          </a:lnTo>
                          <a:lnTo>
                            <a:pt x="1132" y="2516"/>
                          </a:lnTo>
                          <a:lnTo>
                            <a:pt x="1262" y="2525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30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1952" y="2042"/>
                      <a:ext cx="218" cy="218"/>
                    </a:xfrm>
                    <a:custGeom>
                      <a:avLst/>
                      <a:gdLst>
                        <a:gd name="T0" fmla="*/ 1195 w 2395"/>
                        <a:gd name="T1" fmla="*/ 2396 h 2396"/>
                        <a:gd name="T2" fmla="*/ 1320 w 2395"/>
                        <a:gd name="T3" fmla="*/ 2391 h 2396"/>
                        <a:gd name="T4" fmla="*/ 1435 w 2395"/>
                        <a:gd name="T5" fmla="*/ 2372 h 2396"/>
                        <a:gd name="T6" fmla="*/ 1550 w 2395"/>
                        <a:gd name="T7" fmla="*/ 2343 h 2396"/>
                        <a:gd name="T8" fmla="*/ 1660 w 2395"/>
                        <a:gd name="T9" fmla="*/ 2305 h 2396"/>
                        <a:gd name="T10" fmla="*/ 1766 w 2395"/>
                        <a:gd name="T11" fmla="*/ 2252 h 2396"/>
                        <a:gd name="T12" fmla="*/ 1867 w 2395"/>
                        <a:gd name="T13" fmla="*/ 2194 h 2396"/>
                        <a:gd name="T14" fmla="*/ 1958 w 2395"/>
                        <a:gd name="T15" fmla="*/ 2127 h 2396"/>
                        <a:gd name="T16" fmla="*/ 2044 w 2395"/>
                        <a:gd name="T17" fmla="*/ 2045 h 2396"/>
                        <a:gd name="T18" fmla="*/ 2116 w 2395"/>
                        <a:gd name="T19" fmla="*/ 1964 h 2396"/>
                        <a:gd name="T20" fmla="*/ 2188 w 2395"/>
                        <a:gd name="T21" fmla="*/ 1873 h 2396"/>
                        <a:gd name="T22" fmla="*/ 2246 w 2395"/>
                        <a:gd name="T23" fmla="*/ 1772 h 2396"/>
                        <a:gd name="T24" fmla="*/ 2299 w 2395"/>
                        <a:gd name="T25" fmla="*/ 1666 h 2396"/>
                        <a:gd name="T26" fmla="*/ 2337 w 2395"/>
                        <a:gd name="T27" fmla="*/ 1556 h 2396"/>
                        <a:gd name="T28" fmla="*/ 2371 w 2395"/>
                        <a:gd name="T29" fmla="*/ 1441 h 2396"/>
                        <a:gd name="T30" fmla="*/ 2385 w 2395"/>
                        <a:gd name="T31" fmla="*/ 1321 h 2396"/>
                        <a:gd name="T32" fmla="*/ 2395 w 2395"/>
                        <a:gd name="T33" fmla="*/ 1201 h 2396"/>
                        <a:gd name="T34" fmla="*/ 2385 w 2395"/>
                        <a:gd name="T35" fmla="*/ 1076 h 2396"/>
                        <a:gd name="T36" fmla="*/ 2371 w 2395"/>
                        <a:gd name="T37" fmla="*/ 960 h 2396"/>
                        <a:gd name="T38" fmla="*/ 2337 w 2395"/>
                        <a:gd name="T39" fmla="*/ 840 h 2396"/>
                        <a:gd name="T40" fmla="*/ 2299 w 2395"/>
                        <a:gd name="T41" fmla="*/ 735 h 2396"/>
                        <a:gd name="T42" fmla="*/ 2246 w 2395"/>
                        <a:gd name="T43" fmla="*/ 629 h 2396"/>
                        <a:gd name="T44" fmla="*/ 2188 w 2395"/>
                        <a:gd name="T45" fmla="*/ 528 h 2396"/>
                        <a:gd name="T46" fmla="*/ 2116 w 2395"/>
                        <a:gd name="T47" fmla="*/ 437 h 2396"/>
                        <a:gd name="T48" fmla="*/ 2044 w 2395"/>
                        <a:gd name="T49" fmla="*/ 351 h 2396"/>
                        <a:gd name="T50" fmla="*/ 1958 w 2395"/>
                        <a:gd name="T51" fmla="*/ 274 h 2396"/>
                        <a:gd name="T52" fmla="*/ 1867 w 2395"/>
                        <a:gd name="T53" fmla="*/ 207 h 2396"/>
                        <a:gd name="T54" fmla="*/ 1766 w 2395"/>
                        <a:gd name="T55" fmla="*/ 144 h 2396"/>
                        <a:gd name="T56" fmla="*/ 1660 w 2395"/>
                        <a:gd name="T57" fmla="*/ 96 h 2396"/>
                        <a:gd name="T58" fmla="*/ 1550 w 2395"/>
                        <a:gd name="T59" fmla="*/ 58 h 2396"/>
                        <a:gd name="T60" fmla="*/ 1435 w 2395"/>
                        <a:gd name="T61" fmla="*/ 24 h 2396"/>
                        <a:gd name="T62" fmla="*/ 1320 w 2395"/>
                        <a:gd name="T63" fmla="*/ 10 h 2396"/>
                        <a:gd name="T64" fmla="*/ 1195 w 2395"/>
                        <a:gd name="T65" fmla="*/ 0 h 2396"/>
                        <a:gd name="T66" fmla="*/ 1075 w 2395"/>
                        <a:gd name="T67" fmla="*/ 10 h 2396"/>
                        <a:gd name="T68" fmla="*/ 955 w 2395"/>
                        <a:gd name="T69" fmla="*/ 24 h 2396"/>
                        <a:gd name="T70" fmla="*/ 840 w 2395"/>
                        <a:gd name="T71" fmla="*/ 58 h 2396"/>
                        <a:gd name="T72" fmla="*/ 730 w 2395"/>
                        <a:gd name="T73" fmla="*/ 96 h 2396"/>
                        <a:gd name="T74" fmla="*/ 624 w 2395"/>
                        <a:gd name="T75" fmla="*/ 144 h 2396"/>
                        <a:gd name="T76" fmla="*/ 528 w 2395"/>
                        <a:gd name="T77" fmla="*/ 207 h 2396"/>
                        <a:gd name="T78" fmla="*/ 432 w 2395"/>
                        <a:gd name="T79" fmla="*/ 274 h 2396"/>
                        <a:gd name="T80" fmla="*/ 351 w 2395"/>
                        <a:gd name="T81" fmla="*/ 351 h 2396"/>
                        <a:gd name="T82" fmla="*/ 269 w 2395"/>
                        <a:gd name="T83" fmla="*/ 437 h 2396"/>
                        <a:gd name="T84" fmla="*/ 202 w 2395"/>
                        <a:gd name="T85" fmla="*/ 528 h 2396"/>
                        <a:gd name="T86" fmla="*/ 139 w 2395"/>
                        <a:gd name="T87" fmla="*/ 629 h 2396"/>
                        <a:gd name="T88" fmla="*/ 91 w 2395"/>
                        <a:gd name="T89" fmla="*/ 735 h 2396"/>
                        <a:gd name="T90" fmla="*/ 48 w 2395"/>
                        <a:gd name="T91" fmla="*/ 840 h 2396"/>
                        <a:gd name="T92" fmla="*/ 24 w 2395"/>
                        <a:gd name="T93" fmla="*/ 960 h 2396"/>
                        <a:gd name="T94" fmla="*/ 0 w 2395"/>
                        <a:gd name="T95" fmla="*/ 1076 h 2396"/>
                        <a:gd name="T96" fmla="*/ 0 w 2395"/>
                        <a:gd name="T97" fmla="*/ 1321 h 2396"/>
                        <a:gd name="T98" fmla="*/ 24 w 2395"/>
                        <a:gd name="T99" fmla="*/ 1441 h 2396"/>
                        <a:gd name="T100" fmla="*/ 48 w 2395"/>
                        <a:gd name="T101" fmla="*/ 1556 h 2396"/>
                        <a:gd name="T102" fmla="*/ 91 w 2395"/>
                        <a:gd name="T103" fmla="*/ 1666 h 2396"/>
                        <a:gd name="T104" fmla="*/ 139 w 2395"/>
                        <a:gd name="T105" fmla="*/ 1772 h 2396"/>
                        <a:gd name="T106" fmla="*/ 202 w 2395"/>
                        <a:gd name="T107" fmla="*/ 1873 h 2396"/>
                        <a:gd name="T108" fmla="*/ 269 w 2395"/>
                        <a:gd name="T109" fmla="*/ 1964 h 2396"/>
                        <a:gd name="T110" fmla="*/ 432 w 2395"/>
                        <a:gd name="T111" fmla="*/ 2127 h 2396"/>
                        <a:gd name="T112" fmla="*/ 528 w 2395"/>
                        <a:gd name="T113" fmla="*/ 2194 h 2396"/>
                        <a:gd name="T114" fmla="*/ 624 w 2395"/>
                        <a:gd name="T115" fmla="*/ 2252 h 2396"/>
                        <a:gd name="T116" fmla="*/ 730 w 2395"/>
                        <a:gd name="T117" fmla="*/ 2305 h 2396"/>
                        <a:gd name="T118" fmla="*/ 840 w 2395"/>
                        <a:gd name="T119" fmla="*/ 2343 h 2396"/>
                        <a:gd name="T120" fmla="*/ 955 w 2395"/>
                        <a:gd name="T121" fmla="*/ 2372 h 2396"/>
                        <a:gd name="T122" fmla="*/ 1075 w 2395"/>
                        <a:gd name="T123" fmla="*/ 2391 h 2396"/>
                        <a:gd name="T124" fmla="*/ 1195 w 2395"/>
                        <a:gd name="T125" fmla="*/ 2396 h 2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2395" h="2396">
                          <a:moveTo>
                            <a:pt x="1195" y="2396"/>
                          </a:moveTo>
                          <a:lnTo>
                            <a:pt x="1320" y="2391"/>
                          </a:lnTo>
                          <a:lnTo>
                            <a:pt x="1435" y="2372"/>
                          </a:lnTo>
                          <a:lnTo>
                            <a:pt x="1550" y="2343"/>
                          </a:lnTo>
                          <a:lnTo>
                            <a:pt x="1660" y="2305"/>
                          </a:lnTo>
                          <a:lnTo>
                            <a:pt x="1766" y="2252"/>
                          </a:lnTo>
                          <a:lnTo>
                            <a:pt x="1867" y="2194"/>
                          </a:lnTo>
                          <a:lnTo>
                            <a:pt x="1958" y="2127"/>
                          </a:lnTo>
                          <a:lnTo>
                            <a:pt x="2044" y="2045"/>
                          </a:lnTo>
                          <a:lnTo>
                            <a:pt x="2116" y="1964"/>
                          </a:lnTo>
                          <a:lnTo>
                            <a:pt x="2188" y="1873"/>
                          </a:lnTo>
                          <a:lnTo>
                            <a:pt x="2246" y="1772"/>
                          </a:lnTo>
                          <a:lnTo>
                            <a:pt x="2299" y="1666"/>
                          </a:lnTo>
                          <a:lnTo>
                            <a:pt x="2337" y="1556"/>
                          </a:lnTo>
                          <a:lnTo>
                            <a:pt x="2371" y="1441"/>
                          </a:lnTo>
                          <a:lnTo>
                            <a:pt x="2385" y="1321"/>
                          </a:lnTo>
                          <a:lnTo>
                            <a:pt x="2395" y="1201"/>
                          </a:lnTo>
                          <a:lnTo>
                            <a:pt x="2385" y="1076"/>
                          </a:lnTo>
                          <a:lnTo>
                            <a:pt x="2371" y="960"/>
                          </a:lnTo>
                          <a:lnTo>
                            <a:pt x="2337" y="840"/>
                          </a:lnTo>
                          <a:lnTo>
                            <a:pt x="2299" y="735"/>
                          </a:lnTo>
                          <a:lnTo>
                            <a:pt x="2246" y="629"/>
                          </a:lnTo>
                          <a:lnTo>
                            <a:pt x="2188" y="528"/>
                          </a:lnTo>
                          <a:lnTo>
                            <a:pt x="2116" y="437"/>
                          </a:lnTo>
                          <a:lnTo>
                            <a:pt x="2044" y="351"/>
                          </a:lnTo>
                          <a:lnTo>
                            <a:pt x="1958" y="274"/>
                          </a:lnTo>
                          <a:lnTo>
                            <a:pt x="1867" y="207"/>
                          </a:lnTo>
                          <a:lnTo>
                            <a:pt x="1766" y="144"/>
                          </a:lnTo>
                          <a:lnTo>
                            <a:pt x="1660" y="96"/>
                          </a:lnTo>
                          <a:lnTo>
                            <a:pt x="1550" y="58"/>
                          </a:lnTo>
                          <a:lnTo>
                            <a:pt x="1435" y="24"/>
                          </a:lnTo>
                          <a:lnTo>
                            <a:pt x="1320" y="10"/>
                          </a:lnTo>
                          <a:lnTo>
                            <a:pt x="1195" y="0"/>
                          </a:lnTo>
                          <a:lnTo>
                            <a:pt x="1075" y="10"/>
                          </a:lnTo>
                          <a:lnTo>
                            <a:pt x="955" y="24"/>
                          </a:lnTo>
                          <a:lnTo>
                            <a:pt x="840" y="58"/>
                          </a:lnTo>
                          <a:lnTo>
                            <a:pt x="730" y="96"/>
                          </a:lnTo>
                          <a:lnTo>
                            <a:pt x="624" y="144"/>
                          </a:lnTo>
                          <a:lnTo>
                            <a:pt x="528" y="207"/>
                          </a:lnTo>
                          <a:lnTo>
                            <a:pt x="432" y="274"/>
                          </a:lnTo>
                          <a:lnTo>
                            <a:pt x="351" y="351"/>
                          </a:lnTo>
                          <a:lnTo>
                            <a:pt x="269" y="437"/>
                          </a:lnTo>
                          <a:lnTo>
                            <a:pt x="202" y="528"/>
                          </a:lnTo>
                          <a:lnTo>
                            <a:pt x="139" y="629"/>
                          </a:lnTo>
                          <a:lnTo>
                            <a:pt x="91" y="735"/>
                          </a:lnTo>
                          <a:lnTo>
                            <a:pt x="48" y="840"/>
                          </a:lnTo>
                          <a:lnTo>
                            <a:pt x="24" y="960"/>
                          </a:lnTo>
                          <a:lnTo>
                            <a:pt x="0" y="1076"/>
                          </a:lnTo>
                          <a:lnTo>
                            <a:pt x="0" y="1321"/>
                          </a:lnTo>
                          <a:lnTo>
                            <a:pt x="24" y="1441"/>
                          </a:lnTo>
                          <a:lnTo>
                            <a:pt x="48" y="1556"/>
                          </a:lnTo>
                          <a:lnTo>
                            <a:pt x="91" y="1666"/>
                          </a:lnTo>
                          <a:lnTo>
                            <a:pt x="139" y="1772"/>
                          </a:lnTo>
                          <a:lnTo>
                            <a:pt x="202" y="1873"/>
                          </a:lnTo>
                          <a:lnTo>
                            <a:pt x="269" y="1964"/>
                          </a:lnTo>
                          <a:lnTo>
                            <a:pt x="432" y="2127"/>
                          </a:lnTo>
                          <a:lnTo>
                            <a:pt x="528" y="2194"/>
                          </a:lnTo>
                          <a:lnTo>
                            <a:pt x="624" y="2252"/>
                          </a:lnTo>
                          <a:lnTo>
                            <a:pt x="730" y="2305"/>
                          </a:lnTo>
                          <a:lnTo>
                            <a:pt x="840" y="2343"/>
                          </a:lnTo>
                          <a:lnTo>
                            <a:pt x="955" y="2372"/>
                          </a:lnTo>
                          <a:lnTo>
                            <a:pt x="1075" y="2391"/>
                          </a:lnTo>
                          <a:lnTo>
                            <a:pt x="1195" y="239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31" name="Freeform 129"/>
                    <p:cNvSpPr>
                      <a:spLocks/>
                    </p:cNvSpPr>
                    <p:nvPr/>
                  </p:nvSpPr>
                  <p:spPr bwMode="auto">
                    <a:xfrm rot="4109914" flipH="1">
                      <a:off x="2026" y="2175"/>
                      <a:ext cx="70" cy="27"/>
                    </a:xfrm>
                    <a:custGeom>
                      <a:avLst/>
                      <a:gdLst>
                        <a:gd name="T0" fmla="*/ 82 w 408"/>
                        <a:gd name="T1" fmla="*/ 974 h 974"/>
                        <a:gd name="T2" fmla="*/ 408 w 408"/>
                        <a:gd name="T3" fmla="*/ 34 h 974"/>
                        <a:gd name="T4" fmla="*/ 331 w 408"/>
                        <a:gd name="T5" fmla="*/ 0 h 974"/>
                        <a:gd name="T6" fmla="*/ 0 w 408"/>
                        <a:gd name="T7" fmla="*/ 946 h 974"/>
                        <a:gd name="T8" fmla="*/ 82 w 408"/>
                        <a:gd name="T9" fmla="*/ 974 h 9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8" h="974">
                          <a:moveTo>
                            <a:pt x="82" y="974"/>
                          </a:moveTo>
                          <a:lnTo>
                            <a:pt x="408" y="34"/>
                          </a:lnTo>
                          <a:lnTo>
                            <a:pt x="331" y="0"/>
                          </a:lnTo>
                          <a:lnTo>
                            <a:pt x="0" y="946"/>
                          </a:lnTo>
                          <a:lnTo>
                            <a:pt x="82" y="974"/>
                          </a:lnTo>
                          <a:close/>
                        </a:path>
                      </a:pathLst>
                    </a:custGeom>
                    <a:solidFill>
                      <a:srgbClr val="3F3F3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32" name="Freeform 130"/>
                    <p:cNvSpPr>
                      <a:spLocks/>
                    </p:cNvSpPr>
                    <p:nvPr/>
                  </p:nvSpPr>
                  <p:spPr bwMode="auto">
                    <a:xfrm rot="6157965" flipH="1">
                      <a:off x="2072" y="2144"/>
                      <a:ext cx="27" cy="63"/>
                    </a:xfrm>
                    <a:custGeom>
                      <a:avLst/>
                      <a:gdLst>
                        <a:gd name="T0" fmla="*/ 0 w 585"/>
                        <a:gd name="T1" fmla="*/ 73 h 413"/>
                        <a:gd name="T2" fmla="*/ 537 w 585"/>
                        <a:gd name="T3" fmla="*/ 413 h 413"/>
                        <a:gd name="T4" fmla="*/ 585 w 585"/>
                        <a:gd name="T5" fmla="*/ 341 h 413"/>
                        <a:gd name="T6" fmla="*/ 48 w 585"/>
                        <a:gd name="T7" fmla="*/ 0 h 413"/>
                        <a:gd name="T8" fmla="*/ 0 w 585"/>
                        <a:gd name="T9" fmla="*/ 73 h 4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85" h="413">
                          <a:moveTo>
                            <a:pt x="0" y="73"/>
                          </a:moveTo>
                          <a:lnTo>
                            <a:pt x="537" y="413"/>
                          </a:lnTo>
                          <a:lnTo>
                            <a:pt x="585" y="341"/>
                          </a:lnTo>
                          <a:lnTo>
                            <a:pt x="48" y="0"/>
                          </a:lnTo>
                          <a:lnTo>
                            <a:pt x="0" y="73"/>
                          </a:lnTo>
                          <a:close/>
                        </a:path>
                      </a:pathLst>
                    </a:custGeom>
                    <a:solidFill>
                      <a:srgbClr val="3F3F3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33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2061" y="2051"/>
                      <a:ext cx="0" cy="16"/>
                    </a:xfrm>
                    <a:custGeom>
                      <a:avLst/>
                      <a:gdLst>
                        <a:gd name="T0" fmla="*/ 0 h 173"/>
                        <a:gd name="T1" fmla="*/ 173 h 173"/>
                        <a:gd name="T2" fmla="*/ 0 h 173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</a:cxnLst>
                      <a:rect l="0" t="0" r="r" b="b"/>
                      <a:pathLst>
                        <a:path h="173">
                          <a:moveTo>
                            <a:pt x="0" y="0"/>
                          </a:moveTo>
                          <a:lnTo>
                            <a:pt x="0" y="17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34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2010" y="2065"/>
                      <a:ext cx="8" cy="13"/>
                    </a:xfrm>
                    <a:custGeom>
                      <a:avLst/>
                      <a:gdLst>
                        <a:gd name="T0" fmla="*/ 0 w 87"/>
                        <a:gd name="T1" fmla="*/ 0 h 144"/>
                        <a:gd name="T2" fmla="*/ 87 w 87"/>
                        <a:gd name="T3" fmla="*/ 144 h 144"/>
                        <a:gd name="T4" fmla="*/ 0 w 87"/>
                        <a:gd name="T5" fmla="*/ 0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87" h="144">
                          <a:moveTo>
                            <a:pt x="0" y="0"/>
                          </a:moveTo>
                          <a:lnTo>
                            <a:pt x="87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35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1974" y="2101"/>
                      <a:ext cx="13" cy="8"/>
                    </a:xfrm>
                    <a:custGeom>
                      <a:avLst/>
                      <a:gdLst>
                        <a:gd name="T0" fmla="*/ 0 w 144"/>
                        <a:gd name="T1" fmla="*/ 0 h 87"/>
                        <a:gd name="T2" fmla="*/ 144 w 144"/>
                        <a:gd name="T3" fmla="*/ 87 h 87"/>
                        <a:gd name="T4" fmla="*/ 0 w 144"/>
                        <a:gd name="T5" fmla="*/ 0 h 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4" h="87">
                          <a:moveTo>
                            <a:pt x="0" y="0"/>
                          </a:moveTo>
                          <a:lnTo>
                            <a:pt x="144" y="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36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1960" y="2152"/>
                      <a:ext cx="16" cy="0"/>
                    </a:xfrm>
                    <a:custGeom>
                      <a:avLst/>
                      <a:gdLst>
                        <a:gd name="T0" fmla="*/ 0 w 173"/>
                        <a:gd name="T1" fmla="*/ 173 w 173"/>
                        <a:gd name="T2" fmla="*/ 0 w 173"/>
                      </a:gdLst>
                      <a:ahLst/>
                      <a:cxnLst>
                        <a:cxn ang="0">
                          <a:pos x="T0" y="0"/>
                        </a:cxn>
                        <a:cxn ang="0">
                          <a:pos x="T1" y="0"/>
                        </a:cxn>
                        <a:cxn ang="0">
                          <a:pos x="T2" y="0"/>
                        </a:cxn>
                      </a:cxnLst>
                      <a:rect l="0" t="0" r="r" b="b"/>
                      <a:pathLst>
                        <a:path w="173">
                          <a:moveTo>
                            <a:pt x="0" y="0"/>
                          </a:moveTo>
                          <a:lnTo>
                            <a:pt x="17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37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1974" y="2194"/>
                      <a:ext cx="13" cy="8"/>
                    </a:xfrm>
                    <a:custGeom>
                      <a:avLst/>
                      <a:gdLst>
                        <a:gd name="T0" fmla="*/ 0 w 144"/>
                        <a:gd name="T1" fmla="*/ 87 h 87"/>
                        <a:gd name="T2" fmla="*/ 144 w 144"/>
                        <a:gd name="T3" fmla="*/ 0 h 87"/>
                        <a:gd name="T4" fmla="*/ 0 w 144"/>
                        <a:gd name="T5" fmla="*/ 87 h 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4" h="87">
                          <a:moveTo>
                            <a:pt x="0" y="87"/>
                          </a:moveTo>
                          <a:lnTo>
                            <a:pt x="144" y="0"/>
                          </a:lnTo>
                          <a:lnTo>
                            <a:pt x="0" y="8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38" name="Freeform 136"/>
                    <p:cNvSpPr>
                      <a:spLocks/>
                    </p:cNvSpPr>
                    <p:nvPr/>
                  </p:nvSpPr>
                  <p:spPr bwMode="auto">
                    <a:xfrm>
                      <a:off x="2010" y="2225"/>
                      <a:ext cx="8" cy="13"/>
                    </a:xfrm>
                    <a:custGeom>
                      <a:avLst/>
                      <a:gdLst>
                        <a:gd name="T0" fmla="*/ 0 w 87"/>
                        <a:gd name="T1" fmla="*/ 144 h 144"/>
                        <a:gd name="T2" fmla="*/ 87 w 87"/>
                        <a:gd name="T3" fmla="*/ 0 h 144"/>
                        <a:gd name="T4" fmla="*/ 0 w 87"/>
                        <a:gd name="T5" fmla="*/ 144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87" h="144">
                          <a:moveTo>
                            <a:pt x="0" y="144"/>
                          </a:moveTo>
                          <a:lnTo>
                            <a:pt x="87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39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2061" y="2236"/>
                      <a:ext cx="0" cy="16"/>
                    </a:xfrm>
                    <a:custGeom>
                      <a:avLst/>
                      <a:gdLst>
                        <a:gd name="T0" fmla="*/ 173 h 173"/>
                        <a:gd name="T1" fmla="*/ 0 h 173"/>
                        <a:gd name="T2" fmla="*/ 173 h 173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</a:cxnLst>
                      <a:rect l="0" t="0" r="r" b="b"/>
                      <a:pathLst>
                        <a:path h="173">
                          <a:moveTo>
                            <a:pt x="0" y="173"/>
                          </a:moveTo>
                          <a:lnTo>
                            <a:pt x="0" y="0"/>
                          </a:lnTo>
                          <a:lnTo>
                            <a:pt x="0" y="17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40" name="Freeform 138"/>
                    <p:cNvSpPr>
                      <a:spLocks/>
                    </p:cNvSpPr>
                    <p:nvPr/>
                  </p:nvSpPr>
                  <p:spPr bwMode="auto">
                    <a:xfrm>
                      <a:off x="2103" y="2225"/>
                      <a:ext cx="8" cy="13"/>
                    </a:xfrm>
                    <a:custGeom>
                      <a:avLst/>
                      <a:gdLst>
                        <a:gd name="T0" fmla="*/ 87 w 87"/>
                        <a:gd name="T1" fmla="*/ 144 h 144"/>
                        <a:gd name="T2" fmla="*/ 0 w 87"/>
                        <a:gd name="T3" fmla="*/ 0 h 144"/>
                        <a:gd name="T4" fmla="*/ 87 w 87"/>
                        <a:gd name="T5" fmla="*/ 144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87" h="144">
                          <a:moveTo>
                            <a:pt x="87" y="144"/>
                          </a:moveTo>
                          <a:lnTo>
                            <a:pt x="0" y="0"/>
                          </a:lnTo>
                          <a:lnTo>
                            <a:pt x="87" y="14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41" name="Freeform 139"/>
                    <p:cNvSpPr>
                      <a:spLocks/>
                    </p:cNvSpPr>
                    <p:nvPr/>
                  </p:nvSpPr>
                  <p:spPr bwMode="auto">
                    <a:xfrm>
                      <a:off x="2134" y="2194"/>
                      <a:ext cx="13" cy="8"/>
                    </a:xfrm>
                    <a:custGeom>
                      <a:avLst/>
                      <a:gdLst>
                        <a:gd name="T0" fmla="*/ 149 w 149"/>
                        <a:gd name="T1" fmla="*/ 87 h 87"/>
                        <a:gd name="T2" fmla="*/ 0 w 149"/>
                        <a:gd name="T3" fmla="*/ 0 h 87"/>
                        <a:gd name="T4" fmla="*/ 149 w 149"/>
                        <a:gd name="T5" fmla="*/ 87 h 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9" h="87">
                          <a:moveTo>
                            <a:pt x="149" y="87"/>
                          </a:moveTo>
                          <a:lnTo>
                            <a:pt x="0" y="0"/>
                          </a:lnTo>
                          <a:lnTo>
                            <a:pt x="149" y="8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42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145" y="2152"/>
                      <a:ext cx="16" cy="0"/>
                    </a:xfrm>
                    <a:custGeom>
                      <a:avLst/>
                      <a:gdLst>
                        <a:gd name="T0" fmla="*/ 173 w 173"/>
                        <a:gd name="T1" fmla="*/ 0 w 173"/>
                        <a:gd name="T2" fmla="*/ 173 w 173"/>
                      </a:gdLst>
                      <a:ahLst/>
                      <a:cxnLst>
                        <a:cxn ang="0">
                          <a:pos x="T0" y="0"/>
                        </a:cxn>
                        <a:cxn ang="0">
                          <a:pos x="T1" y="0"/>
                        </a:cxn>
                        <a:cxn ang="0">
                          <a:pos x="T2" y="0"/>
                        </a:cxn>
                      </a:cxnLst>
                      <a:rect l="0" t="0" r="r" b="b"/>
                      <a:pathLst>
                        <a:path w="173">
                          <a:moveTo>
                            <a:pt x="173" y="0"/>
                          </a:moveTo>
                          <a:lnTo>
                            <a:pt x="0" y="0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43" name="Freeform 141"/>
                    <p:cNvSpPr>
                      <a:spLocks/>
                    </p:cNvSpPr>
                    <p:nvPr/>
                  </p:nvSpPr>
                  <p:spPr bwMode="auto">
                    <a:xfrm>
                      <a:off x="2134" y="2101"/>
                      <a:ext cx="13" cy="8"/>
                    </a:xfrm>
                    <a:custGeom>
                      <a:avLst/>
                      <a:gdLst>
                        <a:gd name="T0" fmla="*/ 149 w 149"/>
                        <a:gd name="T1" fmla="*/ 0 h 87"/>
                        <a:gd name="T2" fmla="*/ 0 w 149"/>
                        <a:gd name="T3" fmla="*/ 87 h 87"/>
                        <a:gd name="T4" fmla="*/ 149 w 149"/>
                        <a:gd name="T5" fmla="*/ 0 h 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9" h="87">
                          <a:moveTo>
                            <a:pt x="149" y="0"/>
                          </a:moveTo>
                          <a:lnTo>
                            <a:pt x="0" y="87"/>
                          </a:lnTo>
                          <a:lnTo>
                            <a:pt x="149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44" name="Freeform 142"/>
                    <p:cNvSpPr>
                      <a:spLocks/>
                    </p:cNvSpPr>
                    <p:nvPr/>
                  </p:nvSpPr>
                  <p:spPr bwMode="auto">
                    <a:xfrm>
                      <a:off x="2103" y="2065"/>
                      <a:ext cx="8" cy="13"/>
                    </a:xfrm>
                    <a:custGeom>
                      <a:avLst/>
                      <a:gdLst>
                        <a:gd name="T0" fmla="*/ 87 w 87"/>
                        <a:gd name="T1" fmla="*/ 0 h 144"/>
                        <a:gd name="T2" fmla="*/ 0 w 87"/>
                        <a:gd name="T3" fmla="*/ 144 h 144"/>
                        <a:gd name="T4" fmla="*/ 87 w 87"/>
                        <a:gd name="T5" fmla="*/ 0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87" h="144">
                          <a:moveTo>
                            <a:pt x="87" y="0"/>
                          </a:moveTo>
                          <a:lnTo>
                            <a:pt x="0" y="144"/>
                          </a:lnTo>
                          <a:lnTo>
                            <a:pt x="87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45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2139" y="2204"/>
                      <a:ext cx="40" cy="40"/>
                    </a:xfrm>
                    <a:custGeom>
                      <a:avLst/>
                      <a:gdLst>
                        <a:gd name="T0" fmla="*/ 336 w 441"/>
                        <a:gd name="T1" fmla="*/ 33 h 441"/>
                        <a:gd name="T2" fmla="*/ 307 w 441"/>
                        <a:gd name="T3" fmla="*/ 72 h 441"/>
                        <a:gd name="T4" fmla="*/ 278 w 441"/>
                        <a:gd name="T5" fmla="*/ 110 h 441"/>
                        <a:gd name="T6" fmla="*/ 254 w 441"/>
                        <a:gd name="T7" fmla="*/ 144 h 441"/>
                        <a:gd name="T8" fmla="*/ 230 w 441"/>
                        <a:gd name="T9" fmla="*/ 177 h 441"/>
                        <a:gd name="T10" fmla="*/ 206 w 441"/>
                        <a:gd name="T11" fmla="*/ 211 h 441"/>
                        <a:gd name="T12" fmla="*/ 187 w 441"/>
                        <a:gd name="T13" fmla="*/ 240 h 441"/>
                        <a:gd name="T14" fmla="*/ 168 w 441"/>
                        <a:gd name="T15" fmla="*/ 268 h 441"/>
                        <a:gd name="T16" fmla="*/ 148 w 441"/>
                        <a:gd name="T17" fmla="*/ 292 h 441"/>
                        <a:gd name="T18" fmla="*/ 134 w 441"/>
                        <a:gd name="T19" fmla="*/ 316 h 441"/>
                        <a:gd name="T20" fmla="*/ 115 w 441"/>
                        <a:gd name="T21" fmla="*/ 340 h 441"/>
                        <a:gd name="T22" fmla="*/ 96 w 441"/>
                        <a:gd name="T23" fmla="*/ 360 h 441"/>
                        <a:gd name="T24" fmla="*/ 81 w 441"/>
                        <a:gd name="T25" fmla="*/ 379 h 441"/>
                        <a:gd name="T26" fmla="*/ 62 w 441"/>
                        <a:gd name="T27" fmla="*/ 398 h 441"/>
                        <a:gd name="T28" fmla="*/ 43 w 441"/>
                        <a:gd name="T29" fmla="*/ 408 h 441"/>
                        <a:gd name="T30" fmla="*/ 19 w 441"/>
                        <a:gd name="T31" fmla="*/ 427 h 441"/>
                        <a:gd name="T32" fmla="*/ 0 w 441"/>
                        <a:gd name="T33" fmla="*/ 441 h 441"/>
                        <a:gd name="T34" fmla="*/ 43 w 441"/>
                        <a:gd name="T35" fmla="*/ 417 h 441"/>
                        <a:gd name="T36" fmla="*/ 81 w 441"/>
                        <a:gd name="T37" fmla="*/ 393 h 441"/>
                        <a:gd name="T38" fmla="*/ 124 w 441"/>
                        <a:gd name="T39" fmla="*/ 369 h 441"/>
                        <a:gd name="T40" fmla="*/ 158 w 441"/>
                        <a:gd name="T41" fmla="*/ 345 h 441"/>
                        <a:gd name="T42" fmla="*/ 192 w 441"/>
                        <a:gd name="T43" fmla="*/ 321 h 441"/>
                        <a:gd name="T44" fmla="*/ 225 w 441"/>
                        <a:gd name="T45" fmla="*/ 297 h 441"/>
                        <a:gd name="T46" fmla="*/ 254 w 441"/>
                        <a:gd name="T47" fmla="*/ 273 h 441"/>
                        <a:gd name="T48" fmla="*/ 283 w 441"/>
                        <a:gd name="T49" fmla="*/ 249 h 441"/>
                        <a:gd name="T50" fmla="*/ 331 w 441"/>
                        <a:gd name="T51" fmla="*/ 201 h 441"/>
                        <a:gd name="T52" fmla="*/ 350 w 441"/>
                        <a:gd name="T53" fmla="*/ 177 h 441"/>
                        <a:gd name="T54" fmla="*/ 369 w 441"/>
                        <a:gd name="T55" fmla="*/ 158 h 441"/>
                        <a:gd name="T56" fmla="*/ 384 w 441"/>
                        <a:gd name="T57" fmla="*/ 139 h 441"/>
                        <a:gd name="T58" fmla="*/ 398 w 441"/>
                        <a:gd name="T59" fmla="*/ 120 h 441"/>
                        <a:gd name="T60" fmla="*/ 412 w 441"/>
                        <a:gd name="T61" fmla="*/ 100 h 441"/>
                        <a:gd name="T62" fmla="*/ 422 w 441"/>
                        <a:gd name="T63" fmla="*/ 81 h 441"/>
                        <a:gd name="T64" fmla="*/ 432 w 441"/>
                        <a:gd name="T65" fmla="*/ 72 h 441"/>
                        <a:gd name="T66" fmla="*/ 436 w 441"/>
                        <a:gd name="T67" fmla="*/ 52 h 441"/>
                        <a:gd name="T68" fmla="*/ 441 w 441"/>
                        <a:gd name="T69" fmla="*/ 43 h 441"/>
                        <a:gd name="T70" fmla="*/ 441 w 441"/>
                        <a:gd name="T71" fmla="*/ 14 h 441"/>
                        <a:gd name="T72" fmla="*/ 436 w 441"/>
                        <a:gd name="T73" fmla="*/ 4 h 441"/>
                        <a:gd name="T74" fmla="*/ 432 w 441"/>
                        <a:gd name="T75" fmla="*/ 0 h 441"/>
                        <a:gd name="T76" fmla="*/ 393 w 441"/>
                        <a:gd name="T77" fmla="*/ 0 h 441"/>
                        <a:gd name="T78" fmla="*/ 384 w 441"/>
                        <a:gd name="T79" fmla="*/ 4 h 441"/>
                        <a:gd name="T80" fmla="*/ 369 w 441"/>
                        <a:gd name="T81" fmla="*/ 14 h 441"/>
                        <a:gd name="T82" fmla="*/ 355 w 441"/>
                        <a:gd name="T83" fmla="*/ 24 h 441"/>
                        <a:gd name="T84" fmla="*/ 336 w 441"/>
                        <a:gd name="T85" fmla="*/ 33 h 4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441" h="441">
                          <a:moveTo>
                            <a:pt x="336" y="33"/>
                          </a:moveTo>
                          <a:lnTo>
                            <a:pt x="307" y="72"/>
                          </a:lnTo>
                          <a:lnTo>
                            <a:pt x="278" y="110"/>
                          </a:lnTo>
                          <a:lnTo>
                            <a:pt x="254" y="144"/>
                          </a:lnTo>
                          <a:lnTo>
                            <a:pt x="230" y="177"/>
                          </a:lnTo>
                          <a:lnTo>
                            <a:pt x="206" y="211"/>
                          </a:lnTo>
                          <a:lnTo>
                            <a:pt x="187" y="240"/>
                          </a:lnTo>
                          <a:lnTo>
                            <a:pt x="168" y="268"/>
                          </a:lnTo>
                          <a:lnTo>
                            <a:pt x="148" y="292"/>
                          </a:lnTo>
                          <a:lnTo>
                            <a:pt x="134" y="316"/>
                          </a:lnTo>
                          <a:lnTo>
                            <a:pt x="115" y="340"/>
                          </a:lnTo>
                          <a:lnTo>
                            <a:pt x="96" y="360"/>
                          </a:lnTo>
                          <a:lnTo>
                            <a:pt x="81" y="379"/>
                          </a:lnTo>
                          <a:lnTo>
                            <a:pt x="62" y="398"/>
                          </a:lnTo>
                          <a:lnTo>
                            <a:pt x="43" y="408"/>
                          </a:lnTo>
                          <a:lnTo>
                            <a:pt x="19" y="427"/>
                          </a:lnTo>
                          <a:lnTo>
                            <a:pt x="0" y="441"/>
                          </a:lnTo>
                          <a:lnTo>
                            <a:pt x="43" y="417"/>
                          </a:lnTo>
                          <a:lnTo>
                            <a:pt x="81" y="393"/>
                          </a:lnTo>
                          <a:lnTo>
                            <a:pt x="124" y="369"/>
                          </a:lnTo>
                          <a:lnTo>
                            <a:pt x="158" y="345"/>
                          </a:lnTo>
                          <a:lnTo>
                            <a:pt x="192" y="321"/>
                          </a:lnTo>
                          <a:lnTo>
                            <a:pt x="225" y="297"/>
                          </a:lnTo>
                          <a:lnTo>
                            <a:pt x="254" y="273"/>
                          </a:lnTo>
                          <a:lnTo>
                            <a:pt x="283" y="249"/>
                          </a:lnTo>
                          <a:lnTo>
                            <a:pt x="331" y="201"/>
                          </a:lnTo>
                          <a:lnTo>
                            <a:pt x="350" y="177"/>
                          </a:lnTo>
                          <a:lnTo>
                            <a:pt x="369" y="158"/>
                          </a:lnTo>
                          <a:lnTo>
                            <a:pt x="384" y="139"/>
                          </a:lnTo>
                          <a:lnTo>
                            <a:pt x="398" y="120"/>
                          </a:lnTo>
                          <a:lnTo>
                            <a:pt x="412" y="100"/>
                          </a:lnTo>
                          <a:lnTo>
                            <a:pt x="422" y="81"/>
                          </a:lnTo>
                          <a:lnTo>
                            <a:pt x="432" y="72"/>
                          </a:lnTo>
                          <a:lnTo>
                            <a:pt x="436" y="52"/>
                          </a:lnTo>
                          <a:lnTo>
                            <a:pt x="441" y="43"/>
                          </a:lnTo>
                          <a:lnTo>
                            <a:pt x="441" y="14"/>
                          </a:lnTo>
                          <a:lnTo>
                            <a:pt x="436" y="4"/>
                          </a:lnTo>
                          <a:lnTo>
                            <a:pt x="432" y="0"/>
                          </a:lnTo>
                          <a:lnTo>
                            <a:pt x="393" y="0"/>
                          </a:lnTo>
                          <a:lnTo>
                            <a:pt x="384" y="4"/>
                          </a:lnTo>
                          <a:lnTo>
                            <a:pt x="369" y="14"/>
                          </a:lnTo>
                          <a:lnTo>
                            <a:pt x="355" y="24"/>
                          </a:lnTo>
                          <a:lnTo>
                            <a:pt x="336" y="3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46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2052" y="2143"/>
                      <a:ext cx="17" cy="17"/>
                    </a:xfrm>
                    <a:custGeom>
                      <a:avLst/>
                      <a:gdLst>
                        <a:gd name="T0" fmla="*/ 96 w 192"/>
                        <a:gd name="T1" fmla="*/ 193 h 193"/>
                        <a:gd name="T2" fmla="*/ 106 w 192"/>
                        <a:gd name="T3" fmla="*/ 193 h 193"/>
                        <a:gd name="T4" fmla="*/ 115 w 192"/>
                        <a:gd name="T5" fmla="*/ 188 h 193"/>
                        <a:gd name="T6" fmla="*/ 125 w 192"/>
                        <a:gd name="T7" fmla="*/ 188 h 193"/>
                        <a:gd name="T8" fmla="*/ 134 w 192"/>
                        <a:gd name="T9" fmla="*/ 183 h 193"/>
                        <a:gd name="T10" fmla="*/ 139 w 192"/>
                        <a:gd name="T11" fmla="*/ 183 h 193"/>
                        <a:gd name="T12" fmla="*/ 154 w 192"/>
                        <a:gd name="T13" fmla="*/ 173 h 193"/>
                        <a:gd name="T14" fmla="*/ 158 w 192"/>
                        <a:gd name="T15" fmla="*/ 173 h 193"/>
                        <a:gd name="T16" fmla="*/ 163 w 192"/>
                        <a:gd name="T17" fmla="*/ 164 h 193"/>
                        <a:gd name="T18" fmla="*/ 173 w 192"/>
                        <a:gd name="T19" fmla="*/ 159 h 193"/>
                        <a:gd name="T20" fmla="*/ 173 w 192"/>
                        <a:gd name="T21" fmla="*/ 149 h 193"/>
                        <a:gd name="T22" fmla="*/ 187 w 192"/>
                        <a:gd name="T23" fmla="*/ 135 h 193"/>
                        <a:gd name="T24" fmla="*/ 187 w 192"/>
                        <a:gd name="T25" fmla="*/ 116 h 193"/>
                        <a:gd name="T26" fmla="*/ 192 w 192"/>
                        <a:gd name="T27" fmla="*/ 106 h 193"/>
                        <a:gd name="T28" fmla="*/ 192 w 192"/>
                        <a:gd name="T29" fmla="*/ 87 h 193"/>
                        <a:gd name="T30" fmla="*/ 187 w 192"/>
                        <a:gd name="T31" fmla="*/ 77 h 193"/>
                        <a:gd name="T32" fmla="*/ 187 w 192"/>
                        <a:gd name="T33" fmla="*/ 58 h 193"/>
                        <a:gd name="T34" fmla="*/ 182 w 192"/>
                        <a:gd name="T35" fmla="*/ 48 h 193"/>
                        <a:gd name="T36" fmla="*/ 173 w 192"/>
                        <a:gd name="T37" fmla="*/ 44 h 193"/>
                        <a:gd name="T38" fmla="*/ 173 w 192"/>
                        <a:gd name="T39" fmla="*/ 34 h 193"/>
                        <a:gd name="T40" fmla="*/ 163 w 192"/>
                        <a:gd name="T41" fmla="*/ 29 h 193"/>
                        <a:gd name="T42" fmla="*/ 158 w 192"/>
                        <a:gd name="T43" fmla="*/ 20 h 193"/>
                        <a:gd name="T44" fmla="*/ 154 w 192"/>
                        <a:gd name="T45" fmla="*/ 20 h 193"/>
                        <a:gd name="T46" fmla="*/ 139 w 192"/>
                        <a:gd name="T47" fmla="*/ 10 h 193"/>
                        <a:gd name="T48" fmla="*/ 134 w 192"/>
                        <a:gd name="T49" fmla="*/ 5 h 193"/>
                        <a:gd name="T50" fmla="*/ 125 w 192"/>
                        <a:gd name="T51" fmla="*/ 5 h 193"/>
                        <a:gd name="T52" fmla="*/ 115 w 192"/>
                        <a:gd name="T53" fmla="*/ 0 h 193"/>
                        <a:gd name="T54" fmla="*/ 77 w 192"/>
                        <a:gd name="T55" fmla="*/ 0 h 193"/>
                        <a:gd name="T56" fmla="*/ 67 w 192"/>
                        <a:gd name="T57" fmla="*/ 5 h 193"/>
                        <a:gd name="T58" fmla="*/ 58 w 192"/>
                        <a:gd name="T59" fmla="*/ 5 h 193"/>
                        <a:gd name="T60" fmla="*/ 48 w 192"/>
                        <a:gd name="T61" fmla="*/ 10 h 193"/>
                        <a:gd name="T62" fmla="*/ 43 w 192"/>
                        <a:gd name="T63" fmla="*/ 20 h 193"/>
                        <a:gd name="T64" fmla="*/ 34 w 192"/>
                        <a:gd name="T65" fmla="*/ 20 h 193"/>
                        <a:gd name="T66" fmla="*/ 29 w 192"/>
                        <a:gd name="T67" fmla="*/ 29 h 193"/>
                        <a:gd name="T68" fmla="*/ 10 w 192"/>
                        <a:gd name="T69" fmla="*/ 48 h 193"/>
                        <a:gd name="T70" fmla="*/ 10 w 192"/>
                        <a:gd name="T71" fmla="*/ 58 h 193"/>
                        <a:gd name="T72" fmla="*/ 5 w 192"/>
                        <a:gd name="T73" fmla="*/ 68 h 193"/>
                        <a:gd name="T74" fmla="*/ 0 w 192"/>
                        <a:gd name="T75" fmla="*/ 77 h 193"/>
                        <a:gd name="T76" fmla="*/ 0 w 192"/>
                        <a:gd name="T77" fmla="*/ 116 h 193"/>
                        <a:gd name="T78" fmla="*/ 5 w 192"/>
                        <a:gd name="T79" fmla="*/ 125 h 193"/>
                        <a:gd name="T80" fmla="*/ 10 w 192"/>
                        <a:gd name="T81" fmla="*/ 135 h 193"/>
                        <a:gd name="T82" fmla="*/ 10 w 192"/>
                        <a:gd name="T83" fmla="*/ 140 h 193"/>
                        <a:gd name="T84" fmla="*/ 14 w 192"/>
                        <a:gd name="T85" fmla="*/ 149 h 193"/>
                        <a:gd name="T86" fmla="*/ 29 w 192"/>
                        <a:gd name="T87" fmla="*/ 164 h 193"/>
                        <a:gd name="T88" fmla="*/ 34 w 192"/>
                        <a:gd name="T89" fmla="*/ 173 h 193"/>
                        <a:gd name="T90" fmla="*/ 43 w 192"/>
                        <a:gd name="T91" fmla="*/ 173 h 193"/>
                        <a:gd name="T92" fmla="*/ 48 w 192"/>
                        <a:gd name="T93" fmla="*/ 183 h 193"/>
                        <a:gd name="T94" fmla="*/ 58 w 192"/>
                        <a:gd name="T95" fmla="*/ 183 h 193"/>
                        <a:gd name="T96" fmla="*/ 67 w 192"/>
                        <a:gd name="T97" fmla="*/ 188 h 193"/>
                        <a:gd name="T98" fmla="*/ 77 w 192"/>
                        <a:gd name="T99" fmla="*/ 188 h 193"/>
                        <a:gd name="T100" fmla="*/ 86 w 192"/>
                        <a:gd name="T101" fmla="*/ 193 h 193"/>
                        <a:gd name="T102" fmla="*/ 96 w 192"/>
                        <a:gd name="T103" fmla="*/ 193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92" h="193">
                          <a:moveTo>
                            <a:pt x="96" y="193"/>
                          </a:moveTo>
                          <a:lnTo>
                            <a:pt x="106" y="193"/>
                          </a:lnTo>
                          <a:lnTo>
                            <a:pt x="115" y="188"/>
                          </a:lnTo>
                          <a:lnTo>
                            <a:pt x="125" y="188"/>
                          </a:lnTo>
                          <a:lnTo>
                            <a:pt x="134" y="183"/>
                          </a:lnTo>
                          <a:lnTo>
                            <a:pt x="139" y="183"/>
                          </a:lnTo>
                          <a:lnTo>
                            <a:pt x="154" y="173"/>
                          </a:lnTo>
                          <a:lnTo>
                            <a:pt x="158" y="173"/>
                          </a:lnTo>
                          <a:lnTo>
                            <a:pt x="163" y="164"/>
                          </a:lnTo>
                          <a:lnTo>
                            <a:pt x="173" y="159"/>
                          </a:lnTo>
                          <a:lnTo>
                            <a:pt x="173" y="149"/>
                          </a:lnTo>
                          <a:lnTo>
                            <a:pt x="187" y="135"/>
                          </a:lnTo>
                          <a:lnTo>
                            <a:pt x="187" y="116"/>
                          </a:lnTo>
                          <a:lnTo>
                            <a:pt x="192" y="106"/>
                          </a:lnTo>
                          <a:lnTo>
                            <a:pt x="192" y="87"/>
                          </a:lnTo>
                          <a:lnTo>
                            <a:pt x="187" y="77"/>
                          </a:lnTo>
                          <a:lnTo>
                            <a:pt x="187" y="58"/>
                          </a:lnTo>
                          <a:lnTo>
                            <a:pt x="182" y="48"/>
                          </a:lnTo>
                          <a:lnTo>
                            <a:pt x="173" y="44"/>
                          </a:lnTo>
                          <a:lnTo>
                            <a:pt x="173" y="34"/>
                          </a:lnTo>
                          <a:lnTo>
                            <a:pt x="163" y="29"/>
                          </a:lnTo>
                          <a:lnTo>
                            <a:pt x="158" y="20"/>
                          </a:lnTo>
                          <a:lnTo>
                            <a:pt x="154" y="20"/>
                          </a:lnTo>
                          <a:lnTo>
                            <a:pt x="139" y="10"/>
                          </a:lnTo>
                          <a:lnTo>
                            <a:pt x="134" y="5"/>
                          </a:lnTo>
                          <a:lnTo>
                            <a:pt x="125" y="5"/>
                          </a:lnTo>
                          <a:lnTo>
                            <a:pt x="115" y="0"/>
                          </a:lnTo>
                          <a:lnTo>
                            <a:pt x="77" y="0"/>
                          </a:lnTo>
                          <a:lnTo>
                            <a:pt x="67" y="5"/>
                          </a:lnTo>
                          <a:lnTo>
                            <a:pt x="58" y="5"/>
                          </a:lnTo>
                          <a:lnTo>
                            <a:pt x="48" y="10"/>
                          </a:lnTo>
                          <a:lnTo>
                            <a:pt x="43" y="20"/>
                          </a:lnTo>
                          <a:lnTo>
                            <a:pt x="34" y="20"/>
                          </a:lnTo>
                          <a:lnTo>
                            <a:pt x="29" y="29"/>
                          </a:lnTo>
                          <a:lnTo>
                            <a:pt x="10" y="48"/>
                          </a:lnTo>
                          <a:lnTo>
                            <a:pt x="10" y="58"/>
                          </a:lnTo>
                          <a:lnTo>
                            <a:pt x="5" y="68"/>
                          </a:lnTo>
                          <a:lnTo>
                            <a:pt x="0" y="77"/>
                          </a:lnTo>
                          <a:lnTo>
                            <a:pt x="0" y="116"/>
                          </a:lnTo>
                          <a:lnTo>
                            <a:pt x="5" y="125"/>
                          </a:lnTo>
                          <a:lnTo>
                            <a:pt x="10" y="135"/>
                          </a:lnTo>
                          <a:lnTo>
                            <a:pt x="10" y="140"/>
                          </a:lnTo>
                          <a:lnTo>
                            <a:pt x="14" y="149"/>
                          </a:lnTo>
                          <a:lnTo>
                            <a:pt x="29" y="164"/>
                          </a:lnTo>
                          <a:lnTo>
                            <a:pt x="34" y="173"/>
                          </a:lnTo>
                          <a:lnTo>
                            <a:pt x="43" y="173"/>
                          </a:lnTo>
                          <a:lnTo>
                            <a:pt x="48" y="183"/>
                          </a:lnTo>
                          <a:lnTo>
                            <a:pt x="58" y="183"/>
                          </a:lnTo>
                          <a:lnTo>
                            <a:pt x="67" y="188"/>
                          </a:lnTo>
                          <a:lnTo>
                            <a:pt x="77" y="188"/>
                          </a:lnTo>
                          <a:lnTo>
                            <a:pt x="86" y="193"/>
                          </a:lnTo>
                          <a:lnTo>
                            <a:pt x="96" y="193"/>
                          </a:lnTo>
                          <a:close/>
                        </a:path>
                      </a:pathLst>
                    </a:custGeom>
                    <a:solidFill>
                      <a:srgbClr val="3F3F3F"/>
                    </a:solidFill>
                    <a:ln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47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6" y="2050"/>
                      <a:ext cx="10" cy="18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48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6" y="2235"/>
                      <a:ext cx="10" cy="18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49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59" y="2149"/>
                      <a:ext cx="17" cy="5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150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44" y="2149"/>
                      <a:ext cx="17" cy="5"/>
                    </a:xfrm>
                    <a:prstGeom prst="rect">
                      <a:avLst/>
                    </a:prstGeom>
                    <a:solidFill>
                      <a:srgbClr val="3F3F3F"/>
                    </a:solidFill>
                    <a:ln w="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</p:grpSp>
            </p:grpSp>
          </p:grpSp>
          <p:sp>
            <p:nvSpPr>
              <p:cNvPr id="123" name="Text Box 149"/>
              <p:cNvSpPr txBox="1">
                <a:spLocks noChangeArrowheads="1"/>
              </p:cNvSpPr>
              <p:nvPr/>
            </p:nvSpPr>
            <p:spPr bwMode="auto">
              <a:xfrm>
                <a:off x="3976" y="3861"/>
                <a:ext cx="421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8415" tIns="34208" rIns="68415" bIns="34208">
                <a:spAutoFit/>
              </a:bodyPr>
              <a:lstStyle>
                <a:lvl1pPr defTabSz="684213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341313" defTabSz="684213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684213" defTabSz="684213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025525" defTabSz="684213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1368425" defTabSz="684213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1825625" defTabSz="68421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282825" defTabSz="68421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2740025" defTabSz="68421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197225" defTabSz="68421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ja-JP" altLang="en-US" sz="600">
                    <a:solidFill>
                      <a:schemeClr val="tx2"/>
                    </a:solidFill>
                    <a:latin typeface="HG創英角ｺﾞｼｯｸUB" pitchFamily="49" charset="-128"/>
                    <a:ea typeface="HG創英角ｺﾞｼｯｸUB" pitchFamily="49" charset="-128"/>
                  </a:rPr>
                  <a:t>情報</a:t>
                </a:r>
              </a:p>
            </p:txBody>
          </p:sp>
        </p:grp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1835150" y="2781300"/>
              <a:ext cx="439738" cy="404813"/>
            </a:xfrm>
            <a:prstGeom prst="rect">
              <a:avLst/>
            </a:prstGeom>
            <a:gradFill rotWithShape="1">
              <a:gsLst>
                <a:gs pos="0">
                  <a:srgbClr val="FFFF00">
                    <a:alpha val="35001"/>
                  </a:srgbClr>
                </a:gs>
                <a:gs pos="100000">
                  <a:schemeClr val="tx2"/>
                </a:gs>
              </a:gsLst>
              <a:lin ang="54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778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 anchor="ctr">
              <a:flatTx/>
            </a:bodyPr>
            <a:lstStyle>
              <a:lvl1pPr defTabSz="684213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41313" defTabSz="684213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684213" defTabSz="684213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025525" defTabSz="684213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1368425" defTabSz="684213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ja-JP" altLang="en-US" sz="600">
                  <a:solidFill>
                    <a:schemeClr val="tx2"/>
                  </a:solidFill>
                  <a:ea typeface="HGS創英角ｺﾞｼｯｸUB" pitchFamily="50" charset="-128"/>
                </a:rPr>
                <a:t>情報</a:t>
              </a:r>
            </a:p>
          </p:txBody>
        </p:sp>
        <p:grpSp>
          <p:nvGrpSpPr>
            <p:cNvPr id="152" name="Group 151"/>
            <p:cNvGrpSpPr>
              <a:grpSpLocks/>
            </p:cNvGrpSpPr>
            <p:nvPr/>
          </p:nvGrpSpPr>
          <p:grpSpPr bwMode="auto">
            <a:xfrm>
              <a:off x="2124075" y="2420938"/>
              <a:ext cx="417513" cy="384175"/>
              <a:chOff x="1910" y="2020"/>
              <a:chExt cx="301" cy="263"/>
            </a:xfrm>
          </p:grpSpPr>
          <p:sp>
            <p:nvSpPr>
              <p:cNvPr id="153" name="Freeform 152"/>
              <p:cNvSpPr>
                <a:spLocks/>
              </p:cNvSpPr>
              <p:nvPr/>
            </p:nvSpPr>
            <p:spPr bwMode="auto">
              <a:xfrm>
                <a:off x="1915" y="2025"/>
                <a:ext cx="291" cy="253"/>
              </a:xfrm>
              <a:custGeom>
                <a:avLst/>
                <a:gdLst>
                  <a:gd name="T0" fmla="*/ 1756 w 3186"/>
                  <a:gd name="T1" fmla="*/ 2770 h 2775"/>
                  <a:gd name="T2" fmla="*/ 2068 w 3186"/>
                  <a:gd name="T3" fmla="*/ 2713 h 2775"/>
                  <a:gd name="T4" fmla="*/ 2351 w 3186"/>
                  <a:gd name="T5" fmla="*/ 2607 h 2775"/>
                  <a:gd name="T6" fmla="*/ 2605 w 3186"/>
                  <a:gd name="T7" fmla="*/ 2458 h 2775"/>
                  <a:gd name="T8" fmla="*/ 2821 w 3186"/>
                  <a:gd name="T9" fmla="*/ 2271 h 2775"/>
                  <a:gd name="T10" fmla="*/ 2994 w 3186"/>
                  <a:gd name="T11" fmla="*/ 2045 h 2775"/>
                  <a:gd name="T12" fmla="*/ 3114 w 3186"/>
                  <a:gd name="T13" fmla="*/ 1800 h 2775"/>
                  <a:gd name="T14" fmla="*/ 3176 w 3186"/>
                  <a:gd name="T15" fmla="*/ 1532 h 2775"/>
                  <a:gd name="T16" fmla="*/ 3176 w 3186"/>
                  <a:gd name="T17" fmla="*/ 1243 h 2775"/>
                  <a:gd name="T18" fmla="*/ 3114 w 3186"/>
                  <a:gd name="T19" fmla="*/ 975 h 2775"/>
                  <a:gd name="T20" fmla="*/ 2994 w 3186"/>
                  <a:gd name="T21" fmla="*/ 725 h 2775"/>
                  <a:gd name="T22" fmla="*/ 2821 w 3186"/>
                  <a:gd name="T23" fmla="*/ 504 h 2775"/>
                  <a:gd name="T24" fmla="*/ 2605 w 3186"/>
                  <a:gd name="T25" fmla="*/ 317 h 2775"/>
                  <a:gd name="T26" fmla="*/ 2351 w 3186"/>
                  <a:gd name="T27" fmla="*/ 163 h 2775"/>
                  <a:gd name="T28" fmla="*/ 2068 w 3186"/>
                  <a:gd name="T29" fmla="*/ 58 h 2775"/>
                  <a:gd name="T30" fmla="*/ 1756 w 3186"/>
                  <a:gd name="T31" fmla="*/ 5 h 2775"/>
                  <a:gd name="T32" fmla="*/ 1430 w 3186"/>
                  <a:gd name="T33" fmla="*/ 5 h 2775"/>
                  <a:gd name="T34" fmla="*/ 1123 w 3186"/>
                  <a:gd name="T35" fmla="*/ 58 h 2775"/>
                  <a:gd name="T36" fmla="*/ 835 w 3186"/>
                  <a:gd name="T37" fmla="*/ 163 h 2775"/>
                  <a:gd name="T38" fmla="*/ 581 w 3186"/>
                  <a:gd name="T39" fmla="*/ 317 h 2775"/>
                  <a:gd name="T40" fmla="*/ 365 w 3186"/>
                  <a:gd name="T41" fmla="*/ 504 h 2775"/>
                  <a:gd name="T42" fmla="*/ 192 w 3186"/>
                  <a:gd name="T43" fmla="*/ 725 h 2775"/>
                  <a:gd name="T44" fmla="*/ 72 w 3186"/>
                  <a:gd name="T45" fmla="*/ 975 h 2775"/>
                  <a:gd name="T46" fmla="*/ 10 w 3186"/>
                  <a:gd name="T47" fmla="*/ 1243 h 2775"/>
                  <a:gd name="T48" fmla="*/ 10 w 3186"/>
                  <a:gd name="T49" fmla="*/ 1532 h 2775"/>
                  <a:gd name="T50" fmla="*/ 72 w 3186"/>
                  <a:gd name="T51" fmla="*/ 1800 h 2775"/>
                  <a:gd name="T52" fmla="*/ 192 w 3186"/>
                  <a:gd name="T53" fmla="*/ 2045 h 2775"/>
                  <a:gd name="T54" fmla="*/ 365 w 3186"/>
                  <a:gd name="T55" fmla="*/ 2271 h 2775"/>
                  <a:gd name="T56" fmla="*/ 581 w 3186"/>
                  <a:gd name="T57" fmla="*/ 2458 h 2775"/>
                  <a:gd name="T58" fmla="*/ 835 w 3186"/>
                  <a:gd name="T59" fmla="*/ 2607 h 2775"/>
                  <a:gd name="T60" fmla="*/ 1123 w 3186"/>
                  <a:gd name="T61" fmla="*/ 2713 h 2775"/>
                  <a:gd name="T62" fmla="*/ 1430 w 3186"/>
                  <a:gd name="T63" fmla="*/ 2770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86" h="2775">
                    <a:moveTo>
                      <a:pt x="1593" y="2775"/>
                    </a:moveTo>
                    <a:lnTo>
                      <a:pt x="1756" y="2770"/>
                    </a:lnTo>
                    <a:lnTo>
                      <a:pt x="1914" y="2746"/>
                    </a:lnTo>
                    <a:lnTo>
                      <a:pt x="2068" y="2713"/>
                    </a:lnTo>
                    <a:lnTo>
                      <a:pt x="2212" y="2665"/>
                    </a:lnTo>
                    <a:lnTo>
                      <a:pt x="2351" y="2607"/>
                    </a:lnTo>
                    <a:lnTo>
                      <a:pt x="2485" y="2540"/>
                    </a:lnTo>
                    <a:lnTo>
                      <a:pt x="2605" y="2458"/>
                    </a:lnTo>
                    <a:lnTo>
                      <a:pt x="2721" y="2367"/>
                    </a:lnTo>
                    <a:lnTo>
                      <a:pt x="2821" y="2271"/>
                    </a:lnTo>
                    <a:lnTo>
                      <a:pt x="2913" y="2165"/>
                    </a:lnTo>
                    <a:lnTo>
                      <a:pt x="2994" y="2045"/>
                    </a:lnTo>
                    <a:lnTo>
                      <a:pt x="3061" y="1930"/>
                    </a:lnTo>
                    <a:lnTo>
                      <a:pt x="3114" y="1800"/>
                    </a:lnTo>
                    <a:lnTo>
                      <a:pt x="3157" y="1666"/>
                    </a:lnTo>
                    <a:lnTo>
                      <a:pt x="3176" y="1532"/>
                    </a:lnTo>
                    <a:lnTo>
                      <a:pt x="3186" y="1388"/>
                    </a:lnTo>
                    <a:lnTo>
                      <a:pt x="3176" y="1243"/>
                    </a:lnTo>
                    <a:lnTo>
                      <a:pt x="3157" y="1109"/>
                    </a:lnTo>
                    <a:lnTo>
                      <a:pt x="3114" y="975"/>
                    </a:lnTo>
                    <a:lnTo>
                      <a:pt x="3061" y="845"/>
                    </a:lnTo>
                    <a:lnTo>
                      <a:pt x="2994" y="725"/>
                    </a:lnTo>
                    <a:lnTo>
                      <a:pt x="2913" y="610"/>
                    </a:lnTo>
                    <a:lnTo>
                      <a:pt x="2821" y="504"/>
                    </a:lnTo>
                    <a:lnTo>
                      <a:pt x="2721" y="403"/>
                    </a:lnTo>
                    <a:lnTo>
                      <a:pt x="2605" y="317"/>
                    </a:lnTo>
                    <a:lnTo>
                      <a:pt x="2485" y="235"/>
                    </a:lnTo>
                    <a:lnTo>
                      <a:pt x="2351" y="163"/>
                    </a:lnTo>
                    <a:lnTo>
                      <a:pt x="2212" y="106"/>
                    </a:lnTo>
                    <a:lnTo>
                      <a:pt x="2068" y="58"/>
                    </a:lnTo>
                    <a:lnTo>
                      <a:pt x="1914" y="24"/>
                    </a:lnTo>
                    <a:lnTo>
                      <a:pt x="1756" y="5"/>
                    </a:lnTo>
                    <a:lnTo>
                      <a:pt x="1593" y="0"/>
                    </a:lnTo>
                    <a:lnTo>
                      <a:pt x="1430" y="5"/>
                    </a:lnTo>
                    <a:lnTo>
                      <a:pt x="1272" y="24"/>
                    </a:lnTo>
                    <a:lnTo>
                      <a:pt x="1123" y="58"/>
                    </a:lnTo>
                    <a:lnTo>
                      <a:pt x="974" y="106"/>
                    </a:lnTo>
                    <a:lnTo>
                      <a:pt x="835" y="163"/>
                    </a:lnTo>
                    <a:lnTo>
                      <a:pt x="701" y="235"/>
                    </a:lnTo>
                    <a:lnTo>
                      <a:pt x="581" y="317"/>
                    </a:lnTo>
                    <a:lnTo>
                      <a:pt x="470" y="403"/>
                    </a:lnTo>
                    <a:lnTo>
                      <a:pt x="365" y="504"/>
                    </a:lnTo>
                    <a:lnTo>
                      <a:pt x="269" y="610"/>
                    </a:lnTo>
                    <a:lnTo>
                      <a:pt x="192" y="725"/>
                    </a:lnTo>
                    <a:lnTo>
                      <a:pt x="125" y="845"/>
                    </a:lnTo>
                    <a:lnTo>
                      <a:pt x="72" y="975"/>
                    </a:lnTo>
                    <a:lnTo>
                      <a:pt x="34" y="1109"/>
                    </a:lnTo>
                    <a:lnTo>
                      <a:pt x="10" y="1243"/>
                    </a:lnTo>
                    <a:lnTo>
                      <a:pt x="0" y="1388"/>
                    </a:lnTo>
                    <a:lnTo>
                      <a:pt x="10" y="1532"/>
                    </a:lnTo>
                    <a:lnTo>
                      <a:pt x="34" y="1666"/>
                    </a:lnTo>
                    <a:lnTo>
                      <a:pt x="72" y="1800"/>
                    </a:lnTo>
                    <a:lnTo>
                      <a:pt x="125" y="1930"/>
                    </a:lnTo>
                    <a:lnTo>
                      <a:pt x="192" y="2045"/>
                    </a:lnTo>
                    <a:lnTo>
                      <a:pt x="269" y="2165"/>
                    </a:lnTo>
                    <a:lnTo>
                      <a:pt x="365" y="2271"/>
                    </a:lnTo>
                    <a:lnTo>
                      <a:pt x="470" y="2367"/>
                    </a:lnTo>
                    <a:lnTo>
                      <a:pt x="581" y="2458"/>
                    </a:lnTo>
                    <a:lnTo>
                      <a:pt x="701" y="2540"/>
                    </a:lnTo>
                    <a:lnTo>
                      <a:pt x="835" y="2607"/>
                    </a:lnTo>
                    <a:lnTo>
                      <a:pt x="974" y="2665"/>
                    </a:lnTo>
                    <a:lnTo>
                      <a:pt x="1123" y="2713"/>
                    </a:lnTo>
                    <a:lnTo>
                      <a:pt x="1272" y="2746"/>
                    </a:lnTo>
                    <a:lnTo>
                      <a:pt x="1430" y="2770"/>
                    </a:lnTo>
                    <a:lnTo>
                      <a:pt x="1593" y="2775"/>
                    </a:lnTo>
                    <a:close/>
                  </a:path>
                </a:pathLst>
              </a:cu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1935" y="2057"/>
                <a:ext cx="49" cy="101"/>
              </a:xfrm>
              <a:custGeom>
                <a:avLst/>
                <a:gdLst>
                  <a:gd name="T0" fmla="*/ 418 w 538"/>
                  <a:gd name="T1" fmla="*/ 4 h 1109"/>
                  <a:gd name="T2" fmla="*/ 355 w 538"/>
                  <a:gd name="T3" fmla="*/ 57 h 1109"/>
                  <a:gd name="T4" fmla="*/ 302 w 538"/>
                  <a:gd name="T5" fmla="*/ 110 h 1109"/>
                  <a:gd name="T6" fmla="*/ 250 w 538"/>
                  <a:gd name="T7" fmla="*/ 168 h 1109"/>
                  <a:gd name="T8" fmla="*/ 202 w 538"/>
                  <a:gd name="T9" fmla="*/ 225 h 1109"/>
                  <a:gd name="T10" fmla="*/ 163 w 538"/>
                  <a:gd name="T11" fmla="*/ 283 h 1109"/>
                  <a:gd name="T12" fmla="*/ 125 w 538"/>
                  <a:gd name="T13" fmla="*/ 345 h 1109"/>
                  <a:gd name="T14" fmla="*/ 96 w 538"/>
                  <a:gd name="T15" fmla="*/ 408 h 1109"/>
                  <a:gd name="T16" fmla="*/ 67 w 538"/>
                  <a:gd name="T17" fmla="*/ 475 h 1109"/>
                  <a:gd name="T18" fmla="*/ 48 w 538"/>
                  <a:gd name="T19" fmla="*/ 542 h 1109"/>
                  <a:gd name="T20" fmla="*/ 24 w 538"/>
                  <a:gd name="T21" fmla="*/ 614 h 1109"/>
                  <a:gd name="T22" fmla="*/ 10 w 538"/>
                  <a:gd name="T23" fmla="*/ 691 h 1109"/>
                  <a:gd name="T24" fmla="*/ 5 w 538"/>
                  <a:gd name="T25" fmla="*/ 768 h 1109"/>
                  <a:gd name="T26" fmla="*/ 0 w 538"/>
                  <a:gd name="T27" fmla="*/ 849 h 1109"/>
                  <a:gd name="T28" fmla="*/ 0 w 538"/>
                  <a:gd name="T29" fmla="*/ 1017 h 1109"/>
                  <a:gd name="T30" fmla="*/ 10 w 538"/>
                  <a:gd name="T31" fmla="*/ 1109 h 1109"/>
                  <a:gd name="T32" fmla="*/ 24 w 538"/>
                  <a:gd name="T33" fmla="*/ 1046 h 1109"/>
                  <a:gd name="T34" fmla="*/ 38 w 538"/>
                  <a:gd name="T35" fmla="*/ 984 h 1109"/>
                  <a:gd name="T36" fmla="*/ 48 w 538"/>
                  <a:gd name="T37" fmla="*/ 921 h 1109"/>
                  <a:gd name="T38" fmla="*/ 58 w 538"/>
                  <a:gd name="T39" fmla="*/ 859 h 1109"/>
                  <a:gd name="T40" fmla="*/ 72 w 538"/>
                  <a:gd name="T41" fmla="*/ 801 h 1109"/>
                  <a:gd name="T42" fmla="*/ 82 w 538"/>
                  <a:gd name="T43" fmla="*/ 744 h 1109"/>
                  <a:gd name="T44" fmla="*/ 91 w 538"/>
                  <a:gd name="T45" fmla="*/ 681 h 1109"/>
                  <a:gd name="T46" fmla="*/ 106 w 538"/>
                  <a:gd name="T47" fmla="*/ 619 h 1109"/>
                  <a:gd name="T48" fmla="*/ 125 w 538"/>
                  <a:gd name="T49" fmla="*/ 557 h 1109"/>
                  <a:gd name="T50" fmla="*/ 149 w 538"/>
                  <a:gd name="T51" fmla="*/ 499 h 1109"/>
                  <a:gd name="T52" fmla="*/ 178 w 538"/>
                  <a:gd name="T53" fmla="*/ 432 h 1109"/>
                  <a:gd name="T54" fmla="*/ 216 w 538"/>
                  <a:gd name="T55" fmla="*/ 369 h 1109"/>
                  <a:gd name="T56" fmla="*/ 264 w 538"/>
                  <a:gd name="T57" fmla="*/ 302 h 1109"/>
                  <a:gd name="T58" fmla="*/ 322 w 538"/>
                  <a:gd name="T59" fmla="*/ 235 h 1109"/>
                  <a:gd name="T60" fmla="*/ 389 w 538"/>
                  <a:gd name="T61" fmla="*/ 163 h 1109"/>
                  <a:gd name="T62" fmla="*/ 466 w 538"/>
                  <a:gd name="T63" fmla="*/ 91 h 1109"/>
                  <a:gd name="T64" fmla="*/ 490 w 538"/>
                  <a:gd name="T65" fmla="*/ 77 h 1109"/>
                  <a:gd name="T66" fmla="*/ 509 w 538"/>
                  <a:gd name="T67" fmla="*/ 62 h 1109"/>
                  <a:gd name="T68" fmla="*/ 523 w 538"/>
                  <a:gd name="T69" fmla="*/ 52 h 1109"/>
                  <a:gd name="T70" fmla="*/ 533 w 538"/>
                  <a:gd name="T71" fmla="*/ 43 h 1109"/>
                  <a:gd name="T72" fmla="*/ 538 w 538"/>
                  <a:gd name="T73" fmla="*/ 28 h 1109"/>
                  <a:gd name="T74" fmla="*/ 538 w 538"/>
                  <a:gd name="T75" fmla="*/ 19 h 1109"/>
                  <a:gd name="T76" fmla="*/ 533 w 538"/>
                  <a:gd name="T77" fmla="*/ 9 h 1109"/>
                  <a:gd name="T78" fmla="*/ 523 w 538"/>
                  <a:gd name="T79" fmla="*/ 4 h 1109"/>
                  <a:gd name="T80" fmla="*/ 504 w 538"/>
                  <a:gd name="T81" fmla="*/ 4 h 1109"/>
                  <a:gd name="T82" fmla="*/ 485 w 538"/>
                  <a:gd name="T83" fmla="*/ 0 h 1109"/>
                  <a:gd name="T84" fmla="*/ 470 w 538"/>
                  <a:gd name="T85" fmla="*/ 0 h 1109"/>
                  <a:gd name="T86" fmla="*/ 456 w 538"/>
                  <a:gd name="T87" fmla="*/ 4 h 1109"/>
                  <a:gd name="T88" fmla="*/ 418 w 538"/>
                  <a:gd name="T89" fmla="*/ 4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8" h="1109">
                    <a:moveTo>
                      <a:pt x="418" y="4"/>
                    </a:moveTo>
                    <a:lnTo>
                      <a:pt x="355" y="57"/>
                    </a:lnTo>
                    <a:lnTo>
                      <a:pt x="302" y="110"/>
                    </a:lnTo>
                    <a:lnTo>
                      <a:pt x="250" y="168"/>
                    </a:lnTo>
                    <a:lnTo>
                      <a:pt x="202" y="225"/>
                    </a:lnTo>
                    <a:lnTo>
                      <a:pt x="163" y="283"/>
                    </a:lnTo>
                    <a:lnTo>
                      <a:pt x="125" y="345"/>
                    </a:lnTo>
                    <a:lnTo>
                      <a:pt x="96" y="408"/>
                    </a:lnTo>
                    <a:lnTo>
                      <a:pt x="67" y="475"/>
                    </a:lnTo>
                    <a:lnTo>
                      <a:pt x="48" y="542"/>
                    </a:lnTo>
                    <a:lnTo>
                      <a:pt x="24" y="614"/>
                    </a:lnTo>
                    <a:lnTo>
                      <a:pt x="10" y="691"/>
                    </a:lnTo>
                    <a:lnTo>
                      <a:pt x="5" y="768"/>
                    </a:lnTo>
                    <a:lnTo>
                      <a:pt x="0" y="849"/>
                    </a:lnTo>
                    <a:lnTo>
                      <a:pt x="0" y="1017"/>
                    </a:lnTo>
                    <a:lnTo>
                      <a:pt x="10" y="1109"/>
                    </a:lnTo>
                    <a:lnTo>
                      <a:pt x="24" y="1046"/>
                    </a:lnTo>
                    <a:lnTo>
                      <a:pt x="38" y="984"/>
                    </a:lnTo>
                    <a:lnTo>
                      <a:pt x="48" y="921"/>
                    </a:lnTo>
                    <a:lnTo>
                      <a:pt x="58" y="859"/>
                    </a:lnTo>
                    <a:lnTo>
                      <a:pt x="72" y="801"/>
                    </a:lnTo>
                    <a:lnTo>
                      <a:pt x="82" y="744"/>
                    </a:lnTo>
                    <a:lnTo>
                      <a:pt x="91" y="681"/>
                    </a:lnTo>
                    <a:lnTo>
                      <a:pt x="106" y="619"/>
                    </a:lnTo>
                    <a:lnTo>
                      <a:pt x="125" y="557"/>
                    </a:lnTo>
                    <a:lnTo>
                      <a:pt x="149" y="499"/>
                    </a:lnTo>
                    <a:lnTo>
                      <a:pt x="178" y="432"/>
                    </a:lnTo>
                    <a:lnTo>
                      <a:pt x="216" y="369"/>
                    </a:lnTo>
                    <a:lnTo>
                      <a:pt x="264" y="302"/>
                    </a:lnTo>
                    <a:lnTo>
                      <a:pt x="322" y="235"/>
                    </a:lnTo>
                    <a:lnTo>
                      <a:pt x="389" y="163"/>
                    </a:lnTo>
                    <a:lnTo>
                      <a:pt x="466" y="91"/>
                    </a:lnTo>
                    <a:lnTo>
                      <a:pt x="490" y="77"/>
                    </a:lnTo>
                    <a:lnTo>
                      <a:pt x="509" y="62"/>
                    </a:lnTo>
                    <a:lnTo>
                      <a:pt x="523" y="52"/>
                    </a:lnTo>
                    <a:lnTo>
                      <a:pt x="533" y="43"/>
                    </a:lnTo>
                    <a:lnTo>
                      <a:pt x="538" y="28"/>
                    </a:lnTo>
                    <a:lnTo>
                      <a:pt x="538" y="19"/>
                    </a:lnTo>
                    <a:lnTo>
                      <a:pt x="533" y="9"/>
                    </a:lnTo>
                    <a:lnTo>
                      <a:pt x="523" y="4"/>
                    </a:lnTo>
                    <a:lnTo>
                      <a:pt x="504" y="4"/>
                    </a:lnTo>
                    <a:lnTo>
                      <a:pt x="485" y="0"/>
                    </a:lnTo>
                    <a:lnTo>
                      <a:pt x="470" y="0"/>
                    </a:lnTo>
                    <a:lnTo>
                      <a:pt x="456" y="4"/>
                    </a:lnTo>
                    <a:lnTo>
                      <a:pt x="418" y="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grpSp>
            <p:nvGrpSpPr>
              <p:cNvPr id="155" name="Group 154"/>
              <p:cNvGrpSpPr>
                <a:grpSpLocks/>
              </p:cNvGrpSpPr>
              <p:nvPr/>
            </p:nvGrpSpPr>
            <p:grpSpPr bwMode="auto">
              <a:xfrm>
                <a:off x="1910" y="2020"/>
                <a:ext cx="301" cy="263"/>
                <a:chOff x="1910" y="2020"/>
                <a:chExt cx="301" cy="263"/>
              </a:xfrm>
            </p:grpSpPr>
            <p:sp>
              <p:nvSpPr>
                <p:cNvPr id="156" name="AutoShape 15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910" y="2020"/>
                  <a:ext cx="301" cy="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grpSp>
              <p:nvGrpSpPr>
                <p:cNvPr id="157" name="Group 156"/>
                <p:cNvGrpSpPr>
                  <a:grpSpLocks/>
                </p:cNvGrpSpPr>
                <p:nvPr/>
              </p:nvGrpSpPr>
              <p:grpSpPr bwMode="auto">
                <a:xfrm>
                  <a:off x="1945" y="2037"/>
                  <a:ext cx="234" cy="229"/>
                  <a:chOff x="1945" y="2037"/>
                  <a:chExt cx="234" cy="229"/>
                </a:xfrm>
              </p:grpSpPr>
              <p:sp>
                <p:nvSpPr>
                  <p:cNvPr id="158" name="Freeform 157"/>
                  <p:cNvSpPr>
                    <a:spLocks/>
                  </p:cNvSpPr>
                  <p:nvPr/>
                </p:nvSpPr>
                <p:spPr bwMode="auto">
                  <a:xfrm>
                    <a:off x="1945" y="2037"/>
                    <a:ext cx="231" cy="229"/>
                  </a:xfrm>
                  <a:custGeom>
                    <a:avLst/>
                    <a:gdLst>
                      <a:gd name="T0" fmla="*/ 1392 w 2524"/>
                      <a:gd name="T1" fmla="*/ 2516 h 2525"/>
                      <a:gd name="T2" fmla="*/ 1636 w 2524"/>
                      <a:gd name="T3" fmla="*/ 2468 h 2525"/>
                      <a:gd name="T4" fmla="*/ 1867 w 2524"/>
                      <a:gd name="T5" fmla="*/ 2372 h 2525"/>
                      <a:gd name="T6" fmla="*/ 2063 w 2524"/>
                      <a:gd name="T7" fmla="*/ 2237 h 2525"/>
                      <a:gd name="T8" fmla="*/ 2236 w 2524"/>
                      <a:gd name="T9" fmla="*/ 2064 h 2525"/>
                      <a:gd name="T10" fmla="*/ 2370 w 2524"/>
                      <a:gd name="T11" fmla="*/ 1863 h 2525"/>
                      <a:gd name="T12" fmla="*/ 2466 w 2524"/>
                      <a:gd name="T13" fmla="*/ 1637 h 2525"/>
                      <a:gd name="T14" fmla="*/ 2519 w 2524"/>
                      <a:gd name="T15" fmla="*/ 1392 h 2525"/>
                      <a:gd name="T16" fmla="*/ 2519 w 2524"/>
                      <a:gd name="T17" fmla="*/ 1133 h 2525"/>
                      <a:gd name="T18" fmla="*/ 2466 w 2524"/>
                      <a:gd name="T19" fmla="*/ 888 h 2525"/>
                      <a:gd name="T20" fmla="*/ 2370 w 2524"/>
                      <a:gd name="T21" fmla="*/ 658 h 2525"/>
                      <a:gd name="T22" fmla="*/ 2236 w 2524"/>
                      <a:gd name="T23" fmla="*/ 461 h 2525"/>
                      <a:gd name="T24" fmla="*/ 2063 w 2524"/>
                      <a:gd name="T25" fmla="*/ 288 h 2525"/>
                      <a:gd name="T26" fmla="*/ 1867 w 2524"/>
                      <a:gd name="T27" fmla="*/ 153 h 2525"/>
                      <a:gd name="T28" fmla="*/ 1636 w 2524"/>
                      <a:gd name="T29" fmla="*/ 53 h 2525"/>
                      <a:gd name="T30" fmla="*/ 1392 w 2524"/>
                      <a:gd name="T31" fmla="*/ 5 h 2525"/>
                      <a:gd name="T32" fmla="*/ 1132 w 2524"/>
                      <a:gd name="T33" fmla="*/ 5 h 2525"/>
                      <a:gd name="T34" fmla="*/ 883 w 2524"/>
                      <a:gd name="T35" fmla="*/ 53 h 2525"/>
                      <a:gd name="T36" fmla="*/ 662 w 2524"/>
                      <a:gd name="T37" fmla="*/ 153 h 2525"/>
                      <a:gd name="T38" fmla="*/ 461 w 2524"/>
                      <a:gd name="T39" fmla="*/ 288 h 2525"/>
                      <a:gd name="T40" fmla="*/ 288 w 2524"/>
                      <a:gd name="T41" fmla="*/ 461 h 2525"/>
                      <a:gd name="T42" fmla="*/ 154 w 2524"/>
                      <a:gd name="T43" fmla="*/ 658 h 2525"/>
                      <a:gd name="T44" fmla="*/ 58 w 2524"/>
                      <a:gd name="T45" fmla="*/ 888 h 2525"/>
                      <a:gd name="T46" fmla="*/ 10 w 2524"/>
                      <a:gd name="T47" fmla="*/ 1133 h 2525"/>
                      <a:gd name="T48" fmla="*/ 10 w 2524"/>
                      <a:gd name="T49" fmla="*/ 1392 h 2525"/>
                      <a:gd name="T50" fmla="*/ 58 w 2524"/>
                      <a:gd name="T51" fmla="*/ 1637 h 2525"/>
                      <a:gd name="T52" fmla="*/ 154 w 2524"/>
                      <a:gd name="T53" fmla="*/ 1863 h 2525"/>
                      <a:gd name="T54" fmla="*/ 288 w 2524"/>
                      <a:gd name="T55" fmla="*/ 2064 h 2525"/>
                      <a:gd name="T56" fmla="*/ 461 w 2524"/>
                      <a:gd name="T57" fmla="*/ 2237 h 2525"/>
                      <a:gd name="T58" fmla="*/ 662 w 2524"/>
                      <a:gd name="T59" fmla="*/ 2372 h 2525"/>
                      <a:gd name="T60" fmla="*/ 883 w 2524"/>
                      <a:gd name="T61" fmla="*/ 2468 h 2525"/>
                      <a:gd name="T62" fmla="*/ 1132 w 2524"/>
                      <a:gd name="T63" fmla="*/ 2516 h 25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524" h="2525">
                        <a:moveTo>
                          <a:pt x="1262" y="2525"/>
                        </a:moveTo>
                        <a:lnTo>
                          <a:pt x="1392" y="2516"/>
                        </a:lnTo>
                        <a:lnTo>
                          <a:pt x="1516" y="2496"/>
                        </a:lnTo>
                        <a:lnTo>
                          <a:pt x="1636" y="2468"/>
                        </a:lnTo>
                        <a:lnTo>
                          <a:pt x="1751" y="2424"/>
                        </a:lnTo>
                        <a:lnTo>
                          <a:pt x="1867" y="2372"/>
                        </a:lnTo>
                        <a:lnTo>
                          <a:pt x="1967" y="2309"/>
                        </a:lnTo>
                        <a:lnTo>
                          <a:pt x="2063" y="2237"/>
                        </a:lnTo>
                        <a:lnTo>
                          <a:pt x="2154" y="2155"/>
                        </a:lnTo>
                        <a:lnTo>
                          <a:pt x="2236" y="2064"/>
                        </a:lnTo>
                        <a:lnTo>
                          <a:pt x="2308" y="1968"/>
                        </a:lnTo>
                        <a:lnTo>
                          <a:pt x="2370" y="1863"/>
                        </a:lnTo>
                        <a:lnTo>
                          <a:pt x="2428" y="1752"/>
                        </a:lnTo>
                        <a:lnTo>
                          <a:pt x="2466" y="1637"/>
                        </a:lnTo>
                        <a:lnTo>
                          <a:pt x="2495" y="1517"/>
                        </a:lnTo>
                        <a:lnTo>
                          <a:pt x="2519" y="1392"/>
                        </a:lnTo>
                        <a:lnTo>
                          <a:pt x="2524" y="1263"/>
                        </a:lnTo>
                        <a:lnTo>
                          <a:pt x="2519" y="1133"/>
                        </a:lnTo>
                        <a:lnTo>
                          <a:pt x="2495" y="1008"/>
                        </a:lnTo>
                        <a:lnTo>
                          <a:pt x="2466" y="888"/>
                        </a:lnTo>
                        <a:lnTo>
                          <a:pt x="2428" y="768"/>
                        </a:lnTo>
                        <a:lnTo>
                          <a:pt x="2370" y="658"/>
                        </a:lnTo>
                        <a:lnTo>
                          <a:pt x="2308" y="552"/>
                        </a:lnTo>
                        <a:lnTo>
                          <a:pt x="2236" y="461"/>
                        </a:lnTo>
                        <a:lnTo>
                          <a:pt x="2154" y="365"/>
                        </a:lnTo>
                        <a:lnTo>
                          <a:pt x="2063" y="288"/>
                        </a:lnTo>
                        <a:lnTo>
                          <a:pt x="1967" y="216"/>
                        </a:lnTo>
                        <a:lnTo>
                          <a:pt x="1867" y="153"/>
                        </a:lnTo>
                        <a:lnTo>
                          <a:pt x="1751" y="96"/>
                        </a:lnTo>
                        <a:lnTo>
                          <a:pt x="1636" y="53"/>
                        </a:lnTo>
                        <a:lnTo>
                          <a:pt x="1516" y="24"/>
                        </a:lnTo>
                        <a:lnTo>
                          <a:pt x="1392" y="5"/>
                        </a:lnTo>
                        <a:lnTo>
                          <a:pt x="1262" y="0"/>
                        </a:lnTo>
                        <a:lnTo>
                          <a:pt x="1132" y="5"/>
                        </a:lnTo>
                        <a:lnTo>
                          <a:pt x="1008" y="24"/>
                        </a:lnTo>
                        <a:lnTo>
                          <a:pt x="883" y="53"/>
                        </a:lnTo>
                        <a:lnTo>
                          <a:pt x="768" y="96"/>
                        </a:lnTo>
                        <a:lnTo>
                          <a:pt x="662" y="153"/>
                        </a:lnTo>
                        <a:lnTo>
                          <a:pt x="557" y="216"/>
                        </a:lnTo>
                        <a:lnTo>
                          <a:pt x="461" y="288"/>
                        </a:lnTo>
                        <a:lnTo>
                          <a:pt x="370" y="365"/>
                        </a:lnTo>
                        <a:lnTo>
                          <a:pt x="288" y="461"/>
                        </a:lnTo>
                        <a:lnTo>
                          <a:pt x="216" y="552"/>
                        </a:lnTo>
                        <a:lnTo>
                          <a:pt x="154" y="658"/>
                        </a:lnTo>
                        <a:lnTo>
                          <a:pt x="101" y="768"/>
                        </a:lnTo>
                        <a:lnTo>
                          <a:pt x="58" y="888"/>
                        </a:lnTo>
                        <a:lnTo>
                          <a:pt x="24" y="1008"/>
                        </a:lnTo>
                        <a:lnTo>
                          <a:pt x="10" y="1133"/>
                        </a:lnTo>
                        <a:lnTo>
                          <a:pt x="0" y="1263"/>
                        </a:lnTo>
                        <a:lnTo>
                          <a:pt x="10" y="1392"/>
                        </a:lnTo>
                        <a:lnTo>
                          <a:pt x="24" y="1517"/>
                        </a:lnTo>
                        <a:lnTo>
                          <a:pt x="58" y="1637"/>
                        </a:lnTo>
                        <a:lnTo>
                          <a:pt x="101" y="1752"/>
                        </a:lnTo>
                        <a:lnTo>
                          <a:pt x="154" y="1863"/>
                        </a:lnTo>
                        <a:lnTo>
                          <a:pt x="216" y="1968"/>
                        </a:lnTo>
                        <a:lnTo>
                          <a:pt x="288" y="2064"/>
                        </a:lnTo>
                        <a:lnTo>
                          <a:pt x="370" y="2155"/>
                        </a:lnTo>
                        <a:lnTo>
                          <a:pt x="461" y="2237"/>
                        </a:lnTo>
                        <a:lnTo>
                          <a:pt x="557" y="2309"/>
                        </a:lnTo>
                        <a:lnTo>
                          <a:pt x="662" y="2372"/>
                        </a:lnTo>
                        <a:lnTo>
                          <a:pt x="768" y="2424"/>
                        </a:lnTo>
                        <a:lnTo>
                          <a:pt x="883" y="2468"/>
                        </a:lnTo>
                        <a:lnTo>
                          <a:pt x="1008" y="2496"/>
                        </a:lnTo>
                        <a:lnTo>
                          <a:pt x="1132" y="2516"/>
                        </a:lnTo>
                        <a:lnTo>
                          <a:pt x="1262" y="2525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59" name="Freeform 158"/>
                  <p:cNvSpPr>
                    <a:spLocks/>
                  </p:cNvSpPr>
                  <p:nvPr/>
                </p:nvSpPr>
                <p:spPr bwMode="auto">
                  <a:xfrm>
                    <a:off x="1952" y="2042"/>
                    <a:ext cx="218" cy="218"/>
                  </a:xfrm>
                  <a:custGeom>
                    <a:avLst/>
                    <a:gdLst>
                      <a:gd name="T0" fmla="*/ 1195 w 2395"/>
                      <a:gd name="T1" fmla="*/ 2396 h 2396"/>
                      <a:gd name="T2" fmla="*/ 1320 w 2395"/>
                      <a:gd name="T3" fmla="*/ 2391 h 2396"/>
                      <a:gd name="T4" fmla="*/ 1435 w 2395"/>
                      <a:gd name="T5" fmla="*/ 2372 h 2396"/>
                      <a:gd name="T6" fmla="*/ 1550 w 2395"/>
                      <a:gd name="T7" fmla="*/ 2343 h 2396"/>
                      <a:gd name="T8" fmla="*/ 1660 w 2395"/>
                      <a:gd name="T9" fmla="*/ 2305 h 2396"/>
                      <a:gd name="T10" fmla="*/ 1766 w 2395"/>
                      <a:gd name="T11" fmla="*/ 2252 h 2396"/>
                      <a:gd name="T12" fmla="*/ 1867 w 2395"/>
                      <a:gd name="T13" fmla="*/ 2194 h 2396"/>
                      <a:gd name="T14" fmla="*/ 1958 w 2395"/>
                      <a:gd name="T15" fmla="*/ 2127 h 2396"/>
                      <a:gd name="T16" fmla="*/ 2044 w 2395"/>
                      <a:gd name="T17" fmla="*/ 2045 h 2396"/>
                      <a:gd name="T18" fmla="*/ 2116 w 2395"/>
                      <a:gd name="T19" fmla="*/ 1964 h 2396"/>
                      <a:gd name="T20" fmla="*/ 2188 w 2395"/>
                      <a:gd name="T21" fmla="*/ 1873 h 2396"/>
                      <a:gd name="T22" fmla="*/ 2246 w 2395"/>
                      <a:gd name="T23" fmla="*/ 1772 h 2396"/>
                      <a:gd name="T24" fmla="*/ 2299 w 2395"/>
                      <a:gd name="T25" fmla="*/ 1666 h 2396"/>
                      <a:gd name="T26" fmla="*/ 2337 w 2395"/>
                      <a:gd name="T27" fmla="*/ 1556 h 2396"/>
                      <a:gd name="T28" fmla="*/ 2371 w 2395"/>
                      <a:gd name="T29" fmla="*/ 1441 h 2396"/>
                      <a:gd name="T30" fmla="*/ 2385 w 2395"/>
                      <a:gd name="T31" fmla="*/ 1321 h 2396"/>
                      <a:gd name="T32" fmla="*/ 2395 w 2395"/>
                      <a:gd name="T33" fmla="*/ 1201 h 2396"/>
                      <a:gd name="T34" fmla="*/ 2385 w 2395"/>
                      <a:gd name="T35" fmla="*/ 1076 h 2396"/>
                      <a:gd name="T36" fmla="*/ 2371 w 2395"/>
                      <a:gd name="T37" fmla="*/ 960 h 2396"/>
                      <a:gd name="T38" fmla="*/ 2337 w 2395"/>
                      <a:gd name="T39" fmla="*/ 840 h 2396"/>
                      <a:gd name="T40" fmla="*/ 2299 w 2395"/>
                      <a:gd name="T41" fmla="*/ 735 h 2396"/>
                      <a:gd name="T42" fmla="*/ 2246 w 2395"/>
                      <a:gd name="T43" fmla="*/ 629 h 2396"/>
                      <a:gd name="T44" fmla="*/ 2188 w 2395"/>
                      <a:gd name="T45" fmla="*/ 528 h 2396"/>
                      <a:gd name="T46" fmla="*/ 2116 w 2395"/>
                      <a:gd name="T47" fmla="*/ 437 h 2396"/>
                      <a:gd name="T48" fmla="*/ 2044 w 2395"/>
                      <a:gd name="T49" fmla="*/ 351 h 2396"/>
                      <a:gd name="T50" fmla="*/ 1958 w 2395"/>
                      <a:gd name="T51" fmla="*/ 274 h 2396"/>
                      <a:gd name="T52" fmla="*/ 1867 w 2395"/>
                      <a:gd name="T53" fmla="*/ 207 h 2396"/>
                      <a:gd name="T54" fmla="*/ 1766 w 2395"/>
                      <a:gd name="T55" fmla="*/ 144 h 2396"/>
                      <a:gd name="T56" fmla="*/ 1660 w 2395"/>
                      <a:gd name="T57" fmla="*/ 96 h 2396"/>
                      <a:gd name="T58" fmla="*/ 1550 w 2395"/>
                      <a:gd name="T59" fmla="*/ 58 h 2396"/>
                      <a:gd name="T60" fmla="*/ 1435 w 2395"/>
                      <a:gd name="T61" fmla="*/ 24 h 2396"/>
                      <a:gd name="T62" fmla="*/ 1320 w 2395"/>
                      <a:gd name="T63" fmla="*/ 10 h 2396"/>
                      <a:gd name="T64" fmla="*/ 1195 w 2395"/>
                      <a:gd name="T65" fmla="*/ 0 h 2396"/>
                      <a:gd name="T66" fmla="*/ 1075 w 2395"/>
                      <a:gd name="T67" fmla="*/ 10 h 2396"/>
                      <a:gd name="T68" fmla="*/ 955 w 2395"/>
                      <a:gd name="T69" fmla="*/ 24 h 2396"/>
                      <a:gd name="T70" fmla="*/ 840 w 2395"/>
                      <a:gd name="T71" fmla="*/ 58 h 2396"/>
                      <a:gd name="T72" fmla="*/ 730 w 2395"/>
                      <a:gd name="T73" fmla="*/ 96 h 2396"/>
                      <a:gd name="T74" fmla="*/ 624 w 2395"/>
                      <a:gd name="T75" fmla="*/ 144 h 2396"/>
                      <a:gd name="T76" fmla="*/ 528 w 2395"/>
                      <a:gd name="T77" fmla="*/ 207 h 2396"/>
                      <a:gd name="T78" fmla="*/ 432 w 2395"/>
                      <a:gd name="T79" fmla="*/ 274 h 2396"/>
                      <a:gd name="T80" fmla="*/ 351 w 2395"/>
                      <a:gd name="T81" fmla="*/ 351 h 2396"/>
                      <a:gd name="T82" fmla="*/ 269 w 2395"/>
                      <a:gd name="T83" fmla="*/ 437 h 2396"/>
                      <a:gd name="T84" fmla="*/ 202 w 2395"/>
                      <a:gd name="T85" fmla="*/ 528 h 2396"/>
                      <a:gd name="T86" fmla="*/ 139 w 2395"/>
                      <a:gd name="T87" fmla="*/ 629 h 2396"/>
                      <a:gd name="T88" fmla="*/ 91 w 2395"/>
                      <a:gd name="T89" fmla="*/ 735 h 2396"/>
                      <a:gd name="T90" fmla="*/ 48 w 2395"/>
                      <a:gd name="T91" fmla="*/ 840 h 2396"/>
                      <a:gd name="T92" fmla="*/ 24 w 2395"/>
                      <a:gd name="T93" fmla="*/ 960 h 2396"/>
                      <a:gd name="T94" fmla="*/ 0 w 2395"/>
                      <a:gd name="T95" fmla="*/ 1076 h 2396"/>
                      <a:gd name="T96" fmla="*/ 0 w 2395"/>
                      <a:gd name="T97" fmla="*/ 1321 h 2396"/>
                      <a:gd name="T98" fmla="*/ 24 w 2395"/>
                      <a:gd name="T99" fmla="*/ 1441 h 2396"/>
                      <a:gd name="T100" fmla="*/ 48 w 2395"/>
                      <a:gd name="T101" fmla="*/ 1556 h 2396"/>
                      <a:gd name="T102" fmla="*/ 91 w 2395"/>
                      <a:gd name="T103" fmla="*/ 1666 h 2396"/>
                      <a:gd name="T104" fmla="*/ 139 w 2395"/>
                      <a:gd name="T105" fmla="*/ 1772 h 2396"/>
                      <a:gd name="T106" fmla="*/ 202 w 2395"/>
                      <a:gd name="T107" fmla="*/ 1873 h 2396"/>
                      <a:gd name="T108" fmla="*/ 269 w 2395"/>
                      <a:gd name="T109" fmla="*/ 1964 h 2396"/>
                      <a:gd name="T110" fmla="*/ 432 w 2395"/>
                      <a:gd name="T111" fmla="*/ 2127 h 2396"/>
                      <a:gd name="T112" fmla="*/ 528 w 2395"/>
                      <a:gd name="T113" fmla="*/ 2194 h 2396"/>
                      <a:gd name="T114" fmla="*/ 624 w 2395"/>
                      <a:gd name="T115" fmla="*/ 2252 h 2396"/>
                      <a:gd name="T116" fmla="*/ 730 w 2395"/>
                      <a:gd name="T117" fmla="*/ 2305 h 2396"/>
                      <a:gd name="T118" fmla="*/ 840 w 2395"/>
                      <a:gd name="T119" fmla="*/ 2343 h 2396"/>
                      <a:gd name="T120" fmla="*/ 955 w 2395"/>
                      <a:gd name="T121" fmla="*/ 2372 h 2396"/>
                      <a:gd name="T122" fmla="*/ 1075 w 2395"/>
                      <a:gd name="T123" fmla="*/ 2391 h 2396"/>
                      <a:gd name="T124" fmla="*/ 1195 w 2395"/>
                      <a:gd name="T125" fmla="*/ 2396 h 2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2395" h="2396">
                        <a:moveTo>
                          <a:pt x="1195" y="2396"/>
                        </a:moveTo>
                        <a:lnTo>
                          <a:pt x="1320" y="2391"/>
                        </a:lnTo>
                        <a:lnTo>
                          <a:pt x="1435" y="2372"/>
                        </a:lnTo>
                        <a:lnTo>
                          <a:pt x="1550" y="2343"/>
                        </a:lnTo>
                        <a:lnTo>
                          <a:pt x="1660" y="2305"/>
                        </a:lnTo>
                        <a:lnTo>
                          <a:pt x="1766" y="2252"/>
                        </a:lnTo>
                        <a:lnTo>
                          <a:pt x="1867" y="2194"/>
                        </a:lnTo>
                        <a:lnTo>
                          <a:pt x="1958" y="2127"/>
                        </a:lnTo>
                        <a:lnTo>
                          <a:pt x="2044" y="2045"/>
                        </a:lnTo>
                        <a:lnTo>
                          <a:pt x="2116" y="1964"/>
                        </a:lnTo>
                        <a:lnTo>
                          <a:pt x="2188" y="1873"/>
                        </a:lnTo>
                        <a:lnTo>
                          <a:pt x="2246" y="1772"/>
                        </a:lnTo>
                        <a:lnTo>
                          <a:pt x="2299" y="1666"/>
                        </a:lnTo>
                        <a:lnTo>
                          <a:pt x="2337" y="1556"/>
                        </a:lnTo>
                        <a:lnTo>
                          <a:pt x="2371" y="1441"/>
                        </a:lnTo>
                        <a:lnTo>
                          <a:pt x="2385" y="1321"/>
                        </a:lnTo>
                        <a:lnTo>
                          <a:pt x="2395" y="1201"/>
                        </a:lnTo>
                        <a:lnTo>
                          <a:pt x="2385" y="1076"/>
                        </a:lnTo>
                        <a:lnTo>
                          <a:pt x="2371" y="960"/>
                        </a:lnTo>
                        <a:lnTo>
                          <a:pt x="2337" y="840"/>
                        </a:lnTo>
                        <a:lnTo>
                          <a:pt x="2299" y="735"/>
                        </a:lnTo>
                        <a:lnTo>
                          <a:pt x="2246" y="629"/>
                        </a:lnTo>
                        <a:lnTo>
                          <a:pt x="2188" y="528"/>
                        </a:lnTo>
                        <a:lnTo>
                          <a:pt x="2116" y="437"/>
                        </a:lnTo>
                        <a:lnTo>
                          <a:pt x="2044" y="351"/>
                        </a:lnTo>
                        <a:lnTo>
                          <a:pt x="1958" y="274"/>
                        </a:lnTo>
                        <a:lnTo>
                          <a:pt x="1867" y="207"/>
                        </a:lnTo>
                        <a:lnTo>
                          <a:pt x="1766" y="144"/>
                        </a:lnTo>
                        <a:lnTo>
                          <a:pt x="1660" y="96"/>
                        </a:lnTo>
                        <a:lnTo>
                          <a:pt x="1550" y="58"/>
                        </a:lnTo>
                        <a:lnTo>
                          <a:pt x="1435" y="24"/>
                        </a:lnTo>
                        <a:lnTo>
                          <a:pt x="1320" y="10"/>
                        </a:lnTo>
                        <a:lnTo>
                          <a:pt x="1195" y="0"/>
                        </a:lnTo>
                        <a:lnTo>
                          <a:pt x="1075" y="10"/>
                        </a:lnTo>
                        <a:lnTo>
                          <a:pt x="955" y="24"/>
                        </a:lnTo>
                        <a:lnTo>
                          <a:pt x="840" y="58"/>
                        </a:lnTo>
                        <a:lnTo>
                          <a:pt x="730" y="96"/>
                        </a:lnTo>
                        <a:lnTo>
                          <a:pt x="624" y="144"/>
                        </a:lnTo>
                        <a:lnTo>
                          <a:pt x="528" y="207"/>
                        </a:lnTo>
                        <a:lnTo>
                          <a:pt x="432" y="274"/>
                        </a:lnTo>
                        <a:lnTo>
                          <a:pt x="351" y="351"/>
                        </a:lnTo>
                        <a:lnTo>
                          <a:pt x="269" y="437"/>
                        </a:lnTo>
                        <a:lnTo>
                          <a:pt x="202" y="528"/>
                        </a:lnTo>
                        <a:lnTo>
                          <a:pt x="139" y="629"/>
                        </a:lnTo>
                        <a:lnTo>
                          <a:pt x="91" y="735"/>
                        </a:lnTo>
                        <a:lnTo>
                          <a:pt x="48" y="840"/>
                        </a:lnTo>
                        <a:lnTo>
                          <a:pt x="24" y="960"/>
                        </a:lnTo>
                        <a:lnTo>
                          <a:pt x="0" y="1076"/>
                        </a:lnTo>
                        <a:lnTo>
                          <a:pt x="0" y="1321"/>
                        </a:lnTo>
                        <a:lnTo>
                          <a:pt x="24" y="1441"/>
                        </a:lnTo>
                        <a:lnTo>
                          <a:pt x="48" y="1556"/>
                        </a:lnTo>
                        <a:lnTo>
                          <a:pt x="91" y="1666"/>
                        </a:lnTo>
                        <a:lnTo>
                          <a:pt x="139" y="1772"/>
                        </a:lnTo>
                        <a:lnTo>
                          <a:pt x="202" y="1873"/>
                        </a:lnTo>
                        <a:lnTo>
                          <a:pt x="269" y="1964"/>
                        </a:lnTo>
                        <a:lnTo>
                          <a:pt x="432" y="2127"/>
                        </a:lnTo>
                        <a:lnTo>
                          <a:pt x="528" y="2194"/>
                        </a:lnTo>
                        <a:lnTo>
                          <a:pt x="624" y="2252"/>
                        </a:lnTo>
                        <a:lnTo>
                          <a:pt x="730" y="2305"/>
                        </a:lnTo>
                        <a:lnTo>
                          <a:pt x="840" y="2343"/>
                        </a:lnTo>
                        <a:lnTo>
                          <a:pt x="955" y="2372"/>
                        </a:lnTo>
                        <a:lnTo>
                          <a:pt x="1075" y="2391"/>
                        </a:lnTo>
                        <a:lnTo>
                          <a:pt x="1195" y="239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60" name="Freeform 159"/>
                  <p:cNvSpPr>
                    <a:spLocks/>
                  </p:cNvSpPr>
                  <p:nvPr/>
                </p:nvSpPr>
                <p:spPr bwMode="auto">
                  <a:xfrm rot="4109914" flipH="1">
                    <a:off x="2026" y="2175"/>
                    <a:ext cx="70" cy="27"/>
                  </a:xfrm>
                  <a:custGeom>
                    <a:avLst/>
                    <a:gdLst>
                      <a:gd name="T0" fmla="*/ 82 w 408"/>
                      <a:gd name="T1" fmla="*/ 974 h 974"/>
                      <a:gd name="T2" fmla="*/ 408 w 408"/>
                      <a:gd name="T3" fmla="*/ 34 h 974"/>
                      <a:gd name="T4" fmla="*/ 331 w 408"/>
                      <a:gd name="T5" fmla="*/ 0 h 974"/>
                      <a:gd name="T6" fmla="*/ 0 w 408"/>
                      <a:gd name="T7" fmla="*/ 946 h 974"/>
                      <a:gd name="T8" fmla="*/ 82 w 408"/>
                      <a:gd name="T9" fmla="*/ 974 h 9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8" h="974">
                        <a:moveTo>
                          <a:pt x="82" y="974"/>
                        </a:moveTo>
                        <a:lnTo>
                          <a:pt x="408" y="34"/>
                        </a:lnTo>
                        <a:lnTo>
                          <a:pt x="331" y="0"/>
                        </a:lnTo>
                        <a:lnTo>
                          <a:pt x="0" y="946"/>
                        </a:lnTo>
                        <a:lnTo>
                          <a:pt x="82" y="974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61" name="Freeform 160"/>
                  <p:cNvSpPr>
                    <a:spLocks/>
                  </p:cNvSpPr>
                  <p:nvPr/>
                </p:nvSpPr>
                <p:spPr bwMode="auto">
                  <a:xfrm rot="6157965" flipH="1">
                    <a:off x="2072" y="2144"/>
                    <a:ext cx="27" cy="63"/>
                  </a:xfrm>
                  <a:custGeom>
                    <a:avLst/>
                    <a:gdLst>
                      <a:gd name="T0" fmla="*/ 0 w 585"/>
                      <a:gd name="T1" fmla="*/ 73 h 413"/>
                      <a:gd name="T2" fmla="*/ 537 w 585"/>
                      <a:gd name="T3" fmla="*/ 413 h 413"/>
                      <a:gd name="T4" fmla="*/ 585 w 585"/>
                      <a:gd name="T5" fmla="*/ 341 h 413"/>
                      <a:gd name="T6" fmla="*/ 48 w 585"/>
                      <a:gd name="T7" fmla="*/ 0 h 413"/>
                      <a:gd name="T8" fmla="*/ 0 w 585"/>
                      <a:gd name="T9" fmla="*/ 73 h 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5" h="413">
                        <a:moveTo>
                          <a:pt x="0" y="73"/>
                        </a:moveTo>
                        <a:lnTo>
                          <a:pt x="537" y="413"/>
                        </a:lnTo>
                        <a:lnTo>
                          <a:pt x="585" y="341"/>
                        </a:lnTo>
                        <a:lnTo>
                          <a:pt x="48" y="0"/>
                        </a:lnTo>
                        <a:lnTo>
                          <a:pt x="0" y="73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62" name="Freeform 161"/>
                  <p:cNvSpPr>
                    <a:spLocks/>
                  </p:cNvSpPr>
                  <p:nvPr/>
                </p:nvSpPr>
                <p:spPr bwMode="auto">
                  <a:xfrm>
                    <a:off x="2061" y="2051"/>
                    <a:ext cx="0" cy="16"/>
                  </a:xfrm>
                  <a:custGeom>
                    <a:avLst/>
                    <a:gdLst>
                      <a:gd name="T0" fmla="*/ 0 h 173"/>
                      <a:gd name="T1" fmla="*/ 173 h 173"/>
                      <a:gd name="T2" fmla="*/ 0 h 17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173">
                        <a:moveTo>
                          <a:pt x="0" y="0"/>
                        </a:moveTo>
                        <a:lnTo>
                          <a:pt x="0" y="1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63" name="Freeform 162"/>
                  <p:cNvSpPr>
                    <a:spLocks/>
                  </p:cNvSpPr>
                  <p:nvPr/>
                </p:nvSpPr>
                <p:spPr bwMode="auto">
                  <a:xfrm>
                    <a:off x="2010" y="2065"/>
                    <a:ext cx="8" cy="13"/>
                  </a:xfrm>
                  <a:custGeom>
                    <a:avLst/>
                    <a:gdLst>
                      <a:gd name="T0" fmla="*/ 0 w 87"/>
                      <a:gd name="T1" fmla="*/ 0 h 144"/>
                      <a:gd name="T2" fmla="*/ 87 w 87"/>
                      <a:gd name="T3" fmla="*/ 144 h 144"/>
                      <a:gd name="T4" fmla="*/ 0 w 87"/>
                      <a:gd name="T5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7" h="144">
                        <a:moveTo>
                          <a:pt x="0" y="0"/>
                        </a:moveTo>
                        <a:lnTo>
                          <a:pt x="87" y="1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64" name="Freeform 163"/>
                  <p:cNvSpPr>
                    <a:spLocks/>
                  </p:cNvSpPr>
                  <p:nvPr/>
                </p:nvSpPr>
                <p:spPr bwMode="auto">
                  <a:xfrm>
                    <a:off x="1974" y="2101"/>
                    <a:ext cx="13" cy="8"/>
                  </a:xfrm>
                  <a:custGeom>
                    <a:avLst/>
                    <a:gdLst>
                      <a:gd name="T0" fmla="*/ 0 w 144"/>
                      <a:gd name="T1" fmla="*/ 0 h 87"/>
                      <a:gd name="T2" fmla="*/ 144 w 144"/>
                      <a:gd name="T3" fmla="*/ 87 h 87"/>
                      <a:gd name="T4" fmla="*/ 0 w 144"/>
                      <a:gd name="T5" fmla="*/ 0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4" h="87">
                        <a:moveTo>
                          <a:pt x="0" y="0"/>
                        </a:moveTo>
                        <a:lnTo>
                          <a:pt x="144" y="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65" name="Freeform 164"/>
                  <p:cNvSpPr>
                    <a:spLocks/>
                  </p:cNvSpPr>
                  <p:nvPr/>
                </p:nvSpPr>
                <p:spPr bwMode="auto">
                  <a:xfrm>
                    <a:off x="1960" y="2152"/>
                    <a:ext cx="16" cy="0"/>
                  </a:xfrm>
                  <a:custGeom>
                    <a:avLst/>
                    <a:gdLst>
                      <a:gd name="T0" fmla="*/ 0 w 173"/>
                      <a:gd name="T1" fmla="*/ 173 w 173"/>
                      <a:gd name="T2" fmla="*/ 0 w 17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73">
                        <a:moveTo>
                          <a:pt x="0" y="0"/>
                        </a:moveTo>
                        <a:lnTo>
                          <a:pt x="17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66" name="Freeform 165"/>
                  <p:cNvSpPr>
                    <a:spLocks/>
                  </p:cNvSpPr>
                  <p:nvPr/>
                </p:nvSpPr>
                <p:spPr bwMode="auto">
                  <a:xfrm>
                    <a:off x="1974" y="2194"/>
                    <a:ext cx="13" cy="8"/>
                  </a:xfrm>
                  <a:custGeom>
                    <a:avLst/>
                    <a:gdLst>
                      <a:gd name="T0" fmla="*/ 0 w 144"/>
                      <a:gd name="T1" fmla="*/ 87 h 87"/>
                      <a:gd name="T2" fmla="*/ 144 w 144"/>
                      <a:gd name="T3" fmla="*/ 0 h 87"/>
                      <a:gd name="T4" fmla="*/ 0 w 144"/>
                      <a:gd name="T5" fmla="*/ 87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4" h="87">
                        <a:moveTo>
                          <a:pt x="0" y="87"/>
                        </a:moveTo>
                        <a:lnTo>
                          <a:pt x="144" y="0"/>
                        </a:lnTo>
                        <a:lnTo>
                          <a:pt x="0" y="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67" name="Freeform 166"/>
                  <p:cNvSpPr>
                    <a:spLocks/>
                  </p:cNvSpPr>
                  <p:nvPr/>
                </p:nvSpPr>
                <p:spPr bwMode="auto">
                  <a:xfrm>
                    <a:off x="2010" y="2225"/>
                    <a:ext cx="8" cy="13"/>
                  </a:xfrm>
                  <a:custGeom>
                    <a:avLst/>
                    <a:gdLst>
                      <a:gd name="T0" fmla="*/ 0 w 87"/>
                      <a:gd name="T1" fmla="*/ 144 h 144"/>
                      <a:gd name="T2" fmla="*/ 87 w 87"/>
                      <a:gd name="T3" fmla="*/ 0 h 144"/>
                      <a:gd name="T4" fmla="*/ 0 w 87"/>
                      <a:gd name="T5" fmla="*/ 144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7" h="144">
                        <a:moveTo>
                          <a:pt x="0" y="144"/>
                        </a:moveTo>
                        <a:lnTo>
                          <a:pt x="87" y="0"/>
                        </a:lnTo>
                        <a:lnTo>
                          <a:pt x="0" y="1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68" name="Freeform 167"/>
                  <p:cNvSpPr>
                    <a:spLocks/>
                  </p:cNvSpPr>
                  <p:nvPr/>
                </p:nvSpPr>
                <p:spPr bwMode="auto">
                  <a:xfrm>
                    <a:off x="2061" y="2236"/>
                    <a:ext cx="0" cy="16"/>
                  </a:xfrm>
                  <a:custGeom>
                    <a:avLst/>
                    <a:gdLst>
                      <a:gd name="T0" fmla="*/ 173 h 173"/>
                      <a:gd name="T1" fmla="*/ 0 h 173"/>
                      <a:gd name="T2" fmla="*/ 173 h 17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173">
                        <a:moveTo>
                          <a:pt x="0" y="173"/>
                        </a:moveTo>
                        <a:lnTo>
                          <a:pt x="0" y="0"/>
                        </a:lnTo>
                        <a:lnTo>
                          <a:pt x="0" y="1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69" name="Freeform 168"/>
                  <p:cNvSpPr>
                    <a:spLocks/>
                  </p:cNvSpPr>
                  <p:nvPr/>
                </p:nvSpPr>
                <p:spPr bwMode="auto">
                  <a:xfrm>
                    <a:off x="2103" y="2225"/>
                    <a:ext cx="8" cy="13"/>
                  </a:xfrm>
                  <a:custGeom>
                    <a:avLst/>
                    <a:gdLst>
                      <a:gd name="T0" fmla="*/ 87 w 87"/>
                      <a:gd name="T1" fmla="*/ 144 h 144"/>
                      <a:gd name="T2" fmla="*/ 0 w 87"/>
                      <a:gd name="T3" fmla="*/ 0 h 144"/>
                      <a:gd name="T4" fmla="*/ 87 w 87"/>
                      <a:gd name="T5" fmla="*/ 144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7" h="144">
                        <a:moveTo>
                          <a:pt x="87" y="144"/>
                        </a:moveTo>
                        <a:lnTo>
                          <a:pt x="0" y="0"/>
                        </a:lnTo>
                        <a:lnTo>
                          <a:pt x="87" y="1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70" name="Freeform 169"/>
                  <p:cNvSpPr>
                    <a:spLocks/>
                  </p:cNvSpPr>
                  <p:nvPr/>
                </p:nvSpPr>
                <p:spPr bwMode="auto">
                  <a:xfrm>
                    <a:off x="2134" y="2194"/>
                    <a:ext cx="13" cy="8"/>
                  </a:xfrm>
                  <a:custGeom>
                    <a:avLst/>
                    <a:gdLst>
                      <a:gd name="T0" fmla="*/ 149 w 149"/>
                      <a:gd name="T1" fmla="*/ 87 h 87"/>
                      <a:gd name="T2" fmla="*/ 0 w 149"/>
                      <a:gd name="T3" fmla="*/ 0 h 87"/>
                      <a:gd name="T4" fmla="*/ 149 w 149"/>
                      <a:gd name="T5" fmla="*/ 87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9" h="87">
                        <a:moveTo>
                          <a:pt x="149" y="87"/>
                        </a:moveTo>
                        <a:lnTo>
                          <a:pt x="0" y="0"/>
                        </a:lnTo>
                        <a:lnTo>
                          <a:pt x="149" y="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71" name="Freeform 170"/>
                  <p:cNvSpPr>
                    <a:spLocks/>
                  </p:cNvSpPr>
                  <p:nvPr/>
                </p:nvSpPr>
                <p:spPr bwMode="auto">
                  <a:xfrm>
                    <a:off x="2145" y="2152"/>
                    <a:ext cx="16" cy="0"/>
                  </a:xfrm>
                  <a:custGeom>
                    <a:avLst/>
                    <a:gdLst>
                      <a:gd name="T0" fmla="*/ 173 w 173"/>
                      <a:gd name="T1" fmla="*/ 0 w 173"/>
                      <a:gd name="T2" fmla="*/ 173 w 17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73">
                        <a:moveTo>
                          <a:pt x="173" y="0"/>
                        </a:moveTo>
                        <a:lnTo>
                          <a:pt x="0" y="0"/>
                        </a:lnTo>
                        <a:lnTo>
                          <a:pt x="17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72" name="Freeform 171"/>
                  <p:cNvSpPr>
                    <a:spLocks/>
                  </p:cNvSpPr>
                  <p:nvPr/>
                </p:nvSpPr>
                <p:spPr bwMode="auto">
                  <a:xfrm>
                    <a:off x="2134" y="2101"/>
                    <a:ext cx="13" cy="8"/>
                  </a:xfrm>
                  <a:custGeom>
                    <a:avLst/>
                    <a:gdLst>
                      <a:gd name="T0" fmla="*/ 149 w 149"/>
                      <a:gd name="T1" fmla="*/ 0 h 87"/>
                      <a:gd name="T2" fmla="*/ 0 w 149"/>
                      <a:gd name="T3" fmla="*/ 87 h 87"/>
                      <a:gd name="T4" fmla="*/ 149 w 149"/>
                      <a:gd name="T5" fmla="*/ 0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9" h="87">
                        <a:moveTo>
                          <a:pt x="149" y="0"/>
                        </a:moveTo>
                        <a:lnTo>
                          <a:pt x="0" y="87"/>
                        </a:lnTo>
                        <a:lnTo>
                          <a:pt x="14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73" name="Freeform 172"/>
                  <p:cNvSpPr>
                    <a:spLocks/>
                  </p:cNvSpPr>
                  <p:nvPr/>
                </p:nvSpPr>
                <p:spPr bwMode="auto">
                  <a:xfrm>
                    <a:off x="2103" y="2065"/>
                    <a:ext cx="8" cy="13"/>
                  </a:xfrm>
                  <a:custGeom>
                    <a:avLst/>
                    <a:gdLst>
                      <a:gd name="T0" fmla="*/ 87 w 87"/>
                      <a:gd name="T1" fmla="*/ 0 h 144"/>
                      <a:gd name="T2" fmla="*/ 0 w 87"/>
                      <a:gd name="T3" fmla="*/ 144 h 144"/>
                      <a:gd name="T4" fmla="*/ 87 w 87"/>
                      <a:gd name="T5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7" h="144">
                        <a:moveTo>
                          <a:pt x="87" y="0"/>
                        </a:moveTo>
                        <a:lnTo>
                          <a:pt x="0" y="144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74" name="Freeform 173"/>
                  <p:cNvSpPr>
                    <a:spLocks/>
                  </p:cNvSpPr>
                  <p:nvPr/>
                </p:nvSpPr>
                <p:spPr bwMode="auto">
                  <a:xfrm>
                    <a:off x="2139" y="2204"/>
                    <a:ext cx="40" cy="40"/>
                  </a:xfrm>
                  <a:custGeom>
                    <a:avLst/>
                    <a:gdLst>
                      <a:gd name="T0" fmla="*/ 336 w 441"/>
                      <a:gd name="T1" fmla="*/ 33 h 441"/>
                      <a:gd name="T2" fmla="*/ 307 w 441"/>
                      <a:gd name="T3" fmla="*/ 72 h 441"/>
                      <a:gd name="T4" fmla="*/ 278 w 441"/>
                      <a:gd name="T5" fmla="*/ 110 h 441"/>
                      <a:gd name="T6" fmla="*/ 254 w 441"/>
                      <a:gd name="T7" fmla="*/ 144 h 441"/>
                      <a:gd name="T8" fmla="*/ 230 w 441"/>
                      <a:gd name="T9" fmla="*/ 177 h 441"/>
                      <a:gd name="T10" fmla="*/ 206 w 441"/>
                      <a:gd name="T11" fmla="*/ 211 h 441"/>
                      <a:gd name="T12" fmla="*/ 187 w 441"/>
                      <a:gd name="T13" fmla="*/ 240 h 441"/>
                      <a:gd name="T14" fmla="*/ 168 w 441"/>
                      <a:gd name="T15" fmla="*/ 268 h 441"/>
                      <a:gd name="T16" fmla="*/ 148 w 441"/>
                      <a:gd name="T17" fmla="*/ 292 h 441"/>
                      <a:gd name="T18" fmla="*/ 134 w 441"/>
                      <a:gd name="T19" fmla="*/ 316 h 441"/>
                      <a:gd name="T20" fmla="*/ 115 w 441"/>
                      <a:gd name="T21" fmla="*/ 340 h 441"/>
                      <a:gd name="T22" fmla="*/ 96 w 441"/>
                      <a:gd name="T23" fmla="*/ 360 h 441"/>
                      <a:gd name="T24" fmla="*/ 81 w 441"/>
                      <a:gd name="T25" fmla="*/ 379 h 441"/>
                      <a:gd name="T26" fmla="*/ 62 w 441"/>
                      <a:gd name="T27" fmla="*/ 398 h 441"/>
                      <a:gd name="T28" fmla="*/ 43 w 441"/>
                      <a:gd name="T29" fmla="*/ 408 h 441"/>
                      <a:gd name="T30" fmla="*/ 19 w 441"/>
                      <a:gd name="T31" fmla="*/ 427 h 441"/>
                      <a:gd name="T32" fmla="*/ 0 w 441"/>
                      <a:gd name="T33" fmla="*/ 441 h 441"/>
                      <a:gd name="T34" fmla="*/ 43 w 441"/>
                      <a:gd name="T35" fmla="*/ 417 h 441"/>
                      <a:gd name="T36" fmla="*/ 81 w 441"/>
                      <a:gd name="T37" fmla="*/ 393 h 441"/>
                      <a:gd name="T38" fmla="*/ 124 w 441"/>
                      <a:gd name="T39" fmla="*/ 369 h 441"/>
                      <a:gd name="T40" fmla="*/ 158 w 441"/>
                      <a:gd name="T41" fmla="*/ 345 h 441"/>
                      <a:gd name="T42" fmla="*/ 192 w 441"/>
                      <a:gd name="T43" fmla="*/ 321 h 441"/>
                      <a:gd name="T44" fmla="*/ 225 w 441"/>
                      <a:gd name="T45" fmla="*/ 297 h 441"/>
                      <a:gd name="T46" fmla="*/ 254 w 441"/>
                      <a:gd name="T47" fmla="*/ 273 h 441"/>
                      <a:gd name="T48" fmla="*/ 283 w 441"/>
                      <a:gd name="T49" fmla="*/ 249 h 441"/>
                      <a:gd name="T50" fmla="*/ 331 w 441"/>
                      <a:gd name="T51" fmla="*/ 201 h 441"/>
                      <a:gd name="T52" fmla="*/ 350 w 441"/>
                      <a:gd name="T53" fmla="*/ 177 h 441"/>
                      <a:gd name="T54" fmla="*/ 369 w 441"/>
                      <a:gd name="T55" fmla="*/ 158 h 441"/>
                      <a:gd name="T56" fmla="*/ 384 w 441"/>
                      <a:gd name="T57" fmla="*/ 139 h 441"/>
                      <a:gd name="T58" fmla="*/ 398 w 441"/>
                      <a:gd name="T59" fmla="*/ 120 h 441"/>
                      <a:gd name="T60" fmla="*/ 412 w 441"/>
                      <a:gd name="T61" fmla="*/ 100 h 441"/>
                      <a:gd name="T62" fmla="*/ 422 w 441"/>
                      <a:gd name="T63" fmla="*/ 81 h 441"/>
                      <a:gd name="T64" fmla="*/ 432 w 441"/>
                      <a:gd name="T65" fmla="*/ 72 h 441"/>
                      <a:gd name="T66" fmla="*/ 436 w 441"/>
                      <a:gd name="T67" fmla="*/ 52 h 441"/>
                      <a:gd name="T68" fmla="*/ 441 w 441"/>
                      <a:gd name="T69" fmla="*/ 43 h 441"/>
                      <a:gd name="T70" fmla="*/ 441 w 441"/>
                      <a:gd name="T71" fmla="*/ 14 h 441"/>
                      <a:gd name="T72" fmla="*/ 436 w 441"/>
                      <a:gd name="T73" fmla="*/ 4 h 441"/>
                      <a:gd name="T74" fmla="*/ 432 w 441"/>
                      <a:gd name="T75" fmla="*/ 0 h 441"/>
                      <a:gd name="T76" fmla="*/ 393 w 441"/>
                      <a:gd name="T77" fmla="*/ 0 h 441"/>
                      <a:gd name="T78" fmla="*/ 384 w 441"/>
                      <a:gd name="T79" fmla="*/ 4 h 441"/>
                      <a:gd name="T80" fmla="*/ 369 w 441"/>
                      <a:gd name="T81" fmla="*/ 14 h 441"/>
                      <a:gd name="T82" fmla="*/ 355 w 441"/>
                      <a:gd name="T83" fmla="*/ 24 h 441"/>
                      <a:gd name="T84" fmla="*/ 336 w 441"/>
                      <a:gd name="T85" fmla="*/ 33 h 4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41" h="441">
                        <a:moveTo>
                          <a:pt x="336" y="33"/>
                        </a:moveTo>
                        <a:lnTo>
                          <a:pt x="307" y="72"/>
                        </a:lnTo>
                        <a:lnTo>
                          <a:pt x="278" y="110"/>
                        </a:lnTo>
                        <a:lnTo>
                          <a:pt x="254" y="144"/>
                        </a:lnTo>
                        <a:lnTo>
                          <a:pt x="230" y="177"/>
                        </a:lnTo>
                        <a:lnTo>
                          <a:pt x="206" y="211"/>
                        </a:lnTo>
                        <a:lnTo>
                          <a:pt x="187" y="240"/>
                        </a:lnTo>
                        <a:lnTo>
                          <a:pt x="168" y="268"/>
                        </a:lnTo>
                        <a:lnTo>
                          <a:pt x="148" y="292"/>
                        </a:lnTo>
                        <a:lnTo>
                          <a:pt x="134" y="316"/>
                        </a:lnTo>
                        <a:lnTo>
                          <a:pt x="115" y="340"/>
                        </a:lnTo>
                        <a:lnTo>
                          <a:pt x="96" y="360"/>
                        </a:lnTo>
                        <a:lnTo>
                          <a:pt x="81" y="379"/>
                        </a:lnTo>
                        <a:lnTo>
                          <a:pt x="62" y="398"/>
                        </a:lnTo>
                        <a:lnTo>
                          <a:pt x="43" y="408"/>
                        </a:lnTo>
                        <a:lnTo>
                          <a:pt x="19" y="427"/>
                        </a:lnTo>
                        <a:lnTo>
                          <a:pt x="0" y="441"/>
                        </a:lnTo>
                        <a:lnTo>
                          <a:pt x="43" y="417"/>
                        </a:lnTo>
                        <a:lnTo>
                          <a:pt x="81" y="393"/>
                        </a:lnTo>
                        <a:lnTo>
                          <a:pt x="124" y="369"/>
                        </a:lnTo>
                        <a:lnTo>
                          <a:pt x="158" y="345"/>
                        </a:lnTo>
                        <a:lnTo>
                          <a:pt x="192" y="321"/>
                        </a:lnTo>
                        <a:lnTo>
                          <a:pt x="225" y="297"/>
                        </a:lnTo>
                        <a:lnTo>
                          <a:pt x="254" y="273"/>
                        </a:lnTo>
                        <a:lnTo>
                          <a:pt x="283" y="249"/>
                        </a:lnTo>
                        <a:lnTo>
                          <a:pt x="331" y="201"/>
                        </a:lnTo>
                        <a:lnTo>
                          <a:pt x="350" y="177"/>
                        </a:lnTo>
                        <a:lnTo>
                          <a:pt x="369" y="158"/>
                        </a:lnTo>
                        <a:lnTo>
                          <a:pt x="384" y="139"/>
                        </a:lnTo>
                        <a:lnTo>
                          <a:pt x="398" y="120"/>
                        </a:lnTo>
                        <a:lnTo>
                          <a:pt x="412" y="100"/>
                        </a:lnTo>
                        <a:lnTo>
                          <a:pt x="422" y="81"/>
                        </a:lnTo>
                        <a:lnTo>
                          <a:pt x="432" y="72"/>
                        </a:lnTo>
                        <a:lnTo>
                          <a:pt x="436" y="52"/>
                        </a:lnTo>
                        <a:lnTo>
                          <a:pt x="441" y="43"/>
                        </a:lnTo>
                        <a:lnTo>
                          <a:pt x="441" y="14"/>
                        </a:lnTo>
                        <a:lnTo>
                          <a:pt x="436" y="4"/>
                        </a:lnTo>
                        <a:lnTo>
                          <a:pt x="432" y="0"/>
                        </a:lnTo>
                        <a:lnTo>
                          <a:pt x="393" y="0"/>
                        </a:lnTo>
                        <a:lnTo>
                          <a:pt x="384" y="4"/>
                        </a:lnTo>
                        <a:lnTo>
                          <a:pt x="369" y="14"/>
                        </a:lnTo>
                        <a:lnTo>
                          <a:pt x="355" y="24"/>
                        </a:lnTo>
                        <a:lnTo>
                          <a:pt x="336" y="3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75" name="Freeform 174"/>
                  <p:cNvSpPr>
                    <a:spLocks/>
                  </p:cNvSpPr>
                  <p:nvPr/>
                </p:nvSpPr>
                <p:spPr bwMode="auto">
                  <a:xfrm>
                    <a:off x="2052" y="2143"/>
                    <a:ext cx="17" cy="17"/>
                  </a:xfrm>
                  <a:custGeom>
                    <a:avLst/>
                    <a:gdLst>
                      <a:gd name="T0" fmla="*/ 96 w 192"/>
                      <a:gd name="T1" fmla="*/ 193 h 193"/>
                      <a:gd name="T2" fmla="*/ 106 w 192"/>
                      <a:gd name="T3" fmla="*/ 193 h 193"/>
                      <a:gd name="T4" fmla="*/ 115 w 192"/>
                      <a:gd name="T5" fmla="*/ 188 h 193"/>
                      <a:gd name="T6" fmla="*/ 125 w 192"/>
                      <a:gd name="T7" fmla="*/ 188 h 193"/>
                      <a:gd name="T8" fmla="*/ 134 w 192"/>
                      <a:gd name="T9" fmla="*/ 183 h 193"/>
                      <a:gd name="T10" fmla="*/ 139 w 192"/>
                      <a:gd name="T11" fmla="*/ 183 h 193"/>
                      <a:gd name="T12" fmla="*/ 154 w 192"/>
                      <a:gd name="T13" fmla="*/ 173 h 193"/>
                      <a:gd name="T14" fmla="*/ 158 w 192"/>
                      <a:gd name="T15" fmla="*/ 173 h 193"/>
                      <a:gd name="T16" fmla="*/ 163 w 192"/>
                      <a:gd name="T17" fmla="*/ 164 h 193"/>
                      <a:gd name="T18" fmla="*/ 173 w 192"/>
                      <a:gd name="T19" fmla="*/ 159 h 193"/>
                      <a:gd name="T20" fmla="*/ 173 w 192"/>
                      <a:gd name="T21" fmla="*/ 149 h 193"/>
                      <a:gd name="T22" fmla="*/ 187 w 192"/>
                      <a:gd name="T23" fmla="*/ 135 h 193"/>
                      <a:gd name="T24" fmla="*/ 187 w 192"/>
                      <a:gd name="T25" fmla="*/ 116 h 193"/>
                      <a:gd name="T26" fmla="*/ 192 w 192"/>
                      <a:gd name="T27" fmla="*/ 106 h 193"/>
                      <a:gd name="T28" fmla="*/ 192 w 192"/>
                      <a:gd name="T29" fmla="*/ 87 h 193"/>
                      <a:gd name="T30" fmla="*/ 187 w 192"/>
                      <a:gd name="T31" fmla="*/ 77 h 193"/>
                      <a:gd name="T32" fmla="*/ 187 w 192"/>
                      <a:gd name="T33" fmla="*/ 58 h 193"/>
                      <a:gd name="T34" fmla="*/ 182 w 192"/>
                      <a:gd name="T35" fmla="*/ 48 h 193"/>
                      <a:gd name="T36" fmla="*/ 173 w 192"/>
                      <a:gd name="T37" fmla="*/ 44 h 193"/>
                      <a:gd name="T38" fmla="*/ 173 w 192"/>
                      <a:gd name="T39" fmla="*/ 34 h 193"/>
                      <a:gd name="T40" fmla="*/ 163 w 192"/>
                      <a:gd name="T41" fmla="*/ 29 h 193"/>
                      <a:gd name="T42" fmla="*/ 158 w 192"/>
                      <a:gd name="T43" fmla="*/ 20 h 193"/>
                      <a:gd name="T44" fmla="*/ 154 w 192"/>
                      <a:gd name="T45" fmla="*/ 20 h 193"/>
                      <a:gd name="T46" fmla="*/ 139 w 192"/>
                      <a:gd name="T47" fmla="*/ 10 h 193"/>
                      <a:gd name="T48" fmla="*/ 134 w 192"/>
                      <a:gd name="T49" fmla="*/ 5 h 193"/>
                      <a:gd name="T50" fmla="*/ 125 w 192"/>
                      <a:gd name="T51" fmla="*/ 5 h 193"/>
                      <a:gd name="T52" fmla="*/ 115 w 192"/>
                      <a:gd name="T53" fmla="*/ 0 h 193"/>
                      <a:gd name="T54" fmla="*/ 77 w 192"/>
                      <a:gd name="T55" fmla="*/ 0 h 193"/>
                      <a:gd name="T56" fmla="*/ 67 w 192"/>
                      <a:gd name="T57" fmla="*/ 5 h 193"/>
                      <a:gd name="T58" fmla="*/ 58 w 192"/>
                      <a:gd name="T59" fmla="*/ 5 h 193"/>
                      <a:gd name="T60" fmla="*/ 48 w 192"/>
                      <a:gd name="T61" fmla="*/ 10 h 193"/>
                      <a:gd name="T62" fmla="*/ 43 w 192"/>
                      <a:gd name="T63" fmla="*/ 20 h 193"/>
                      <a:gd name="T64" fmla="*/ 34 w 192"/>
                      <a:gd name="T65" fmla="*/ 20 h 193"/>
                      <a:gd name="T66" fmla="*/ 29 w 192"/>
                      <a:gd name="T67" fmla="*/ 29 h 193"/>
                      <a:gd name="T68" fmla="*/ 10 w 192"/>
                      <a:gd name="T69" fmla="*/ 48 h 193"/>
                      <a:gd name="T70" fmla="*/ 10 w 192"/>
                      <a:gd name="T71" fmla="*/ 58 h 193"/>
                      <a:gd name="T72" fmla="*/ 5 w 192"/>
                      <a:gd name="T73" fmla="*/ 68 h 193"/>
                      <a:gd name="T74" fmla="*/ 0 w 192"/>
                      <a:gd name="T75" fmla="*/ 77 h 193"/>
                      <a:gd name="T76" fmla="*/ 0 w 192"/>
                      <a:gd name="T77" fmla="*/ 116 h 193"/>
                      <a:gd name="T78" fmla="*/ 5 w 192"/>
                      <a:gd name="T79" fmla="*/ 125 h 193"/>
                      <a:gd name="T80" fmla="*/ 10 w 192"/>
                      <a:gd name="T81" fmla="*/ 135 h 193"/>
                      <a:gd name="T82" fmla="*/ 10 w 192"/>
                      <a:gd name="T83" fmla="*/ 140 h 193"/>
                      <a:gd name="T84" fmla="*/ 14 w 192"/>
                      <a:gd name="T85" fmla="*/ 149 h 193"/>
                      <a:gd name="T86" fmla="*/ 29 w 192"/>
                      <a:gd name="T87" fmla="*/ 164 h 193"/>
                      <a:gd name="T88" fmla="*/ 34 w 192"/>
                      <a:gd name="T89" fmla="*/ 173 h 193"/>
                      <a:gd name="T90" fmla="*/ 43 w 192"/>
                      <a:gd name="T91" fmla="*/ 173 h 193"/>
                      <a:gd name="T92" fmla="*/ 48 w 192"/>
                      <a:gd name="T93" fmla="*/ 183 h 193"/>
                      <a:gd name="T94" fmla="*/ 58 w 192"/>
                      <a:gd name="T95" fmla="*/ 183 h 193"/>
                      <a:gd name="T96" fmla="*/ 67 w 192"/>
                      <a:gd name="T97" fmla="*/ 188 h 193"/>
                      <a:gd name="T98" fmla="*/ 77 w 192"/>
                      <a:gd name="T99" fmla="*/ 188 h 193"/>
                      <a:gd name="T100" fmla="*/ 86 w 192"/>
                      <a:gd name="T101" fmla="*/ 193 h 193"/>
                      <a:gd name="T102" fmla="*/ 96 w 192"/>
                      <a:gd name="T103" fmla="*/ 193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92" h="193">
                        <a:moveTo>
                          <a:pt x="96" y="193"/>
                        </a:moveTo>
                        <a:lnTo>
                          <a:pt x="106" y="193"/>
                        </a:lnTo>
                        <a:lnTo>
                          <a:pt x="115" y="188"/>
                        </a:lnTo>
                        <a:lnTo>
                          <a:pt x="125" y="188"/>
                        </a:lnTo>
                        <a:lnTo>
                          <a:pt x="134" y="183"/>
                        </a:lnTo>
                        <a:lnTo>
                          <a:pt x="139" y="183"/>
                        </a:lnTo>
                        <a:lnTo>
                          <a:pt x="154" y="173"/>
                        </a:lnTo>
                        <a:lnTo>
                          <a:pt x="158" y="173"/>
                        </a:lnTo>
                        <a:lnTo>
                          <a:pt x="163" y="164"/>
                        </a:lnTo>
                        <a:lnTo>
                          <a:pt x="173" y="159"/>
                        </a:lnTo>
                        <a:lnTo>
                          <a:pt x="173" y="149"/>
                        </a:lnTo>
                        <a:lnTo>
                          <a:pt x="187" y="135"/>
                        </a:lnTo>
                        <a:lnTo>
                          <a:pt x="187" y="116"/>
                        </a:lnTo>
                        <a:lnTo>
                          <a:pt x="192" y="106"/>
                        </a:lnTo>
                        <a:lnTo>
                          <a:pt x="192" y="87"/>
                        </a:lnTo>
                        <a:lnTo>
                          <a:pt x="187" y="77"/>
                        </a:lnTo>
                        <a:lnTo>
                          <a:pt x="187" y="58"/>
                        </a:lnTo>
                        <a:lnTo>
                          <a:pt x="182" y="48"/>
                        </a:lnTo>
                        <a:lnTo>
                          <a:pt x="173" y="44"/>
                        </a:lnTo>
                        <a:lnTo>
                          <a:pt x="173" y="34"/>
                        </a:lnTo>
                        <a:lnTo>
                          <a:pt x="163" y="29"/>
                        </a:lnTo>
                        <a:lnTo>
                          <a:pt x="158" y="20"/>
                        </a:lnTo>
                        <a:lnTo>
                          <a:pt x="154" y="20"/>
                        </a:lnTo>
                        <a:lnTo>
                          <a:pt x="139" y="10"/>
                        </a:lnTo>
                        <a:lnTo>
                          <a:pt x="134" y="5"/>
                        </a:lnTo>
                        <a:lnTo>
                          <a:pt x="125" y="5"/>
                        </a:lnTo>
                        <a:lnTo>
                          <a:pt x="115" y="0"/>
                        </a:lnTo>
                        <a:lnTo>
                          <a:pt x="77" y="0"/>
                        </a:lnTo>
                        <a:lnTo>
                          <a:pt x="67" y="5"/>
                        </a:lnTo>
                        <a:lnTo>
                          <a:pt x="58" y="5"/>
                        </a:lnTo>
                        <a:lnTo>
                          <a:pt x="48" y="10"/>
                        </a:lnTo>
                        <a:lnTo>
                          <a:pt x="43" y="20"/>
                        </a:lnTo>
                        <a:lnTo>
                          <a:pt x="34" y="20"/>
                        </a:lnTo>
                        <a:lnTo>
                          <a:pt x="29" y="29"/>
                        </a:lnTo>
                        <a:lnTo>
                          <a:pt x="10" y="48"/>
                        </a:lnTo>
                        <a:lnTo>
                          <a:pt x="10" y="58"/>
                        </a:lnTo>
                        <a:lnTo>
                          <a:pt x="5" y="68"/>
                        </a:lnTo>
                        <a:lnTo>
                          <a:pt x="0" y="77"/>
                        </a:lnTo>
                        <a:lnTo>
                          <a:pt x="0" y="116"/>
                        </a:lnTo>
                        <a:lnTo>
                          <a:pt x="5" y="125"/>
                        </a:lnTo>
                        <a:lnTo>
                          <a:pt x="10" y="135"/>
                        </a:lnTo>
                        <a:lnTo>
                          <a:pt x="10" y="140"/>
                        </a:lnTo>
                        <a:lnTo>
                          <a:pt x="14" y="149"/>
                        </a:lnTo>
                        <a:lnTo>
                          <a:pt x="29" y="164"/>
                        </a:lnTo>
                        <a:lnTo>
                          <a:pt x="34" y="173"/>
                        </a:lnTo>
                        <a:lnTo>
                          <a:pt x="43" y="173"/>
                        </a:lnTo>
                        <a:lnTo>
                          <a:pt x="48" y="183"/>
                        </a:lnTo>
                        <a:lnTo>
                          <a:pt x="58" y="183"/>
                        </a:lnTo>
                        <a:lnTo>
                          <a:pt x="67" y="188"/>
                        </a:lnTo>
                        <a:lnTo>
                          <a:pt x="77" y="188"/>
                        </a:lnTo>
                        <a:lnTo>
                          <a:pt x="86" y="193"/>
                        </a:lnTo>
                        <a:lnTo>
                          <a:pt x="96" y="193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76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056" y="2050"/>
                    <a:ext cx="10" cy="18"/>
                  </a:xfrm>
                  <a:prstGeom prst="rect">
                    <a:avLst/>
                  </a:prstGeom>
                  <a:solidFill>
                    <a:srgbClr val="3F3F3F"/>
                  </a:solidFill>
                  <a:ln w="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77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2056" y="2235"/>
                    <a:ext cx="10" cy="18"/>
                  </a:xfrm>
                  <a:prstGeom prst="rect">
                    <a:avLst/>
                  </a:prstGeom>
                  <a:solidFill>
                    <a:srgbClr val="3F3F3F"/>
                  </a:solidFill>
                  <a:ln w="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78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1959" y="2149"/>
                    <a:ext cx="17" cy="5"/>
                  </a:xfrm>
                  <a:prstGeom prst="rect">
                    <a:avLst/>
                  </a:prstGeom>
                  <a:solidFill>
                    <a:srgbClr val="3F3F3F"/>
                  </a:solidFill>
                  <a:ln w="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sp>
                <p:nvSpPr>
                  <p:cNvPr id="179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2149"/>
                    <a:ext cx="17" cy="5"/>
                  </a:xfrm>
                  <a:prstGeom prst="rect">
                    <a:avLst/>
                  </a:prstGeom>
                  <a:solidFill>
                    <a:srgbClr val="3F3F3F"/>
                  </a:solidFill>
                  <a:ln w="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</p:grpSp>
          </p:grpSp>
        </p:grpSp>
        <p:sp>
          <p:nvSpPr>
            <p:cNvPr id="180" name="AutoShape 179"/>
            <p:cNvSpPr>
              <a:spLocks noChangeArrowheads="1"/>
            </p:cNvSpPr>
            <p:nvPr/>
          </p:nvSpPr>
          <p:spPr bwMode="auto">
            <a:xfrm rot="10800000">
              <a:off x="2843213" y="4437063"/>
              <a:ext cx="1800225" cy="719137"/>
            </a:xfrm>
            <a:prstGeom prst="wedgeRoundRectCallout">
              <a:avLst>
                <a:gd name="adj1" fmla="val -10495"/>
                <a:gd name="adj2" fmla="val 94148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lIns="0" tIns="0" rIns="0" bIns="0" anchor="ctr"/>
            <a:lstStyle/>
            <a:p>
              <a:pPr algn="ctr"/>
              <a:r>
                <a:rPr lang="ja-JP" altLang="en-US" sz="1000"/>
                <a:t>指定時刻以前は読めない</a:t>
              </a:r>
            </a:p>
          </p:txBody>
        </p:sp>
        <p:sp>
          <p:nvSpPr>
            <p:cNvPr id="181" name="AutoShape 180"/>
            <p:cNvSpPr>
              <a:spLocks noChangeArrowheads="1"/>
            </p:cNvSpPr>
            <p:nvPr/>
          </p:nvSpPr>
          <p:spPr bwMode="auto">
            <a:xfrm rot="19058164">
              <a:off x="5076825" y="3008462"/>
              <a:ext cx="433388" cy="553742"/>
            </a:xfrm>
            <a:prstGeom prst="curvedLeftArrow">
              <a:avLst>
                <a:gd name="adj1" fmla="val 46520"/>
                <a:gd name="adj2" fmla="val 9304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182" name="AutoShape 183"/>
            <p:cNvSpPr>
              <a:spLocks noChangeArrowheads="1"/>
            </p:cNvSpPr>
            <p:nvPr/>
          </p:nvSpPr>
          <p:spPr bwMode="auto">
            <a:xfrm rot="10800000">
              <a:off x="539750" y="4292600"/>
              <a:ext cx="1368425" cy="1081088"/>
            </a:xfrm>
            <a:prstGeom prst="wedgeRoundRectCallout">
              <a:avLst>
                <a:gd name="adj1" fmla="val 30741"/>
                <a:gd name="adj2" fmla="val 81718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lIns="0" tIns="0" rIns="0" bIns="0" anchor="ctr"/>
            <a:lstStyle/>
            <a:p>
              <a:r>
                <a:rPr lang="ja-JP" altLang="en-US" sz="1000"/>
                <a:t>時刻を決めて暗号化</a:t>
              </a:r>
            </a:p>
          </p:txBody>
        </p:sp>
        <p:sp>
          <p:nvSpPr>
            <p:cNvPr id="183" name="AutoShape 184"/>
            <p:cNvSpPr>
              <a:spLocks noChangeArrowheads="1"/>
            </p:cNvSpPr>
            <p:nvPr/>
          </p:nvSpPr>
          <p:spPr bwMode="auto">
            <a:xfrm rot="10800000">
              <a:off x="6300788" y="5373688"/>
              <a:ext cx="1512887" cy="720725"/>
            </a:xfrm>
            <a:prstGeom prst="wedgeRoundRectCallout">
              <a:avLst>
                <a:gd name="adj1" fmla="val 30898"/>
                <a:gd name="adj2" fmla="val 77972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lIns="0" tIns="0" rIns="0" bIns="0" anchor="ctr"/>
            <a:lstStyle/>
            <a:p>
              <a:pPr algn="ctr"/>
              <a:r>
                <a:rPr lang="ja-JP" altLang="en-US" sz="1000"/>
                <a:t>時間が来たら読める</a:t>
              </a:r>
            </a:p>
          </p:txBody>
        </p:sp>
        <p:pic>
          <p:nvPicPr>
            <p:cNvPr id="184" name="Picture 18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288" y="2420938"/>
              <a:ext cx="1049337" cy="2160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5" name="Text Box 186"/>
            <p:cNvSpPr txBox="1">
              <a:spLocks noChangeArrowheads="1"/>
            </p:cNvSpPr>
            <p:nvPr/>
          </p:nvSpPr>
          <p:spPr bwMode="auto">
            <a:xfrm>
              <a:off x="7195957" y="1884363"/>
              <a:ext cx="1464038" cy="624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70" tIns="47886" rIns="95770" bIns="47886">
              <a:spAutoFit/>
            </a:bodyPr>
            <a:lstStyle>
              <a:lvl1pPr defTabSz="957263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479425" defTabSz="957263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957263" defTabSz="957263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436688" defTabSz="957263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1916113" defTabSz="957263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ja-JP" altLang="en-US" sz="1400"/>
                <a:t>時報局</a:t>
              </a:r>
            </a:p>
          </p:txBody>
        </p:sp>
        <p:sp>
          <p:nvSpPr>
            <p:cNvPr id="186" name="AutoShape 187"/>
            <p:cNvSpPr>
              <a:spLocks noChangeArrowheads="1"/>
            </p:cNvSpPr>
            <p:nvPr/>
          </p:nvSpPr>
          <p:spPr bwMode="auto">
            <a:xfrm rot="10800000">
              <a:off x="5940425" y="2492375"/>
              <a:ext cx="1512888" cy="720725"/>
            </a:xfrm>
            <a:prstGeom prst="wedgeRoundRectCallout">
              <a:avLst>
                <a:gd name="adj1" fmla="val -59028"/>
                <a:gd name="adj2" fmla="val -73569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lIns="0" tIns="0" rIns="0" bIns="0" anchor="ctr"/>
            <a:lstStyle/>
            <a:p>
              <a:pPr algn="ctr"/>
              <a:r>
                <a:rPr lang="ja-JP" altLang="en-US" sz="1000"/>
                <a:t>正しい時刻を知らせる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1241884" y="419150"/>
            <a:ext cx="1620180" cy="468269"/>
            <a:chOff x="2267744" y="3717032"/>
            <a:chExt cx="3240360" cy="936104"/>
          </a:xfrm>
        </p:grpSpPr>
        <p:sp>
          <p:nvSpPr>
            <p:cNvPr id="8" name="円/楕円 7"/>
            <p:cNvSpPr/>
            <p:nvPr/>
          </p:nvSpPr>
          <p:spPr>
            <a:xfrm>
              <a:off x="2267744" y="3717032"/>
              <a:ext cx="936104" cy="936104"/>
            </a:xfrm>
            <a:prstGeom prst="ellipse">
              <a:avLst/>
            </a:prstGeom>
            <a:solidFill>
              <a:srgbClr val="FF66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2699792" y="3717032"/>
              <a:ext cx="936104" cy="936104"/>
            </a:xfrm>
            <a:prstGeom prst="ellipse">
              <a:avLst/>
            </a:prstGeom>
            <a:solidFill>
              <a:srgbClr val="FF66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4139952" y="3717032"/>
              <a:ext cx="936104" cy="93610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4572000" y="3717032"/>
              <a:ext cx="936104" cy="93610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08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/>
          <p:cNvCxnSpPr/>
          <p:nvPr/>
        </p:nvCxnSpPr>
        <p:spPr>
          <a:xfrm>
            <a:off x="2010676" y="1775061"/>
            <a:ext cx="6835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94481" y="1300198"/>
            <a:ext cx="1382751" cy="261731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en-US" altLang="ja-JP" sz="1400">
                <a:latin typeface="+mj-lt"/>
                <a:ea typeface="ＭＳ ゴシック" pitchFamily="49" charset="-128"/>
                <a:cs typeface="Courier New" pitchFamily="49" charset="0"/>
              </a:rPr>
              <a:t>A(</a:t>
            </a:r>
            <a:r>
              <a:rPr lang="ja-JP" altLang="en-US" sz="1400">
                <a:latin typeface="+mj-lt"/>
                <a:ea typeface="ＭＳ ゴシック" pitchFamily="49" charset="-128"/>
                <a:cs typeface="Courier New" pitchFamily="49" charset="0"/>
              </a:rPr>
              <a:t>証明したい人</a:t>
            </a:r>
            <a:r>
              <a:rPr lang="en-US" altLang="ja-JP" sz="1400">
                <a:latin typeface="+mj-lt"/>
                <a:ea typeface="ＭＳ ゴシック" pitchFamily="49" charset="-128"/>
                <a:cs typeface="Courier New" pitchFamily="49" charset="0"/>
              </a:rPr>
              <a:t>)</a:t>
            </a:r>
            <a:endParaRPr lang="ja-JP" altLang="en-US" sz="1400">
              <a:latin typeface="+mj-lt"/>
              <a:ea typeface="ＭＳ ゴシック" pitchFamily="49" charset="-128"/>
              <a:cs typeface="Courier New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97181" y="1309480"/>
            <a:ext cx="1376339" cy="261731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en-US" altLang="ja-JP" sz="1400">
                <a:latin typeface="+mj-lt"/>
                <a:ea typeface="ＭＳ ゴシック" pitchFamily="49" charset="-128"/>
                <a:cs typeface="Courier New" pitchFamily="49" charset="0"/>
              </a:rPr>
              <a:t>B(</a:t>
            </a:r>
            <a:r>
              <a:rPr lang="ja-JP" altLang="en-US" sz="1400">
                <a:latin typeface="+mj-lt"/>
                <a:ea typeface="ＭＳ ゴシック" pitchFamily="49" charset="-128"/>
                <a:cs typeface="Courier New" pitchFamily="49" charset="0"/>
              </a:rPr>
              <a:t>検証したい人</a:t>
            </a:r>
            <a:r>
              <a:rPr lang="en-US" altLang="ja-JP" sz="1400">
                <a:latin typeface="+mj-lt"/>
                <a:ea typeface="ＭＳ ゴシック" pitchFamily="49" charset="-128"/>
                <a:cs typeface="Courier New" pitchFamily="49" charset="0"/>
              </a:rPr>
              <a:t>)</a:t>
            </a:r>
            <a:endParaRPr lang="ja-JP" altLang="en-US" sz="1400">
              <a:latin typeface="+mj-lt"/>
              <a:ea typeface="ＭＳ ゴシック" pitchFamily="49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71197" y="1621392"/>
                <a:ext cx="1798538" cy="261731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r>
                  <a:rPr lang="en-US" altLang="ja-JP" sz="1400">
                    <a:latin typeface="+mj-lt"/>
                    <a:ea typeface="ＭＳ ゴシック" pitchFamily="49" charset="-128"/>
                    <a:cs typeface="Courier New" pitchFamily="49" charset="0"/>
                  </a:rPr>
                  <a:t>Step1 : 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𝑟</m:t>
                    </m:r>
                  </m:oMath>
                </a14:m>
                <a:r>
                  <a:rPr lang="ja-JP" altLang="en-US" sz="1400">
                    <a:latin typeface="+mj-lt"/>
                    <a:ea typeface="ＭＳ ゴシック" pitchFamily="49" charset="-128"/>
                    <a:cs typeface="Courier New" pitchFamily="49" charset="0"/>
                  </a:rPr>
                  <a:t>を選び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𝑎</m:t>
                    </m:r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=</m:t>
                    </m:r>
                    <m:sSup>
                      <m:sSupPr>
                        <m:ctrlPr>
                          <a:rPr lang="en-US" altLang="ja-JP" sz="14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ja-JP" sz="14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4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𝑟</m:t>
                        </m:r>
                      </m:sup>
                    </m:sSup>
                  </m:oMath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2" y="3241283"/>
                <a:ext cx="367786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317" t="-13953" b="-290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775583" y="1607232"/>
                <a:ext cx="1094595" cy="261731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𝑎</m:t>
                    </m:r>
                  </m:oMath>
                </a14:m>
                <a:r>
                  <a:rPr lang="ja-JP" altLang="en-US" sz="1400">
                    <a:latin typeface="+mj-lt"/>
                    <a:ea typeface="ＭＳ ゴシック" pitchFamily="49" charset="-128"/>
                    <a:cs typeface="Courier New" pitchFamily="49" charset="0"/>
                  </a:rPr>
                  <a:t>を受け取る</a:t>
                </a: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163" y="3212976"/>
                <a:ext cx="2189189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3953" r="-4735" b="-290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/>
          <p:nvPr/>
        </p:nvCxnSpPr>
        <p:spPr>
          <a:xfrm flipH="1">
            <a:off x="1972378" y="2063227"/>
            <a:ext cx="6858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61765" y="1909558"/>
                <a:ext cx="1434784" cy="261731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r>
                  <a:rPr lang="en-US" altLang="ja-JP" sz="1400">
                    <a:latin typeface="+mj-lt"/>
                    <a:ea typeface="ＭＳ ゴシック" pitchFamily="49" charset="-128"/>
                    <a:cs typeface="Courier New" pitchFamily="49" charset="0"/>
                  </a:rPr>
                  <a:t>Step2 :</a:t>
                </a:r>
                <a:r>
                  <a:rPr lang="ja-JP" altLang="en-US" sz="1400">
                    <a:latin typeface="+mj-lt"/>
                    <a:ea typeface="ＭＳ ゴシック" pitchFamily="49" charset="-128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𝑏</m:t>
                    </m:r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=0 </m:t>
                    </m:r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𝑜𝑟</m:t>
                    </m:r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 1</m:t>
                    </m:r>
                  </m:oMath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17347"/>
                <a:ext cx="2950359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4132" t="-13953" b="-290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725721" y="1909558"/>
                <a:ext cx="1409200" cy="261828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0</m:t>
                      </m:r>
                      <m:r>
                        <a:rPr lang="ja-JP" altLang="en-US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か</m:t>
                      </m:r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1</m:t>
                      </m:r>
                      <m:r>
                        <a:rPr lang="ja-JP" altLang="en-US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を選び送る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441" y="3817347"/>
                <a:ext cx="2845651" cy="52341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1998515" y="2360978"/>
            <a:ext cx="6835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61765" y="2207309"/>
                <a:ext cx="1460849" cy="261731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r>
                  <a:rPr lang="en-US" altLang="ja-JP" sz="1400">
                    <a:latin typeface="+mj-lt"/>
                    <a:ea typeface="ＭＳ ゴシック" pitchFamily="49" charset="-128"/>
                    <a:cs typeface="Courier New" pitchFamily="49" charset="0"/>
                  </a:rPr>
                  <a:t>Step3 : 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𝑐</m:t>
                    </m:r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=</m:t>
                    </m:r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𝑟</m:t>
                    </m:r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+</m:t>
                    </m:r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𝑏𝑥</m:t>
                    </m:r>
                  </m:oMath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12575"/>
                <a:ext cx="3002489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4057" t="-13953" b="-290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746640" y="2207309"/>
                <a:ext cx="1078276" cy="261731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𝑐</m:t>
                    </m:r>
                  </m:oMath>
                </a14:m>
                <a:r>
                  <a:rPr lang="ja-JP" altLang="en-US" sz="1400">
                    <a:latin typeface="+mj-lt"/>
                    <a:ea typeface="ＭＳ ゴシック" pitchFamily="49" charset="-128"/>
                    <a:cs typeface="Courier New" pitchFamily="49" charset="0"/>
                  </a:rPr>
                  <a:t>を受け取る</a:t>
                </a: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279" y="4412575"/>
                <a:ext cx="2156552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3953" r="-5085" b="-290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736633" y="2543769"/>
                <a:ext cx="1506517" cy="481124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lIns="45720" tIns="22860" rIns="45720" bIns="22860" rtlCol="0">
                <a:spAutoFit/>
              </a:bodyPr>
              <a:lstStyle/>
              <a:p>
                <a:r>
                  <a:rPr lang="en-US" altLang="ja-JP" sz="1400">
                    <a:latin typeface="+mj-lt"/>
                    <a:ea typeface="ＭＳ ゴシック" pitchFamily="49" charset="-128"/>
                    <a:cs typeface="Courier New" pitchFamily="49" charset="0"/>
                  </a:rPr>
                  <a:t>Step4: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ja-JP" sz="14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4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ja-JP" altLang="en-US" sz="1400">
                    <a:latin typeface="+mj-lt"/>
                    <a:ea typeface="ＭＳ ゴシック" pitchFamily="49" charset="-128"/>
                    <a:cs typeface="Courier New" pitchFamily="49" charset="0"/>
                  </a:rPr>
                  <a:t>と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𝑎</m:t>
                    </m:r>
                    <m:sSup>
                      <m:sSupPr>
                        <m:ctrlPr>
                          <a:rPr lang="en-US" altLang="ja-JP" sz="14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altLang="ja-JP" sz="14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𝑦</m:t>
                        </m:r>
                      </m:e>
                      <m:sup>
                        <m:r>
                          <a:rPr lang="en-US" altLang="ja-JP" sz="1400" i="1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ja-JP" altLang="en-US" sz="1400">
                    <a:latin typeface="+mj-lt"/>
                    <a:ea typeface="ＭＳ ゴシック" pitchFamily="49" charset="-128"/>
                    <a:cs typeface="Courier New" pitchFamily="49" charset="0"/>
                  </a:rPr>
                  <a:t>が</a:t>
                </a:r>
                <a:endParaRPr lang="en-US" altLang="ja-JP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  <a:p>
                <a:r>
                  <a:rPr lang="ja-JP" altLang="en-US" sz="1400">
                    <a:latin typeface="+mj-lt"/>
                    <a:ea typeface="ＭＳ ゴシック" pitchFamily="49" charset="-128"/>
                    <a:cs typeface="Courier New" pitchFamily="49" charset="0"/>
                  </a:rPr>
                  <a:t>等しいか確認</a:t>
                </a: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264" y="5085184"/>
                <a:ext cx="3013033" cy="961802"/>
              </a:xfrm>
              <a:prstGeom prst="rect">
                <a:avLst/>
              </a:prstGeom>
              <a:blipFill rotWithShape="1">
                <a:blip r:embed="rId9"/>
                <a:stretch>
                  <a:fillRect l="-4251" t="-6329" b="-1772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9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ユーザー設定</PresentationFormat>
  <Paragraphs>34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2014-02-15T13:26:57Z</dcterms:modified>
</cp:coreProperties>
</file>