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57" d="100"/>
          <a:sy n="257" d="100"/>
        </p:scale>
        <p:origin x="-1968" y="-7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881214" y="1980618"/>
                <a:ext cx="335111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14" y="1980618"/>
                <a:ext cx="335111" cy="228183"/>
              </a:xfrm>
              <a:prstGeom prst="rect">
                <a:avLst/>
              </a:prstGeom>
              <a:blipFill rotWithShape="1">
                <a:blip r:embed="rId2"/>
                <a:stretch>
                  <a:fillRect b="-5405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5"/>
          <p:cNvCxnSpPr/>
          <p:nvPr/>
        </p:nvCxnSpPr>
        <p:spPr>
          <a:xfrm>
            <a:off x="1048769" y="2553861"/>
            <a:ext cx="264621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/>
              <p:cNvSpPr txBox="1"/>
              <p:nvPr/>
            </p:nvSpPr>
            <p:spPr>
              <a:xfrm>
                <a:off x="341784" y="2402386"/>
                <a:ext cx="705789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初期値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h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0</m:t>
                        </m:r>
                      </m:sub>
                    </m:sSub>
                  </m:oMath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32" name="テキスト ボックス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84" y="2402386"/>
                <a:ext cx="705789" cy="228183"/>
              </a:xfrm>
              <a:prstGeom prst="rect">
                <a:avLst/>
              </a:prstGeom>
              <a:blipFill rotWithShape="1">
                <a:blip r:embed="rId3"/>
                <a:stretch>
                  <a:fillRect l="-6897" t="-10526" b="-2894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/>
          <p:cNvSpPr/>
          <p:nvPr/>
        </p:nvSpPr>
        <p:spPr>
          <a:xfrm>
            <a:off x="910704" y="2006099"/>
            <a:ext cx="1854791" cy="194552"/>
          </a:xfrm>
          <a:prstGeom prst="rect">
            <a:avLst/>
          </a:prstGeom>
          <a:noFill/>
          <a:ln w="63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 : 手操作入力 2"/>
              <p:cNvSpPr/>
              <p:nvPr/>
            </p:nvSpPr>
            <p:spPr>
              <a:xfrm flipH="1">
                <a:off x="1317192" y="2337838"/>
                <a:ext cx="305958" cy="292732"/>
              </a:xfrm>
              <a:prstGeom prst="flowChartManualInput">
                <a:avLst/>
              </a:prstGeom>
              <a:noFill/>
              <a:ln w="63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kumimoji="1" lang="ja-JP" altLang="en-US" sz="1200" b="0" i="1" smtClean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フローチャート : 手操作入力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17192" y="2337838"/>
                <a:ext cx="305958" cy="292732"/>
              </a:xfrm>
              <a:prstGeom prst="flowChartManualInput">
                <a:avLst/>
              </a:prstGeom>
              <a:blipFill rotWithShape="1">
                <a:blip r:embed="rId4"/>
                <a:stretch>
                  <a:fillRect b="-10204"/>
                </a:stretch>
              </a:blipFill>
              <a:ln w="635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1449029" y="1977797"/>
                <a:ext cx="513428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 …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029" y="1977797"/>
                <a:ext cx="513428" cy="228183"/>
              </a:xfrm>
              <a:prstGeom prst="rect">
                <a:avLst/>
              </a:prstGeom>
              <a:blipFill rotWithShape="1">
                <a:blip r:embed="rId5"/>
                <a:stretch>
                  <a:fillRect b="-26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矢印コネクタ 58"/>
          <p:cNvCxnSpPr/>
          <p:nvPr/>
        </p:nvCxnSpPr>
        <p:spPr>
          <a:xfrm>
            <a:off x="2213864" y="2566020"/>
            <a:ext cx="504184" cy="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フローチャート : 手操作入力 60"/>
              <p:cNvSpPr/>
              <p:nvPr/>
            </p:nvSpPr>
            <p:spPr>
              <a:xfrm flipH="1">
                <a:off x="1885007" y="2335017"/>
                <a:ext cx="305958" cy="292732"/>
              </a:xfrm>
              <a:prstGeom prst="flowChartManualInput">
                <a:avLst/>
              </a:prstGeom>
              <a:noFill/>
              <a:ln w="63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kumimoji="1" lang="ja-JP" altLang="en-US" sz="1200" b="0" i="1" smtClean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1" name="フローチャート : 手操作入力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85007" y="2335017"/>
                <a:ext cx="305958" cy="292732"/>
              </a:xfrm>
              <a:prstGeom prst="flowChartManualInput">
                <a:avLst/>
              </a:prstGeom>
              <a:blipFill rotWithShape="1">
                <a:blip r:embed="rId6"/>
                <a:stretch>
                  <a:fillRect b="-10204"/>
                </a:stretch>
              </a:blipFill>
              <a:ln w="635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グループ化 6"/>
          <p:cNvGrpSpPr/>
          <p:nvPr/>
        </p:nvGrpSpPr>
        <p:grpSpPr>
          <a:xfrm>
            <a:off x="1705743" y="2200651"/>
            <a:ext cx="179264" cy="209194"/>
            <a:chOff x="1705743" y="2200651"/>
            <a:chExt cx="179264" cy="209194"/>
          </a:xfrm>
        </p:grpSpPr>
        <p:cxnSp>
          <p:nvCxnSpPr>
            <p:cNvPr id="60" name="直線矢印コネクタ 59"/>
            <p:cNvCxnSpPr/>
            <p:nvPr/>
          </p:nvCxnSpPr>
          <p:spPr>
            <a:xfrm flipV="1">
              <a:off x="1705743" y="2407024"/>
              <a:ext cx="179264" cy="28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/>
            <p:cNvCxnSpPr/>
            <p:nvPr/>
          </p:nvCxnSpPr>
          <p:spPr>
            <a:xfrm flipV="1">
              <a:off x="1709936" y="2200651"/>
              <a:ext cx="0" cy="2063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2278856" y="1977797"/>
                <a:ext cx="348640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856" y="1977797"/>
                <a:ext cx="348640" cy="22818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矢印コネクタ 63"/>
          <p:cNvCxnSpPr/>
          <p:nvPr/>
        </p:nvCxnSpPr>
        <p:spPr>
          <a:xfrm>
            <a:off x="1626303" y="2551040"/>
            <a:ext cx="264621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フローチャート : 手操作入力 65"/>
              <p:cNvSpPr/>
              <p:nvPr/>
            </p:nvSpPr>
            <p:spPr>
              <a:xfrm flipH="1">
                <a:off x="2714834" y="2335017"/>
                <a:ext cx="305958" cy="292732"/>
              </a:xfrm>
              <a:prstGeom prst="flowChartManualInput">
                <a:avLst/>
              </a:prstGeom>
              <a:noFill/>
              <a:ln w="63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kumimoji="1" lang="ja-JP" altLang="en-US" sz="1200" b="0" i="1" smtClean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6" name="フローチャート : 手操作入力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14834" y="2335017"/>
                <a:ext cx="305958" cy="292732"/>
              </a:xfrm>
              <a:prstGeom prst="flowChartManualInput">
                <a:avLst/>
              </a:prstGeom>
              <a:blipFill rotWithShape="1">
                <a:blip r:embed="rId8"/>
                <a:stretch>
                  <a:fillRect b="-10204"/>
                </a:stretch>
              </a:blipFill>
              <a:ln w="635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矢印コネクタ 68"/>
          <p:cNvCxnSpPr/>
          <p:nvPr/>
        </p:nvCxnSpPr>
        <p:spPr>
          <a:xfrm>
            <a:off x="3010561" y="2553861"/>
            <a:ext cx="264621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3286968" y="2409845"/>
                <a:ext cx="715728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h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を出力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968" y="2409845"/>
                <a:ext cx="715728" cy="228183"/>
              </a:xfrm>
              <a:prstGeom prst="rect">
                <a:avLst/>
              </a:prstGeom>
              <a:blipFill rotWithShape="1">
                <a:blip r:embed="rId9"/>
                <a:stretch>
                  <a:fillRect l="-1695" t="-10526" r="-5932" b="-2894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478656" y="1980618"/>
                <a:ext cx="427379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Arial Unicode MS" panose="020B0604020202020204" pitchFamily="50" charset="-128"/>
                        </a:rPr>
                        <m:t>𝑚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Arial Unicode MS" panose="020B0604020202020204" pitchFamily="50" charset="-128"/>
                        </a:rPr>
                        <m:t>=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56" y="1980618"/>
                <a:ext cx="427379" cy="22818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グループ化 25"/>
          <p:cNvGrpSpPr/>
          <p:nvPr/>
        </p:nvGrpSpPr>
        <p:grpSpPr>
          <a:xfrm>
            <a:off x="1143507" y="2205060"/>
            <a:ext cx="179264" cy="209194"/>
            <a:chOff x="1705743" y="2200651"/>
            <a:chExt cx="179264" cy="209194"/>
          </a:xfrm>
        </p:grpSpPr>
        <p:cxnSp>
          <p:nvCxnSpPr>
            <p:cNvPr id="27" name="直線矢印コネクタ 26"/>
            <p:cNvCxnSpPr/>
            <p:nvPr/>
          </p:nvCxnSpPr>
          <p:spPr>
            <a:xfrm flipV="1">
              <a:off x="1705743" y="2407024"/>
              <a:ext cx="179264" cy="28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 flipV="1">
              <a:off x="1709936" y="2200651"/>
              <a:ext cx="0" cy="2063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グループ化 28"/>
          <p:cNvGrpSpPr/>
          <p:nvPr/>
        </p:nvGrpSpPr>
        <p:grpSpPr>
          <a:xfrm>
            <a:off x="2538784" y="2205980"/>
            <a:ext cx="179264" cy="209194"/>
            <a:chOff x="1705743" y="2200651"/>
            <a:chExt cx="179264" cy="209194"/>
          </a:xfrm>
        </p:grpSpPr>
        <p:cxnSp>
          <p:nvCxnSpPr>
            <p:cNvPr id="30" name="直線矢印コネクタ 29"/>
            <p:cNvCxnSpPr/>
            <p:nvPr/>
          </p:nvCxnSpPr>
          <p:spPr>
            <a:xfrm flipV="1">
              <a:off x="1705743" y="2407024"/>
              <a:ext cx="179264" cy="28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/>
            <p:nvPr/>
          </p:nvCxnSpPr>
          <p:spPr>
            <a:xfrm flipV="1">
              <a:off x="1709936" y="2200651"/>
              <a:ext cx="0" cy="2063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1565920" y="2554786"/>
                <a:ext cx="291829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920" y="2554786"/>
                <a:ext cx="291829" cy="228183"/>
              </a:xfrm>
              <a:prstGeom prst="rect">
                <a:avLst/>
              </a:prstGeom>
              <a:blipFill rotWithShape="1">
                <a:blip r:embed="rId11"/>
                <a:stretch>
                  <a:fillRect b="-26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2141984" y="2566020"/>
                <a:ext cx="295420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984" y="2566020"/>
                <a:ext cx="295420" cy="228183"/>
              </a:xfrm>
              <a:prstGeom prst="rect">
                <a:avLst/>
              </a:prstGeom>
              <a:blipFill rotWithShape="1">
                <a:blip r:embed="rId12"/>
                <a:stretch>
                  <a:fillRect b="-5405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rgbClr val="000000"/>
          </a:solidFill>
        </a:ln>
      </a:spPr>
      <a:bodyPr rtlCol="0" anchor="ctr"/>
      <a:lstStyle>
        <a:defPPr algn="ctr">
          <a:defRPr kumimoji="1" sz="1200" b="0" i="1" smtClean="0">
            <a:solidFill>
              <a:schemeClr val="tx1"/>
            </a:solidFill>
            <a:latin typeface="Cambria Math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</Words>
  <Application>Microsoft Office PowerPoint</Application>
  <PresentationFormat>はがき 100x148 mm</PresentationFormat>
  <Paragraphs>11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2015-03-22T19:09:21Z</dcterms:created>
  <dcterms:modified xsi:type="dcterms:W3CDTF">2015-03-22T19:09:25Z</dcterms:modified>
</cp:coreProperties>
</file>