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13" d="100"/>
          <a:sy n="213" d="100"/>
        </p:scale>
        <p:origin x="-1260" y="-96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1" y="1036597"/>
            <a:ext cx="1891495" cy="1974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512121" y="1678889"/>
                <a:ext cx="234579" cy="22750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21" y="1678889"/>
                <a:ext cx="234579" cy="227504"/>
              </a:xfrm>
              <a:prstGeom prst="rect">
                <a:avLst/>
              </a:prstGeom>
              <a:blipFill rotWithShape="1">
                <a:blip r:embed="rId3"/>
                <a:stretch>
                  <a:fillRect r="-5128" b="-789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035345" y="1504312"/>
                <a:ext cx="293721" cy="22750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45" y="1504312"/>
                <a:ext cx="293721" cy="227504"/>
              </a:xfrm>
              <a:prstGeom prst="rect">
                <a:avLst/>
              </a:prstGeom>
              <a:blipFill rotWithShape="1">
                <a:blip r:embed="rId4"/>
                <a:stretch>
                  <a:fillRect b="-2702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78282" y="1822423"/>
                <a:ext cx="293721" cy="29007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𝑃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,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82" y="1822423"/>
                <a:ext cx="293721" cy="290079"/>
              </a:xfrm>
              <a:prstGeom prst="rect">
                <a:avLst/>
              </a:prstGeom>
              <a:blipFill rotWithShape="1">
                <a:blip r:embed="rId5"/>
                <a:stretch>
                  <a:fillRect r="-2500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 flipV="1">
            <a:off x="1411996" y="1373462"/>
            <a:ext cx="2014168" cy="5888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448742" y="1100210"/>
                <a:ext cx="96660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−(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42" y="1100210"/>
                <a:ext cx="966607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3222104" y="1340235"/>
            <a:ext cx="0" cy="179502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197328" y="1533849"/>
                <a:ext cx="457672" cy="29007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𝑃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28" y="1533849"/>
                <a:ext cx="457672" cy="2900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574032" y="2651398"/>
                <a:ext cx="768839" cy="22750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2" y="2651398"/>
                <a:ext cx="768839" cy="227504"/>
              </a:xfrm>
              <a:prstGeom prst="rect">
                <a:avLst/>
              </a:prstGeom>
              <a:blipFill rotWithShape="1">
                <a:blip r:embed="rId8"/>
                <a:stretch>
                  <a:fillRect b="-2702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2015-01-08T07:04:17Z</dcterms:modified>
</cp:coreProperties>
</file>