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矢印コネクタ 46"/>
          <p:cNvCxnSpPr>
            <a:stCxn id="40" idx="3"/>
            <a:endCxn id="22" idx="1"/>
          </p:cNvCxnSpPr>
          <p:nvPr/>
        </p:nvCxnSpPr>
        <p:spPr>
          <a:xfrm flipV="1">
            <a:off x="1642512" y="2221016"/>
            <a:ext cx="1219552" cy="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574032" y="2950463"/>
                <a:ext cx="189725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smtClean="0">
                    <a:latin typeface="+mj-lt"/>
                    <a:ea typeface="ＭＳ ゴシック" pitchFamily="49" charset="-128"/>
                    <a:cs typeface="Courier New" pitchFamily="49" charset="0"/>
                  </a:rPr>
                  <a:t>DLP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が解ければ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が求まる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2" y="2950463"/>
                <a:ext cx="1897251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b="-2000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03651" y="2950463"/>
                <a:ext cx="8889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が求まる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1" y="2950463"/>
                <a:ext cx="888961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3752" y="2082518"/>
                <a:ext cx="158876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𝑃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, 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𝑎𝑃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が与えられる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2082518"/>
                <a:ext cx="158876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642512" y="2239215"/>
                <a:ext cx="120654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𝑒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 ⋅ , 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𝑏𝑃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を作用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512" y="2239215"/>
                <a:ext cx="1206549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521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62064" y="2082516"/>
                <a:ext cx="156654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h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,</m:t>
                    </m:r>
                    <m:sSup>
                      <m:sSupPr>
                        <m:ctrlP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h</m:t>
                        </m:r>
                      </m:e>
                      <m:sup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𝑎</m:t>
                        </m:r>
                      </m:sup>
                    </m:sSup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を計算できる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2082516"/>
                <a:ext cx="156654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>
            <a:stCxn id="22" idx="2"/>
          </p:cNvCxnSpPr>
          <p:nvPr/>
        </p:nvCxnSpPr>
        <p:spPr>
          <a:xfrm>
            <a:off x="3645338" y="2359515"/>
            <a:ext cx="0" cy="58709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0" idx="2"/>
            <a:endCxn id="37" idx="0"/>
          </p:cNvCxnSpPr>
          <p:nvPr/>
        </p:nvCxnSpPr>
        <p:spPr>
          <a:xfrm>
            <a:off x="848132" y="2359517"/>
            <a:ext cx="0" cy="590946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0" idx="1"/>
            <a:endCxn id="37" idx="3"/>
          </p:cNvCxnSpPr>
          <p:nvPr/>
        </p:nvCxnSpPr>
        <p:spPr>
          <a:xfrm flipH="1">
            <a:off x="1292612" y="3088963"/>
            <a:ext cx="128142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48132" y="2516490"/>
            <a:ext cx="136127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ECDLP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が解ける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2014-10-25T22:01:32Z</dcterms:modified>
</cp:coreProperties>
</file>