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3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4" d="100"/>
          <a:sy n="154" d="100"/>
        </p:scale>
        <p:origin x="-878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/>
          <p:cNvCxnSpPr/>
          <p:nvPr/>
        </p:nvCxnSpPr>
        <p:spPr>
          <a:xfrm>
            <a:off x="1039445" y="1891106"/>
            <a:ext cx="238316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3480" y="1335509"/>
            <a:ext cx="617477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32194" y="1335509"/>
            <a:ext cx="607859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0" y="1725891"/>
                <a:ext cx="936000" cy="292901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5891"/>
                <a:ext cx="936000" cy="292901"/>
              </a:xfrm>
              <a:prstGeom prst="rect">
                <a:avLst/>
              </a:prstGeom>
              <a:blipFill rotWithShape="1">
                <a:blip r:embed="rId2"/>
                <a:stretch>
                  <a:fillRect b="-4167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0" y="2140447"/>
                <a:ext cx="936000" cy="292901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0447"/>
                <a:ext cx="936000" cy="292901"/>
              </a:xfrm>
              <a:prstGeom prst="rect">
                <a:avLst/>
              </a:prstGeom>
              <a:blipFill rotWithShape="1">
                <a:blip r:embed="rId3"/>
                <a:stretch>
                  <a:fillRect b="-4167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" y="2551227"/>
                <a:ext cx="936000" cy="292901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551227"/>
                <a:ext cx="936000" cy="2929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" y="2890820"/>
                <a:ext cx="936000" cy="292901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90820"/>
                <a:ext cx="936000" cy="292901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>
          <a:xfrm>
            <a:off x="371076" y="1814062"/>
            <a:ext cx="223060" cy="21180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23" name="直線矢印コネクタ 22"/>
          <p:cNvCxnSpPr>
            <a:stCxn id="21" idx="7"/>
          </p:cNvCxnSpPr>
          <p:nvPr/>
        </p:nvCxnSpPr>
        <p:spPr>
          <a:xfrm flipV="1">
            <a:off x="561470" y="1335509"/>
            <a:ext cx="1120590" cy="50957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540443" y="1335509"/>
            <a:ext cx="1141617" cy="132011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24426" y="1150263"/>
            <a:ext cx="1107996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いつも同じ鍵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510136" y="1583329"/>
                <a:ext cx="827791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公開鍵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𝐵</m:t>
                        </m:r>
                      </m:sub>
                    </m:sSub>
                  </m:oMath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136" y="1583329"/>
                <a:ext cx="827791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735" b="-17778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>
            <a:off x="1056077" y="2303568"/>
            <a:ext cx="238316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316650" y="1612013"/>
            <a:ext cx="1723549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82060" y="2014359"/>
            <a:ext cx="1107996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038336" y="2670984"/>
            <a:ext cx="238316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054968" y="3083446"/>
            <a:ext cx="238316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15541" y="2391891"/>
            <a:ext cx="1723549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80951" y="2794237"/>
            <a:ext cx="1107996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341784" y="2655622"/>
            <a:ext cx="223060" cy="21180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232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2015-03-19T01:50:37Z</dcterms:modified>
</cp:coreProperties>
</file>