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EC"/>
    <a:srgbClr val="000000"/>
    <a:srgbClr val="FF3300"/>
    <a:srgbClr val="FFCCCC"/>
    <a:srgbClr val="FF6600"/>
    <a:srgbClr val="92D050"/>
    <a:srgbClr val="AAEFD1"/>
    <a:srgbClr val="FF9900"/>
    <a:srgbClr val="66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230" d="100"/>
          <a:sy n="230" d="100"/>
        </p:scale>
        <p:origin x="-960" y="96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399617" y="2549164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17" y="2549164"/>
                <a:ext cx="2856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845840" y="2564728"/>
            <a:ext cx="177142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1530240" y="1420828"/>
            <a:ext cx="0" cy="166473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246161" y="1432782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61" y="1432782"/>
                <a:ext cx="28561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22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721354" y="2002881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4" y="2002881"/>
                <a:ext cx="542261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/>
          <p:nvPr/>
        </p:nvCxnSpPr>
        <p:spPr>
          <a:xfrm flipV="1">
            <a:off x="1203737" y="1784468"/>
            <a:ext cx="794231" cy="131361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865572" y="1461641"/>
                <a:ext cx="222062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𝑦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𝑡𝑥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(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𝑡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/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)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72" y="1461641"/>
                <a:ext cx="2220628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095379" y="1967238"/>
                <a:ext cx="33920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(0,1)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9" y="1967238"/>
                <a:ext cx="339205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45455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2393600" y="2067874"/>
            <a:ext cx="72008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傾き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正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166215" y="1067222"/>
                <a:ext cx="192499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𝑥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=0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(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傾き無限大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)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15" y="1067222"/>
                <a:ext cx="1924994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52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/>
          <p:cNvSpPr/>
          <p:nvPr/>
        </p:nvSpPr>
        <p:spPr>
          <a:xfrm rot="16200000" flipV="1">
            <a:off x="1403434" y="2277348"/>
            <a:ext cx="625684" cy="563384"/>
          </a:xfrm>
          <a:prstGeom prst="arc">
            <a:avLst>
              <a:gd name="adj1" fmla="val 16200000"/>
              <a:gd name="adj2" fmla="val 16687"/>
            </a:avLst>
          </a:prstGeom>
          <a:ln w="635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616313" y="2407256"/>
                <a:ext cx="61086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0</m:t>
                    </m:r>
                  </m:oMath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13" y="2407256"/>
                <a:ext cx="61086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/>
          <p:cNvSpPr/>
          <p:nvPr/>
        </p:nvSpPr>
        <p:spPr>
          <a:xfrm flipV="1">
            <a:off x="1202177" y="2243235"/>
            <a:ext cx="663396" cy="605042"/>
          </a:xfrm>
          <a:prstGeom prst="arc">
            <a:avLst>
              <a:gd name="adj1" fmla="val 16200000"/>
              <a:gd name="adj2" fmla="val 5408381"/>
            </a:avLst>
          </a:prstGeom>
          <a:ln w="6350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flipV="1">
            <a:off x="1511752" y="2223339"/>
            <a:ext cx="45719" cy="45719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 flipV="1">
            <a:off x="1511281" y="2826163"/>
            <a:ext cx="45719" cy="45719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371129" y="2826163"/>
            <a:ext cx="72008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傾き負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3113680" y="2610991"/>
            <a:ext cx="360040" cy="474571"/>
          </a:xfrm>
          <a:prstGeom prst="downArrow">
            <a:avLst>
              <a:gd name="adj1" fmla="val 42567"/>
              <a:gd name="adj2" fmla="val 50000"/>
            </a:avLst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3101763" y="1971062"/>
            <a:ext cx="360040" cy="474571"/>
          </a:xfrm>
          <a:prstGeom prst="downArrow">
            <a:avLst>
              <a:gd name="adj1" fmla="val 42567"/>
              <a:gd name="adj2" fmla="val 50000"/>
            </a:avLst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2015-01-05T00:59:22Z</dcterms:modified>
</cp:coreProperties>
</file>