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44" r:id="rId1"/>
  </p:sldMasterIdLst>
  <p:notesMasterIdLst>
    <p:notesMasterId r:id="rId3"/>
  </p:notesMasterIdLst>
  <p:handoutMasterIdLst>
    <p:handoutMasterId r:id="rId4"/>
  </p:handoutMasterIdLst>
  <p:sldIdLst>
    <p:sldId id="632" r:id="rId2"/>
  </p:sldIdLst>
  <p:sldSz cx="4572000" cy="3430588"/>
  <p:notesSz cx="7099300" cy="10234613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1pPr>
    <a:lvl2pPr marL="228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2pPr>
    <a:lvl3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3pPr>
    <a:lvl4pPr marL="685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4pPr>
    <a:lvl5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5pPr>
    <a:lvl6pPr marL="1143000" algn="l" defTabSz="4572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6pPr>
    <a:lvl7pPr marL="1371600" algn="l" defTabSz="4572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7pPr>
    <a:lvl8pPr marL="1600200" algn="l" defTabSz="4572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8pPr>
    <a:lvl9pPr marL="1828800" algn="l" defTabSz="4572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7C747A5F-8C29-4C6A-BF6D-361D478D3FFF}">
          <p14:sldIdLst>
            <p14:sldId id="632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223">
          <p15:clr>
            <a:srgbClr val="A4A3A4"/>
          </p15:clr>
        </p15:guide>
        <p15:guide id="2" pos="223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CC"/>
    <a:srgbClr val="000000"/>
    <a:srgbClr val="FF3300"/>
    <a:srgbClr val="FF6600"/>
    <a:srgbClr val="92D050"/>
    <a:srgbClr val="AAEFD1"/>
    <a:srgbClr val="FF9900"/>
    <a:srgbClr val="6699FF"/>
    <a:srgbClr val="D8D8EC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06799F8-075E-4A3A-A7F6-7FBC6576F1A4}" styleName="テーマ スタイル 2 - アクセント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5758FB7-9AC5-4552-8A53-C91805E547FA}" styleName="テーマ スタイル 1 - アクセント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テーマ スタイル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テーマ スタイル 1 - アクセント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D113A9D2-9D6B-4929-AA2D-F23B5EE8CBE7}" styleName="テーマ スタイル 2 - アクセント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9CF1AB2-1976-4502-BF36-3FF5EA218861}" styleName="中間スタイル 4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606" autoAdjust="0"/>
    <p:restoredTop sz="86585" autoAdjust="0"/>
  </p:normalViewPr>
  <p:slideViewPr>
    <p:cSldViewPr>
      <p:cViewPr varScale="1">
        <p:scale>
          <a:sx n="223" d="100"/>
          <a:sy n="223" d="100"/>
        </p:scale>
        <p:origin x="-2448" y="-67"/>
      </p:cViewPr>
      <p:guideLst>
        <p:guide orient="horz" pos="1081"/>
        <p:guide pos="1440"/>
      </p:guideLst>
    </p:cSldViewPr>
  </p:slideViewPr>
  <p:outlineViewPr>
    <p:cViewPr>
      <p:scale>
        <a:sx n="33" d="100"/>
        <a:sy n="33" d="100"/>
      </p:scale>
      <p:origin x="0" y="4539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5184"/>
    </p:cViewPr>
  </p:sorterViewPr>
  <p:notesViewPr>
    <p:cSldViewPr>
      <p:cViewPr varScale="1">
        <p:scale>
          <a:sx n="65" d="100"/>
          <a:sy n="65" d="100"/>
        </p:scale>
        <p:origin x="-2189" y="-74"/>
      </p:cViewPr>
      <p:guideLst>
        <p:guide orient="horz" pos="3223"/>
        <p:guide pos="223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6977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0650" y="0"/>
            <a:ext cx="3076976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72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720824"/>
            <a:ext cx="3076977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72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0650" y="9720824"/>
            <a:ext cx="3076976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fld id="{F40525E8-2CAD-492F-9D74-FE5299EAA40C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7156404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6977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0650" y="0"/>
            <a:ext cx="3076976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6763"/>
            <a:ext cx="5118100" cy="38401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429" y="4861235"/>
            <a:ext cx="5680444" cy="460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 smtClean="0"/>
              <a:t>マスタ テキストの書式設定</a:t>
            </a:r>
          </a:p>
          <a:p>
            <a:pPr lvl="1"/>
            <a:r>
              <a:rPr lang="ja-JP" altLang="en-US" noProof="0" smtClean="0"/>
              <a:t>第 </a:t>
            </a:r>
            <a:r>
              <a:rPr lang="en-US" altLang="ja-JP" noProof="0" smtClean="0"/>
              <a:t>2 </a:t>
            </a:r>
            <a:r>
              <a:rPr lang="ja-JP" altLang="en-US" noProof="0" smtClean="0"/>
              <a:t>レベル</a:t>
            </a:r>
          </a:p>
          <a:p>
            <a:pPr lvl="2"/>
            <a:r>
              <a:rPr lang="ja-JP" altLang="en-US" noProof="0" smtClean="0"/>
              <a:t>第 </a:t>
            </a:r>
            <a:r>
              <a:rPr lang="en-US" altLang="ja-JP" noProof="0" smtClean="0"/>
              <a:t>3 </a:t>
            </a:r>
            <a:r>
              <a:rPr lang="ja-JP" altLang="en-US" noProof="0" smtClean="0"/>
              <a:t>レベル</a:t>
            </a:r>
          </a:p>
          <a:p>
            <a:pPr lvl="3"/>
            <a:r>
              <a:rPr lang="ja-JP" altLang="en-US" noProof="0" smtClean="0"/>
              <a:t>第 </a:t>
            </a:r>
            <a:r>
              <a:rPr lang="en-US" altLang="ja-JP" noProof="0" smtClean="0"/>
              <a:t>4 </a:t>
            </a:r>
            <a:r>
              <a:rPr lang="ja-JP" altLang="en-US" noProof="0" smtClean="0"/>
              <a:t>レベル</a:t>
            </a:r>
          </a:p>
          <a:p>
            <a:pPr lvl="4"/>
            <a:r>
              <a:rPr lang="ja-JP" altLang="en-US" noProof="0" smtClean="0"/>
              <a:t>第 </a:t>
            </a:r>
            <a:r>
              <a:rPr lang="en-US" altLang="ja-JP" noProof="0" smtClean="0"/>
              <a:t>5 </a:t>
            </a:r>
            <a:r>
              <a:rPr lang="ja-JP" altLang="en-US" noProof="0" smtClean="0"/>
              <a:t>レベル</a:t>
            </a:r>
          </a:p>
        </p:txBody>
      </p:sp>
      <p:sp>
        <p:nvSpPr>
          <p:cNvPr id="399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720824"/>
            <a:ext cx="3076977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99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0650" y="9720824"/>
            <a:ext cx="3076976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fld id="{710252FD-7A2E-4FA4-924A-4E93E216FDD8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6676739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1pPr>
    <a:lvl2pPr marL="228600"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2pPr>
    <a:lvl3pPr marL="457200"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3pPr>
    <a:lvl4pPr marL="685800"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4pPr>
    <a:lvl5pPr marL="914400"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5pPr>
    <a:lvl6pPr marL="1143000" algn="l" defTabSz="457200" rtl="0" eaLnBrk="1" latinLnBrk="0" hangingPunct="1">
      <a:defRPr kumimoji="1"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kumimoji="1"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kumimoji="1"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kumimoji="1"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342900" y="1065706"/>
            <a:ext cx="3886200" cy="73535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685800" y="1944000"/>
            <a:ext cx="3200400" cy="87670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28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143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600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2013/11</a:t>
            </a:r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/58</a:t>
            </a:r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63830B-0B15-4B91-A674-D2849DB6E4F2}" type="slidenum">
              <a:rPr lang="ja-JP" altLang="en-US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791793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2013/11</a:t>
            </a:r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/58</a:t>
            </a:r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782DEB-472A-4FE5-AC34-C17109CF5A91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292994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228600" y="137382"/>
            <a:ext cx="4114800" cy="571765"/>
          </a:xfrm>
          <a:prstGeom prst="rect">
            <a:avLst/>
          </a:prstGeom>
        </p:spPr>
        <p:txBody>
          <a:bodyPr vert="horz" lIns="45720" tIns="22860" rIns="45720" bIns="2286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228600" y="800471"/>
            <a:ext cx="4114800" cy="2264030"/>
          </a:xfrm>
          <a:prstGeom prst="rect">
            <a:avLst/>
          </a:prstGeom>
        </p:spPr>
        <p:txBody>
          <a:bodyPr vert="horz" lIns="45720" tIns="22860" rIns="45720" bIns="2286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228600" y="3179647"/>
            <a:ext cx="1066800" cy="182647"/>
          </a:xfrm>
          <a:prstGeom prst="rect">
            <a:avLst/>
          </a:prstGeom>
        </p:spPr>
        <p:txBody>
          <a:bodyPr vert="horz" lIns="45720" tIns="22860" rIns="45720" bIns="22860" rtlCol="0" anchor="ctr"/>
          <a:lstStyle>
            <a:lvl1pPr algn="l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altLang="ja-JP" smtClean="0"/>
              <a:t>2013/11</a:t>
            </a:r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1562100" y="3179647"/>
            <a:ext cx="1447800" cy="182647"/>
          </a:xfrm>
          <a:prstGeom prst="rect">
            <a:avLst/>
          </a:prstGeom>
        </p:spPr>
        <p:txBody>
          <a:bodyPr vert="horz" lIns="45720" tIns="22860" rIns="45720" bIns="22860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altLang="ja-JP" smtClean="0"/>
              <a:t>/58</a:t>
            </a:r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3276600" y="3179647"/>
            <a:ext cx="1066800" cy="182647"/>
          </a:xfrm>
          <a:prstGeom prst="rect">
            <a:avLst/>
          </a:prstGeom>
        </p:spPr>
        <p:txBody>
          <a:bodyPr vert="horz" lIns="45720" tIns="22860" rIns="45720" bIns="22860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6084A49-2260-48BB-8132-198B5EF8BFCC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790840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kumimoji="1" sz="2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4572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71475" indent="-142875" algn="l" defTabSz="4572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71500" indent="-114300" algn="l" defTabSz="4572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800100" indent="-114300" algn="l" defTabSz="4572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indent="-114300" algn="l" defTabSz="4572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1257300" indent="-114300" algn="l" defTabSz="4572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114300" algn="l" defTabSz="4572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7pPr>
      <a:lvl8pPr marL="1714500" indent="-114300" algn="l" defTabSz="4572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1943100" indent="-114300" algn="l" defTabSz="4572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algn="l" defTabSz="457200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algn="l" defTabSz="457200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algn="l" defTabSz="457200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algn="l" defTabSz="457200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43000" algn="l" defTabSz="457200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71600" algn="l" defTabSz="457200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600200" algn="l" defTabSz="457200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28800" algn="l" defTabSz="457200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テキスト ボックス 17"/>
          <p:cNvSpPr txBox="1"/>
          <p:nvPr/>
        </p:nvSpPr>
        <p:spPr>
          <a:xfrm>
            <a:off x="964747" y="1288235"/>
            <a:ext cx="531541" cy="257861"/>
          </a:xfrm>
          <a:prstGeom prst="rect">
            <a:avLst/>
          </a:prstGeom>
          <a:noFill/>
          <a:ln w="6350" cap="rnd">
            <a:solidFill>
              <a:schemeClr val="tx1"/>
            </a:solidFill>
            <a:prstDash val="solid"/>
          </a:ln>
        </p:spPr>
        <p:txBody>
          <a:bodyPr wrap="none" rtlCol="0">
            <a:spAutoFit/>
          </a:bodyPr>
          <a:lstStyle/>
          <a:p>
            <a:r>
              <a:rPr lang="ja-JP" altLang="en-US" sz="1200" smtClean="0">
                <a:latin typeface="+mj-lt"/>
                <a:ea typeface="HG丸ｺﾞｼｯｸM-PRO" panose="020F0600000000000000" pitchFamily="50" charset="-128"/>
                <a:cs typeface="Courier New" pitchFamily="49" charset="0"/>
              </a:rPr>
              <a:t>文章</a:t>
            </a:r>
            <a:r>
              <a:rPr lang="en-US" altLang="ja-JP" sz="1200" smtClean="0">
                <a:latin typeface="+mj-lt"/>
                <a:ea typeface="HG丸ｺﾞｼｯｸM-PRO" panose="020F0600000000000000" pitchFamily="50" charset="-128"/>
                <a:cs typeface="Courier New" pitchFamily="49" charset="0"/>
              </a:rPr>
              <a:t>1</a:t>
            </a:r>
            <a:endParaRPr lang="ja-JP" altLang="en-US" sz="1200">
              <a:latin typeface="+mj-lt"/>
              <a:ea typeface="HG丸ｺﾞｼｯｸM-PRO" panose="020F0600000000000000" pitchFamily="50" charset="-128"/>
              <a:cs typeface="Courier New" pitchFamily="49" charset="0"/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1706072" y="1288235"/>
            <a:ext cx="601676" cy="257861"/>
          </a:xfrm>
          <a:prstGeom prst="rect">
            <a:avLst/>
          </a:prstGeom>
          <a:solidFill>
            <a:srgbClr val="FFCCCC"/>
          </a:solidFill>
          <a:ln w="6350" cap="rnd">
            <a:solidFill>
              <a:schemeClr val="tx1"/>
            </a:solidFill>
            <a:prstDash val="solid"/>
          </a:ln>
        </p:spPr>
        <p:txBody>
          <a:bodyPr wrap="none" rtlCol="0">
            <a:spAutoFit/>
          </a:bodyPr>
          <a:lstStyle/>
          <a:p>
            <a:r>
              <a:rPr lang="ja-JP" altLang="en-US" sz="1200" smtClean="0">
                <a:latin typeface="+mj-lt"/>
                <a:ea typeface="HG丸ｺﾞｼｯｸM-PRO" panose="020F0600000000000000" pitchFamily="50" charset="-128"/>
                <a:cs typeface="Courier New" pitchFamily="49" charset="0"/>
              </a:rPr>
              <a:t>社外秘</a:t>
            </a:r>
            <a:endParaRPr lang="ja-JP" altLang="en-US" sz="1200">
              <a:latin typeface="+mj-lt"/>
              <a:ea typeface="HG丸ｺﾞｼｯｸM-PRO" panose="020F0600000000000000" pitchFamily="50" charset="-128"/>
              <a:cs typeface="Courier New" pitchFamily="49" charset="0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2368874" y="1288235"/>
            <a:ext cx="458420" cy="257861"/>
          </a:xfrm>
          <a:prstGeom prst="rect">
            <a:avLst/>
          </a:prstGeom>
          <a:noFill/>
          <a:ln w="6350" cap="rnd">
            <a:solidFill>
              <a:schemeClr val="tx1"/>
            </a:solidFill>
            <a:prstDash val="solid"/>
          </a:ln>
        </p:spPr>
        <p:txBody>
          <a:bodyPr wrap="none" rtlCol="0">
            <a:spAutoFit/>
          </a:bodyPr>
          <a:lstStyle/>
          <a:p>
            <a:r>
              <a:rPr lang="ja-JP" altLang="en-US" sz="1200" smtClean="0">
                <a:latin typeface="+mj-lt"/>
                <a:ea typeface="HG丸ｺﾞｼｯｸM-PRO" panose="020F0600000000000000" pitchFamily="50" charset="-128"/>
                <a:cs typeface="Courier New" pitchFamily="49" charset="0"/>
              </a:rPr>
              <a:t>予算</a:t>
            </a:r>
            <a:endParaRPr lang="ja-JP" altLang="en-US" sz="1200">
              <a:latin typeface="+mj-lt"/>
              <a:ea typeface="HG丸ｺﾞｼｯｸM-PRO" panose="020F0600000000000000" pitchFamily="50" charset="-128"/>
              <a:cs typeface="Courier New" pitchFamily="49" charset="0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2910692" y="1288235"/>
            <a:ext cx="458420" cy="257861"/>
          </a:xfrm>
          <a:prstGeom prst="rect">
            <a:avLst/>
          </a:prstGeom>
          <a:noFill/>
          <a:ln w="6350" cap="rnd">
            <a:solidFill>
              <a:schemeClr val="tx1"/>
            </a:solidFill>
            <a:prstDash val="solid"/>
          </a:ln>
        </p:spPr>
        <p:txBody>
          <a:bodyPr wrap="none" rtlCol="0">
            <a:spAutoFit/>
          </a:bodyPr>
          <a:lstStyle/>
          <a:p>
            <a:r>
              <a:rPr lang="ja-JP" altLang="en-US" sz="1200" smtClean="0">
                <a:latin typeface="+mj-lt"/>
                <a:ea typeface="HG丸ｺﾞｼｯｸM-PRO" panose="020F0600000000000000" pitchFamily="50" charset="-128"/>
                <a:cs typeface="Courier New" pitchFamily="49" charset="0"/>
              </a:rPr>
              <a:t>計画</a:t>
            </a:r>
            <a:endParaRPr lang="ja-JP" altLang="en-US" sz="1200">
              <a:latin typeface="+mj-lt"/>
              <a:ea typeface="HG丸ｺﾞｼｯｸM-PRO" panose="020F0600000000000000" pitchFamily="50" charset="-128"/>
              <a:cs typeface="Courier New" pitchFamily="49" charset="0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964747" y="1684895"/>
            <a:ext cx="531541" cy="257861"/>
          </a:xfrm>
          <a:prstGeom prst="rect">
            <a:avLst/>
          </a:prstGeom>
          <a:noFill/>
          <a:ln w="6350" cap="rnd">
            <a:solidFill>
              <a:schemeClr val="tx1"/>
            </a:solidFill>
            <a:prstDash val="solid"/>
          </a:ln>
        </p:spPr>
        <p:txBody>
          <a:bodyPr wrap="none" rtlCol="0">
            <a:spAutoFit/>
          </a:bodyPr>
          <a:lstStyle/>
          <a:p>
            <a:r>
              <a:rPr lang="ja-JP" altLang="en-US" sz="1200" smtClean="0">
                <a:latin typeface="+mj-lt"/>
                <a:ea typeface="HG丸ｺﾞｼｯｸM-PRO" panose="020F0600000000000000" pitchFamily="50" charset="-128"/>
                <a:cs typeface="Courier New" pitchFamily="49" charset="0"/>
              </a:rPr>
              <a:t>文章</a:t>
            </a:r>
            <a:r>
              <a:rPr lang="en-US" altLang="ja-JP" sz="1200" smtClean="0">
                <a:latin typeface="+mj-lt"/>
                <a:ea typeface="HG丸ｺﾞｼｯｸM-PRO" panose="020F0600000000000000" pitchFamily="50" charset="-128"/>
                <a:cs typeface="Courier New" pitchFamily="49" charset="0"/>
              </a:rPr>
              <a:t>2</a:t>
            </a:r>
            <a:endParaRPr lang="ja-JP" altLang="en-US" sz="1200">
              <a:latin typeface="+mj-lt"/>
              <a:ea typeface="HG丸ｺﾞｼｯｸM-PRO" panose="020F0600000000000000" pitchFamily="50" charset="-128"/>
              <a:cs typeface="Courier New" pitchFamily="49" charset="0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1706072" y="1684895"/>
            <a:ext cx="458420" cy="257861"/>
          </a:xfrm>
          <a:prstGeom prst="rect">
            <a:avLst/>
          </a:prstGeom>
          <a:noFill/>
          <a:ln w="6350" cap="rnd">
            <a:solidFill>
              <a:schemeClr val="tx1"/>
            </a:solidFill>
            <a:prstDash val="solid"/>
          </a:ln>
        </p:spPr>
        <p:txBody>
          <a:bodyPr wrap="none" rtlCol="0">
            <a:spAutoFit/>
          </a:bodyPr>
          <a:lstStyle/>
          <a:p>
            <a:r>
              <a:rPr lang="ja-JP" altLang="en-US" sz="1200" smtClean="0">
                <a:latin typeface="+mj-lt"/>
                <a:ea typeface="HG丸ｺﾞｼｯｸM-PRO" panose="020F0600000000000000" pitchFamily="50" charset="-128"/>
                <a:cs typeface="Courier New" pitchFamily="49" charset="0"/>
              </a:rPr>
              <a:t>旅行</a:t>
            </a:r>
            <a:endParaRPr lang="ja-JP" altLang="en-US" sz="1200">
              <a:latin typeface="+mj-lt"/>
              <a:ea typeface="HG丸ｺﾞｼｯｸM-PRO" panose="020F0600000000000000" pitchFamily="50" charset="-128"/>
              <a:cs typeface="Courier New" pitchFamily="49" charset="0"/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2368874" y="1684895"/>
            <a:ext cx="458420" cy="257861"/>
          </a:xfrm>
          <a:prstGeom prst="rect">
            <a:avLst/>
          </a:prstGeom>
          <a:noFill/>
          <a:ln w="6350" cap="rnd">
            <a:solidFill>
              <a:schemeClr val="tx1"/>
            </a:solidFill>
            <a:prstDash val="solid"/>
          </a:ln>
        </p:spPr>
        <p:txBody>
          <a:bodyPr wrap="none" rtlCol="0">
            <a:spAutoFit/>
          </a:bodyPr>
          <a:lstStyle/>
          <a:p>
            <a:r>
              <a:rPr lang="ja-JP" altLang="en-US" sz="1200" smtClean="0">
                <a:latin typeface="+mj-lt"/>
                <a:ea typeface="HG丸ｺﾞｼｯｸM-PRO" panose="020F0600000000000000" pitchFamily="50" charset="-128"/>
                <a:cs typeface="Courier New" pitchFamily="49" charset="0"/>
              </a:rPr>
              <a:t>予算</a:t>
            </a:r>
            <a:endParaRPr lang="ja-JP" altLang="en-US" sz="1200">
              <a:latin typeface="+mj-lt"/>
              <a:ea typeface="HG丸ｺﾞｼｯｸM-PRO" panose="020F0600000000000000" pitchFamily="50" charset="-128"/>
              <a:cs typeface="Courier New" pitchFamily="49" charset="0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971581" y="2089667"/>
            <a:ext cx="531541" cy="257861"/>
          </a:xfrm>
          <a:prstGeom prst="rect">
            <a:avLst/>
          </a:prstGeom>
          <a:noFill/>
          <a:ln w="6350" cap="rnd">
            <a:solidFill>
              <a:schemeClr val="tx1"/>
            </a:solidFill>
            <a:prstDash val="solid"/>
          </a:ln>
        </p:spPr>
        <p:txBody>
          <a:bodyPr wrap="none" rtlCol="0">
            <a:spAutoFit/>
          </a:bodyPr>
          <a:lstStyle/>
          <a:p>
            <a:r>
              <a:rPr lang="ja-JP" altLang="en-US" sz="1200" smtClean="0">
                <a:latin typeface="+mj-lt"/>
                <a:ea typeface="HG丸ｺﾞｼｯｸM-PRO" panose="020F0600000000000000" pitchFamily="50" charset="-128"/>
                <a:cs typeface="Courier New" pitchFamily="49" charset="0"/>
              </a:rPr>
              <a:t>文章</a:t>
            </a:r>
            <a:r>
              <a:rPr lang="en-US" altLang="ja-JP" sz="1200" smtClean="0">
                <a:latin typeface="+mj-lt"/>
                <a:ea typeface="HG丸ｺﾞｼｯｸM-PRO" panose="020F0600000000000000" pitchFamily="50" charset="-128"/>
                <a:cs typeface="Courier New" pitchFamily="49" charset="0"/>
              </a:rPr>
              <a:t>3</a:t>
            </a:r>
            <a:endParaRPr lang="ja-JP" altLang="en-US" sz="1200">
              <a:latin typeface="+mj-lt"/>
              <a:ea typeface="HG丸ｺﾞｼｯｸM-PRO" panose="020F0600000000000000" pitchFamily="50" charset="-128"/>
              <a:cs typeface="Courier New" pitchFamily="49" charset="0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2368874" y="2089667"/>
            <a:ext cx="458420" cy="257861"/>
          </a:xfrm>
          <a:prstGeom prst="rect">
            <a:avLst/>
          </a:prstGeom>
          <a:noFill/>
          <a:ln w="6350" cap="rnd">
            <a:solidFill>
              <a:schemeClr val="tx1"/>
            </a:solidFill>
            <a:prstDash val="solid"/>
          </a:ln>
        </p:spPr>
        <p:txBody>
          <a:bodyPr wrap="none" rtlCol="0">
            <a:spAutoFit/>
          </a:bodyPr>
          <a:lstStyle/>
          <a:p>
            <a:r>
              <a:rPr lang="ja-JP" altLang="en-US" sz="1200" smtClean="0">
                <a:latin typeface="+mj-lt"/>
                <a:ea typeface="HG丸ｺﾞｼｯｸM-PRO" panose="020F0600000000000000" pitchFamily="50" charset="-128"/>
                <a:cs typeface="Courier New" pitchFamily="49" charset="0"/>
              </a:rPr>
              <a:t>面接</a:t>
            </a:r>
            <a:endParaRPr lang="ja-JP" altLang="en-US" sz="1200">
              <a:latin typeface="+mj-lt"/>
              <a:ea typeface="HG丸ｺﾞｼｯｸM-PRO" panose="020F0600000000000000" pitchFamily="50" charset="-128"/>
              <a:cs typeface="Courier New" pitchFamily="49" charset="0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1706072" y="2089667"/>
            <a:ext cx="601676" cy="257861"/>
          </a:xfrm>
          <a:prstGeom prst="rect">
            <a:avLst/>
          </a:prstGeom>
          <a:solidFill>
            <a:srgbClr val="FFCCCC"/>
          </a:solidFill>
          <a:ln w="6350" cap="rnd">
            <a:solidFill>
              <a:schemeClr val="tx1"/>
            </a:solidFill>
            <a:prstDash val="solid"/>
          </a:ln>
        </p:spPr>
        <p:txBody>
          <a:bodyPr wrap="none" rtlCol="0">
            <a:spAutoFit/>
          </a:bodyPr>
          <a:lstStyle/>
          <a:p>
            <a:r>
              <a:rPr lang="ja-JP" altLang="en-US" sz="1200" smtClean="0">
                <a:latin typeface="+mj-lt"/>
                <a:ea typeface="HG丸ｺﾞｼｯｸM-PRO" panose="020F0600000000000000" pitchFamily="50" charset="-128"/>
                <a:cs typeface="Courier New" pitchFamily="49" charset="0"/>
              </a:rPr>
              <a:t>社外秘</a:t>
            </a:r>
            <a:endParaRPr lang="ja-JP" altLang="en-US" sz="1200">
              <a:latin typeface="+mj-lt"/>
              <a:ea typeface="HG丸ｺﾞｼｯｸM-PRO" panose="020F0600000000000000" pitchFamily="50" charset="-128"/>
              <a:cs typeface="Courier New" pitchFamily="49" charset="0"/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971581" y="2499562"/>
            <a:ext cx="531541" cy="257861"/>
          </a:xfrm>
          <a:prstGeom prst="rect">
            <a:avLst/>
          </a:prstGeom>
          <a:noFill/>
          <a:ln w="6350" cap="rnd">
            <a:solidFill>
              <a:schemeClr val="tx1"/>
            </a:solidFill>
            <a:prstDash val="solid"/>
          </a:ln>
        </p:spPr>
        <p:txBody>
          <a:bodyPr wrap="none" rtlCol="0">
            <a:spAutoFit/>
          </a:bodyPr>
          <a:lstStyle/>
          <a:p>
            <a:r>
              <a:rPr lang="ja-JP" altLang="en-US" sz="1200" smtClean="0">
                <a:latin typeface="+mj-lt"/>
                <a:ea typeface="HG丸ｺﾞｼｯｸM-PRO" panose="020F0600000000000000" pitchFamily="50" charset="-128"/>
                <a:cs typeface="Courier New" pitchFamily="49" charset="0"/>
              </a:rPr>
              <a:t>文章</a:t>
            </a:r>
            <a:r>
              <a:rPr lang="en-US" altLang="ja-JP" sz="1200" smtClean="0">
                <a:latin typeface="+mj-lt"/>
                <a:ea typeface="HG丸ｺﾞｼｯｸM-PRO" panose="020F0600000000000000" pitchFamily="50" charset="-128"/>
                <a:cs typeface="Courier New" pitchFamily="49" charset="0"/>
              </a:rPr>
              <a:t>4</a:t>
            </a:r>
            <a:endParaRPr lang="ja-JP" altLang="en-US" sz="1200">
              <a:latin typeface="+mj-lt"/>
              <a:ea typeface="HG丸ｺﾞｼｯｸM-PRO" panose="020F0600000000000000" pitchFamily="50" charset="-128"/>
              <a:cs typeface="Courier New" pitchFamily="49" charset="0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1706072" y="2499562"/>
            <a:ext cx="888188" cy="257861"/>
          </a:xfrm>
          <a:prstGeom prst="rect">
            <a:avLst/>
          </a:prstGeom>
          <a:noFill/>
          <a:ln w="6350" cap="rnd">
            <a:solidFill>
              <a:schemeClr val="tx1"/>
            </a:solidFill>
            <a:prstDash val="solid"/>
          </a:ln>
        </p:spPr>
        <p:txBody>
          <a:bodyPr wrap="none" rtlCol="0">
            <a:spAutoFit/>
          </a:bodyPr>
          <a:lstStyle/>
          <a:p>
            <a:r>
              <a:rPr lang="ja-JP" altLang="en-US" sz="1200" smtClean="0">
                <a:latin typeface="+mj-lt"/>
                <a:ea typeface="HG丸ｺﾞｼｯｸM-PRO" panose="020F0600000000000000" pitchFamily="50" charset="-128"/>
                <a:cs typeface="Courier New" pitchFamily="49" charset="0"/>
              </a:rPr>
              <a:t>アルバイト</a:t>
            </a:r>
            <a:endParaRPr lang="ja-JP" altLang="en-US" sz="1200">
              <a:latin typeface="+mj-lt"/>
              <a:ea typeface="HG丸ｺﾞｼｯｸM-PRO" panose="020F0600000000000000" pitchFamily="50" charset="-128"/>
              <a:cs typeface="Courier New" pitchFamily="49" charset="0"/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2710238" y="2499562"/>
            <a:ext cx="458420" cy="257861"/>
          </a:xfrm>
          <a:prstGeom prst="rect">
            <a:avLst/>
          </a:prstGeom>
          <a:noFill/>
          <a:ln w="6350" cap="rnd">
            <a:solidFill>
              <a:schemeClr val="tx1"/>
            </a:solidFill>
            <a:prstDash val="solid"/>
          </a:ln>
        </p:spPr>
        <p:txBody>
          <a:bodyPr wrap="none" rtlCol="0">
            <a:spAutoFit/>
          </a:bodyPr>
          <a:lstStyle/>
          <a:p>
            <a:r>
              <a:rPr lang="ja-JP" altLang="en-US" sz="1200" smtClean="0">
                <a:latin typeface="+mj-lt"/>
                <a:ea typeface="HG丸ｺﾞｼｯｸM-PRO" panose="020F0600000000000000" pitchFamily="50" charset="-128"/>
                <a:cs typeface="Courier New" pitchFamily="49" charset="0"/>
              </a:rPr>
              <a:t>面接</a:t>
            </a:r>
            <a:endParaRPr lang="ja-JP" altLang="en-US" sz="1200">
              <a:latin typeface="+mj-lt"/>
              <a:ea typeface="HG丸ｺﾞｼｯｸM-PRO" panose="020F0600000000000000" pitchFamily="50" charset="-128"/>
              <a:cs typeface="Courier New" pitchFamily="49" charset="0"/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971581" y="2891489"/>
            <a:ext cx="598692" cy="257861"/>
          </a:xfrm>
          <a:prstGeom prst="rect">
            <a:avLst/>
          </a:prstGeom>
          <a:noFill/>
          <a:ln w="6350" cap="rnd">
            <a:solidFill>
              <a:schemeClr val="tx1"/>
            </a:solidFill>
            <a:prstDash val="solid"/>
          </a:ln>
        </p:spPr>
        <p:txBody>
          <a:bodyPr wrap="none" rtlCol="0">
            <a:spAutoFit/>
          </a:bodyPr>
          <a:lstStyle/>
          <a:p>
            <a:r>
              <a:rPr lang="ja-JP" altLang="en-US" sz="1200" smtClean="0">
                <a:latin typeface="+mj-lt"/>
                <a:ea typeface="HG丸ｺﾞｼｯｸM-PRO" panose="020F0600000000000000" pitchFamily="50" charset="-128"/>
                <a:cs typeface="Courier New" pitchFamily="49" charset="0"/>
              </a:rPr>
              <a:t>文章 </a:t>
            </a:r>
            <a:r>
              <a:rPr lang="en-US" altLang="ja-JP" sz="1200" smtClean="0">
                <a:latin typeface="+mj-lt"/>
                <a:ea typeface="HG丸ｺﾞｼｯｸM-PRO" panose="020F0600000000000000" pitchFamily="50" charset="-128"/>
                <a:cs typeface="Courier New" pitchFamily="49" charset="0"/>
              </a:rPr>
              <a:t>...</a:t>
            </a:r>
            <a:endParaRPr lang="ja-JP" altLang="en-US" sz="1200">
              <a:latin typeface="+mj-lt"/>
              <a:ea typeface="HG丸ｺﾞｼｯｸM-PRO" panose="020F0600000000000000" pitchFamily="50" charset="-128"/>
              <a:cs typeface="Courier New" pitchFamily="49" charset="0"/>
            </a:endParaRPr>
          </a:p>
        </p:txBody>
      </p:sp>
      <p:cxnSp>
        <p:nvCxnSpPr>
          <p:cNvPr id="38" name="直線コネクタ 37"/>
          <p:cNvCxnSpPr/>
          <p:nvPr/>
        </p:nvCxnSpPr>
        <p:spPr>
          <a:xfrm flipV="1">
            <a:off x="821858" y="880499"/>
            <a:ext cx="0" cy="2333512"/>
          </a:xfrm>
          <a:prstGeom prst="line">
            <a:avLst/>
          </a:prstGeom>
          <a:ln w="6350" cmpd="sng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/>
          <p:cNvCxnSpPr/>
          <p:nvPr/>
        </p:nvCxnSpPr>
        <p:spPr>
          <a:xfrm flipH="1">
            <a:off x="821858" y="880499"/>
            <a:ext cx="2614288" cy="1789"/>
          </a:xfrm>
          <a:prstGeom prst="line">
            <a:avLst/>
          </a:prstGeom>
          <a:ln w="6350" cmpd="sng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/>
          <p:cNvCxnSpPr/>
          <p:nvPr/>
        </p:nvCxnSpPr>
        <p:spPr>
          <a:xfrm flipV="1">
            <a:off x="1626254" y="882289"/>
            <a:ext cx="0" cy="2333512"/>
          </a:xfrm>
          <a:prstGeom prst="line">
            <a:avLst/>
          </a:prstGeom>
          <a:ln w="6350" cmpd="sng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コネクタ 43"/>
          <p:cNvCxnSpPr/>
          <p:nvPr/>
        </p:nvCxnSpPr>
        <p:spPr>
          <a:xfrm flipV="1">
            <a:off x="3436146" y="880498"/>
            <a:ext cx="0" cy="2333512"/>
          </a:xfrm>
          <a:prstGeom prst="line">
            <a:avLst/>
          </a:prstGeom>
          <a:ln w="6350" cmpd="sng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/>
          <p:cNvCxnSpPr/>
          <p:nvPr/>
        </p:nvCxnSpPr>
        <p:spPr>
          <a:xfrm flipH="1">
            <a:off x="820090" y="1215664"/>
            <a:ext cx="2614288" cy="1789"/>
          </a:xfrm>
          <a:prstGeom prst="line">
            <a:avLst/>
          </a:prstGeom>
          <a:ln w="6350" cmpd="sng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テキスト ボックス 50"/>
          <p:cNvSpPr txBox="1"/>
          <p:nvPr/>
        </p:nvSpPr>
        <p:spPr>
          <a:xfrm>
            <a:off x="913802" y="950007"/>
            <a:ext cx="601676" cy="257861"/>
          </a:xfrm>
          <a:prstGeom prst="rect">
            <a:avLst/>
          </a:prstGeom>
          <a:noFill/>
          <a:ln w="6350" cap="rnd">
            <a:noFill/>
            <a:prstDash val="solid"/>
          </a:ln>
        </p:spPr>
        <p:txBody>
          <a:bodyPr wrap="none" rtlCol="0">
            <a:spAutoFit/>
          </a:bodyPr>
          <a:lstStyle/>
          <a:p>
            <a:r>
              <a:rPr lang="ja-JP" altLang="en-US" sz="1200" smtClean="0">
                <a:latin typeface="+mj-lt"/>
                <a:ea typeface="HG丸ｺﾞｼｯｸM-PRO" panose="020F0600000000000000" pitchFamily="50" charset="-128"/>
                <a:cs typeface="Courier New" pitchFamily="49" charset="0"/>
              </a:rPr>
              <a:t>データ</a:t>
            </a:r>
            <a:endParaRPr lang="ja-JP" altLang="en-US" sz="1200">
              <a:latin typeface="+mj-lt"/>
              <a:ea typeface="HG丸ｺﾞｼｯｸM-PRO" panose="020F0600000000000000" pitchFamily="50" charset="-128"/>
              <a:cs typeface="Courier New" pitchFamily="49" charset="0"/>
            </a:endParaRPr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1783023" y="950006"/>
            <a:ext cx="1317957" cy="257861"/>
          </a:xfrm>
          <a:prstGeom prst="rect">
            <a:avLst/>
          </a:prstGeom>
          <a:noFill/>
          <a:ln w="6350" cap="rnd">
            <a:noFill/>
            <a:prstDash val="solid"/>
          </a:ln>
        </p:spPr>
        <p:txBody>
          <a:bodyPr wrap="none" rtlCol="0">
            <a:spAutoFit/>
          </a:bodyPr>
          <a:lstStyle/>
          <a:p>
            <a:r>
              <a:rPr lang="ja-JP" altLang="en-US" sz="1200" smtClean="0">
                <a:latin typeface="+mj-lt"/>
                <a:ea typeface="HG丸ｺﾞｼｯｸM-PRO" panose="020F0600000000000000" pitchFamily="50" charset="-128"/>
                <a:cs typeface="Courier New" pitchFamily="49" charset="0"/>
              </a:rPr>
              <a:t>キーワード</a:t>
            </a:r>
            <a:r>
              <a:rPr lang="ja-JP" altLang="en-US" sz="1200">
                <a:latin typeface="+mj-lt"/>
                <a:ea typeface="HG丸ｺﾞｼｯｸM-PRO" panose="020F0600000000000000" pitchFamily="50" charset="-128"/>
                <a:cs typeface="Courier New" pitchFamily="49" charset="0"/>
              </a:rPr>
              <a:t>リスト</a:t>
            </a:r>
          </a:p>
        </p:txBody>
      </p:sp>
      <p:sp>
        <p:nvSpPr>
          <p:cNvPr id="37" name="右矢印 36"/>
          <p:cNvSpPr/>
          <p:nvPr/>
        </p:nvSpPr>
        <p:spPr>
          <a:xfrm rot="1290376" flipH="1">
            <a:off x="498722" y="1227936"/>
            <a:ext cx="469231" cy="192645"/>
          </a:xfrm>
          <a:prstGeom prst="rightArrow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右矢印 56"/>
          <p:cNvSpPr/>
          <p:nvPr/>
        </p:nvSpPr>
        <p:spPr>
          <a:xfrm rot="1290376" flipH="1">
            <a:off x="505671" y="2052251"/>
            <a:ext cx="469231" cy="192645"/>
          </a:xfrm>
          <a:prstGeom prst="rightArrow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" name="グループ化 2"/>
          <p:cNvGrpSpPr/>
          <p:nvPr/>
        </p:nvGrpSpPr>
        <p:grpSpPr>
          <a:xfrm rot="649470">
            <a:off x="3531654" y="1007944"/>
            <a:ext cx="601676" cy="520630"/>
            <a:chOff x="3531654" y="1007944"/>
            <a:chExt cx="601676" cy="520630"/>
          </a:xfrm>
        </p:grpSpPr>
        <p:sp>
          <p:nvSpPr>
            <p:cNvPr id="53" name="テキスト ボックス 52"/>
            <p:cNvSpPr txBox="1"/>
            <p:nvPr/>
          </p:nvSpPr>
          <p:spPr>
            <a:xfrm rot="1053347">
              <a:off x="3531654" y="1007944"/>
              <a:ext cx="601676" cy="257861"/>
            </a:xfrm>
            <a:prstGeom prst="rect">
              <a:avLst/>
            </a:prstGeom>
            <a:noFill/>
            <a:ln w="6350" cap="rnd">
              <a:solidFill>
                <a:schemeClr val="tx1"/>
              </a:solidFill>
              <a:prstDash val="solid"/>
            </a:ln>
          </p:spPr>
          <p:txBody>
            <a:bodyPr wrap="none" rtlCol="0">
              <a:spAutoFit/>
            </a:bodyPr>
            <a:lstStyle/>
            <a:p>
              <a:r>
                <a:rPr lang="ja-JP" altLang="en-US" sz="1200" smtClean="0">
                  <a:latin typeface="+mj-lt"/>
                  <a:ea typeface="HG丸ｺﾞｼｯｸM-PRO" panose="020F0600000000000000" pitchFamily="50" charset="-128"/>
                  <a:cs typeface="Courier New" pitchFamily="49" charset="0"/>
                </a:rPr>
                <a:t>社外秘</a:t>
              </a:r>
              <a:endParaRPr lang="ja-JP" altLang="en-US" sz="1200">
                <a:latin typeface="+mj-lt"/>
                <a:ea typeface="HG丸ｺﾞｼｯｸM-PRO" panose="020F0600000000000000" pitchFamily="50" charset="-128"/>
                <a:cs typeface="Courier New" pitchFamily="49" charset="0"/>
              </a:endParaRPr>
            </a:p>
          </p:txBody>
        </p:sp>
        <p:sp>
          <p:nvSpPr>
            <p:cNvPr id="58" name="右矢印 57"/>
            <p:cNvSpPr/>
            <p:nvPr/>
          </p:nvSpPr>
          <p:spPr>
            <a:xfrm rot="17229876" flipH="1">
              <a:off x="3598032" y="1293182"/>
              <a:ext cx="278138" cy="192645"/>
            </a:xfrm>
            <a:prstGeom prst="rightArrow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59" name="直線コネクタ 58"/>
          <p:cNvCxnSpPr/>
          <p:nvPr/>
        </p:nvCxnSpPr>
        <p:spPr>
          <a:xfrm flipH="1">
            <a:off x="820089" y="1617862"/>
            <a:ext cx="2614288" cy="1789"/>
          </a:xfrm>
          <a:prstGeom prst="line">
            <a:avLst/>
          </a:prstGeom>
          <a:ln w="6350" cmpd="sng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コネクタ 59"/>
          <p:cNvCxnSpPr/>
          <p:nvPr/>
        </p:nvCxnSpPr>
        <p:spPr>
          <a:xfrm flipH="1">
            <a:off x="821858" y="2020060"/>
            <a:ext cx="2614288" cy="1789"/>
          </a:xfrm>
          <a:prstGeom prst="line">
            <a:avLst/>
          </a:prstGeom>
          <a:ln w="6350" cmpd="sng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コネクタ 60"/>
          <p:cNvCxnSpPr/>
          <p:nvPr/>
        </p:nvCxnSpPr>
        <p:spPr>
          <a:xfrm flipH="1">
            <a:off x="820090" y="2422258"/>
            <a:ext cx="2614288" cy="1789"/>
          </a:xfrm>
          <a:prstGeom prst="line">
            <a:avLst/>
          </a:prstGeom>
          <a:ln w="6350" cmpd="sng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コネクタ 61"/>
          <p:cNvCxnSpPr/>
          <p:nvPr/>
        </p:nvCxnSpPr>
        <p:spPr>
          <a:xfrm flipH="1">
            <a:off x="820090" y="2824456"/>
            <a:ext cx="2614288" cy="1789"/>
          </a:xfrm>
          <a:prstGeom prst="line">
            <a:avLst/>
          </a:prstGeom>
          <a:ln w="6350" cmpd="sng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テキスト ボックス 62"/>
          <p:cNvSpPr txBox="1"/>
          <p:nvPr/>
        </p:nvSpPr>
        <p:spPr>
          <a:xfrm>
            <a:off x="1690583" y="2891974"/>
            <a:ext cx="1028461" cy="257861"/>
          </a:xfrm>
          <a:prstGeom prst="rect">
            <a:avLst/>
          </a:prstGeom>
          <a:noFill/>
          <a:ln w="6350" cap="rnd">
            <a:solidFill>
              <a:schemeClr val="tx1"/>
            </a:solidFill>
            <a:prstDash val="solid"/>
          </a:ln>
        </p:spPr>
        <p:txBody>
          <a:bodyPr wrap="none" rtlCol="0">
            <a:spAutoFit/>
          </a:bodyPr>
          <a:lstStyle/>
          <a:p>
            <a:r>
              <a:rPr lang="ja-JP" altLang="en-US" sz="1200">
                <a:latin typeface="+mj-lt"/>
                <a:ea typeface="HG丸ｺﾞｼｯｸM-PRO" panose="020F0600000000000000" pitchFamily="50" charset="-128"/>
                <a:cs typeface="Courier New" pitchFamily="49" charset="0"/>
              </a:rPr>
              <a:t>キーワード</a:t>
            </a:r>
            <a:r>
              <a:rPr lang="ja-JP" altLang="en-US" sz="1200" smtClean="0">
                <a:latin typeface="+mj-lt"/>
                <a:ea typeface="HG丸ｺﾞｼｯｸM-PRO" panose="020F0600000000000000" pitchFamily="50" charset="-128"/>
                <a:cs typeface="Courier New" pitchFamily="49" charset="0"/>
              </a:rPr>
              <a:t> </a:t>
            </a:r>
            <a:r>
              <a:rPr lang="en-US" altLang="ja-JP" sz="1200" smtClean="0">
                <a:latin typeface="+mj-lt"/>
                <a:ea typeface="HG丸ｺﾞｼｯｸM-PRO" panose="020F0600000000000000" pitchFamily="50" charset="-128"/>
                <a:cs typeface="Courier New" pitchFamily="49" charset="0"/>
              </a:rPr>
              <a:t>...</a:t>
            </a:r>
            <a:endParaRPr lang="ja-JP" altLang="en-US" sz="1200">
              <a:latin typeface="+mj-lt"/>
              <a:ea typeface="HG丸ｺﾞｼｯｸM-PRO" panose="020F0600000000000000" pitchFamily="50" charset="-128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3842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6350">
          <a:solidFill>
            <a:schemeClr val="tx1"/>
          </a:solidFill>
          <a:prstDash val="solid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24</Words>
  <Application>Microsoft Office PowerPoint</Application>
  <PresentationFormat>ユーザー設定</PresentationFormat>
  <Paragraphs>18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​​テーマ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新しい暗号技術</dc:title>
  <dc:creator/>
  <cp:lastModifiedBy/>
  <cp:revision>1</cp:revision>
  <dcterms:created xsi:type="dcterms:W3CDTF">2013-11-03T21:33:50Z</dcterms:created>
  <dcterms:modified xsi:type="dcterms:W3CDTF">2015-02-28T22:59:29Z</dcterms:modified>
</cp:coreProperties>
</file>