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32" r:id="rId2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3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000000"/>
    <a:srgbClr val="FF3300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171" d="100"/>
          <a:sy n="171" d="100"/>
        </p:scale>
        <p:origin x="-1675" y="-72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645805" y="2735819"/>
                <a:ext cx="2751779" cy="276999"/>
              </a:xfrm>
              <a:prstGeom prst="rect">
                <a:avLst/>
              </a:prstGeom>
              <a:noFill/>
              <a:ln w="6350" cap="rnd">
                <a:solidFill>
                  <a:schemeClr val="tx1"/>
                </a:solidFill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暗号化すると全ての</a:t>
                </a:r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/>
                        <a:ea typeface="ＭＳ ゴシック" pitchFamily="49" charset="-128"/>
                        <a:cs typeface="Courier New" pitchFamily="49" charset="0"/>
                      </a:rPr>
                      <m:t>𝐸𝑛𝑐</m:t>
                    </m:r>
                    <m:r>
                      <a:rPr lang="en-US" altLang="ja-JP" sz="1200" b="0" i="1" smtClean="0">
                        <a:latin typeface="Cambria Math"/>
                        <a:ea typeface="ＭＳ ゴシック" pitchFamily="49" charset="-128"/>
                        <a:cs typeface="Courier New" pitchFamily="49" charset="0"/>
                      </a:rPr>
                      <m:t>(</m:t>
                    </m:r>
                    <m:sSub>
                      <m:sSubPr>
                        <m:ctrlPr>
                          <a:rPr lang="en-US" altLang="ja-JP" sz="1200" b="0" i="1" smtClean="0"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ja-JP" sz="1200" b="0" i="1" smtClean="0"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  <m:t>𝑚</m:t>
                        </m:r>
                      </m:e>
                      <m:sub>
                        <m:r>
                          <a:rPr lang="en-US" altLang="ja-JP" sz="1200" b="0" i="1" smtClean="0"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  <m:t>𝑖</m:t>
                        </m:r>
                      </m:sub>
                    </m:sSub>
                    <m:r>
                      <a:rPr lang="en-US" altLang="ja-JP" sz="1200" b="0" i="1" smtClean="0">
                        <a:latin typeface="Cambria Math"/>
                        <a:ea typeface="ＭＳ ゴシック" pitchFamily="49" charset="-128"/>
                        <a:cs typeface="Courier New" pitchFamily="49" charset="0"/>
                      </a:rPr>
                      <m:t>)</m:t>
                    </m:r>
                  </m:oMath>
                </a14:m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は異なる</a:t>
                </a:r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05" y="2735819"/>
                <a:ext cx="2751779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221" b="-15217"/>
                </a:stretch>
              </a:blipFill>
              <a:ln w="6350" cap="rnd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右矢印 36"/>
          <p:cNvSpPr/>
          <p:nvPr/>
        </p:nvSpPr>
        <p:spPr>
          <a:xfrm rot="16200000" flipH="1">
            <a:off x="411523" y="1861580"/>
            <a:ext cx="355498" cy="206943"/>
          </a:xfrm>
          <a:prstGeom prst="right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197768" y="2158375"/>
                <a:ext cx="804707" cy="276999"/>
              </a:xfrm>
              <a:prstGeom prst="rect">
                <a:avLst/>
              </a:prstGeom>
              <a:noFill/>
              <a:ln w="6350" cap="rnd">
                <a:solidFill>
                  <a:schemeClr val="tx1"/>
                </a:solidFill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𝐸𝑛𝑐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(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en-US" altLang="ja-JP" sz="1200" b="0" smtClean="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68" y="2158375"/>
                <a:ext cx="804707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4255"/>
                </a:stretch>
              </a:blipFill>
              <a:ln w="6350" cap="rnd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1117662" y="2158375"/>
                <a:ext cx="808298" cy="276999"/>
              </a:xfrm>
              <a:prstGeom prst="rect">
                <a:avLst/>
              </a:prstGeom>
              <a:noFill/>
              <a:ln w="6350" cap="rnd">
                <a:solidFill>
                  <a:schemeClr val="tx1"/>
                </a:solidFill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𝐸𝑛𝑐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(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en-US" altLang="ja-JP" sz="1200" b="0" smtClean="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662" y="2158375"/>
                <a:ext cx="808298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4255"/>
                </a:stretch>
              </a:blipFill>
              <a:ln w="6350" cap="rnd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2057357" y="2158375"/>
                <a:ext cx="804707" cy="276999"/>
              </a:xfrm>
              <a:prstGeom prst="rect">
                <a:avLst/>
              </a:prstGeom>
              <a:noFill/>
              <a:ln w="6350" cap="rnd">
                <a:solidFill>
                  <a:schemeClr val="tx1"/>
                </a:solidFill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𝐸𝑛𝑐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(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en-US" altLang="ja-JP" sz="1200" b="0" smtClean="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357" y="2158375"/>
                <a:ext cx="804707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4255"/>
                </a:stretch>
              </a:blipFill>
              <a:ln w="6350" cap="rnd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2989870" y="2158375"/>
                <a:ext cx="808298" cy="276999"/>
              </a:xfrm>
              <a:prstGeom prst="rect">
                <a:avLst/>
              </a:prstGeom>
              <a:noFill/>
              <a:ln w="6350" cap="rnd">
                <a:solidFill>
                  <a:schemeClr val="tx1"/>
                </a:solidFill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𝐸𝑛𝑐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(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en-US" altLang="ja-JP" sz="1200" b="0" smtClean="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870" y="2158375"/>
                <a:ext cx="808298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4255"/>
                </a:stretch>
              </a:blipFill>
              <a:ln w="6350" cap="rnd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369735" y="1427262"/>
                <a:ext cx="416716" cy="27699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 cap="rnd">
                <a:solidFill>
                  <a:schemeClr val="tx1"/>
                </a:solidFill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1200" b="0" smtClean="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35" y="1427262"/>
                <a:ext cx="416716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6350" cap="rnd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1289629" y="1427262"/>
                <a:ext cx="420307" cy="276999"/>
              </a:xfrm>
              <a:prstGeom prst="rect">
                <a:avLst/>
              </a:prstGeom>
              <a:noFill/>
              <a:ln w="6350" cap="rnd">
                <a:solidFill>
                  <a:schemeClr val="tx1"/>
                </a:solidFill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1200" b="0" smtClean="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629" y="1427262"/>
                <a:ext cx="420307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6350" cap="rnd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2229324" y="1427262"/>
                <a:ext cx="416716" cy="27699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 cap="rnd">
                <a:solidFill>
                  <a:schemeClr val="tx1"/>
                </a:solidFill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1200" b="0" smtClean="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324" y="1427262"/>
                <a:ext cx="416716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6350" cap="rnd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3161837" y="1427262"/>
                <a:ext cx="420307" cy="276999"/>
              </a:xfrm>
              <a:prstGeom prst="rect">
                <a:avLst/>
              </a:prstGeom>
              <a:noFill/>
              <a:ln w="6350" cap="rnd">
                <a:solidFill>
                  <a:schemeClr val="tx1"/>
                </a:solidFill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z="1200" b="0" smtClean="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837" y="1427262"/>
                <a:ext cx="420307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6350" cap="rnd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右矢印 70"/>
          <p:cNvSpPr/>
          <p:nvPr/>
        </p:nvSpPr>
        <p:spPr>
          <a:xfrm rot="16200000" flipH="1">
            <a:off x="1356707" y="1861580"/>
            <a:ext cx="355498" cy="206943"/>
          </a:xfrm>
          <a:prstGeom prst="right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右矢印 71"/>
          <p:cNvSpPr/>
          <p:nvPr/>
        </p:nvSpPr>
        <p:spPr>
          <a:xfrm rot="16200000" flipH="1">
            <a:off x="2292811" y="1861580"/>
            <a:ext cx="355498" cy="206943"/>
          </a:xfrm>
          <a:prstGeom prst="right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右矢印 72"/>
          <p:cNvSpPr/>
          <p:nvPr/>
        </p:nvSpPr>
        <p:spPr>
          <a:xfrm rot="16200000" flipH="1">
            <a:off x="3219835" y="1861580"/>
            <a:ext cx="355498" cy="206943"/>
          </a:xfrm>
          <a:prstGeom prst="right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/>
          <p:cNvCxnSpPr>
            <a:stCxn id="53" idx="0"/>
            <a:endCxn id="50" idx="2"/>
          </p:cNvCxnSpPr>
          <p:nvPr/>
        </p:nvCxnSpPr>
        <p:spPr>
          <a:xfrm flipH="1" flipV="1">
            <a:off x="600122" y="2435374"/>
            <a:ext cx="1421573" cy="300445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53" idx="0"/>
            <a:endCxn id="64" idx="2"/>
          </p:cNvCxnSpPr>
          <p:nvPr/>
        </p:nvCxnSpPr>
        <p:spPr>
          <a:xfrm flipH="1" flipV="1">
            <a:off x="1521811" y="2435374"/>
            <a:ext cx="499884" cy="300445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53" idx="0"/>
            <a:endCxn id="65" idx="2"/>
          </p:cNvCxnSpPr>
          <p:nvPr/>
        </p:nvCxnSpPr>
        <p:spPr>
          <a:xfrm flipV="1">
            <a:off x="2021695" y="2435374"/>
            <a:ext cx="438016" cy="300445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53" idx="0"/>
            <a:endCxn id="66" idx="2"/>
          </p:cNvCxnSpPr>
          <p:nvPr/>
        </p:nvCxnSpPr>
        <p:spPr>
          <a:xfrm flipV="1">
            <a:off x="2021695" y="2435374"/>
            <a:ext cx="1372324" cy="300445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84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tx1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</Words>
  <Application>Microsoft Office PowerPoint</Application>
  <PresentationFormat>ユーザー設定</PresentationFormat>
  <Paragraphs>9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2014-10-25T22:23:50Z</dcterms:modified>
</cp:coreProperties>
</file>