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46" d="100"/>
          <a:sy n="246" d="100"/>
        </p:scale>
        <p:origin x="-780" y="-90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角丸四角形 57"/>
          <p:cNvSpPr/>
          <p:nvPr/>
        </p:nvSpPr>
        <p:spPr>
          <a:xfrm>
            <a:off x="1172932" y="333773"/>
            <a:ext cx="1617891" cy="648072"/>
          </a:xfrm>
          <a:prstGeom prst="roundRect">
            <a:avLst/>
          </a:prstGeom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43" name="角丸四角形 42"/>
              <p:cNvSpPr/>
              <p:nvPr/>
            </p:nvSpPr>
            <p:spPr>
              <a:xfrm>
                <a:off x="1061864" y="499571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 useBgFill="1">
            <p:nvSpPr>
              <p:cNvPr id="43" name="角丸四角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64" y="499571"/>
                <a:ext cx="325141" cy="216024"/>
              </a:xfrm>
              <a:prstGeom prst="roundRect">
                <a:avLst/>
              </a:prstGeom>
              <a:blipFill rotWithShape="1">
                <a:blip r:embed="rId2"/>
                <a:stretch>
                  <a:fillRect b="-277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/>
          <p:cNvCxnSpPr>
            <a:stCxn id="35" idx="3"/>
            <a:endCxn id="43" idx="1"/>
          </p:cNvCxnSpPr>
          <p:nvPr/>
        </p:nvCxnSpPr>
        <p:spPr>
          <a:xfrm flipV="1">
            <a:off x="595965" y="607583"/>
            <a:ext cx="465899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51" name="角丸四角形 50"/>
              <p:cNvSpPr/>
              <p:nvPr/>
            </p:nvSpPr>
            <p:spPr>
              <a:xfrm>
                <a:off x="1835426" y="499571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 useBgFill="1">
            <p:nvSpPr>
              <p:cNvPr id="51" name="角丸四角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26" y="499571"/>
                <a:ext cx="325141" cy="216024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33" name="角丸四角形 32"/>
              <p:cNvSpPr/>
              <p:nvPr/>
            </p:nvSpPr>
            <p:spPr>
              <a:xfrm>
                <a:off x="2627486" y="501633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 useBgFill="1">
            <p:nvSpPr>
              <p:cNvPr id="33" name="角丸四角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86" y="501633"/>
                <a:ext cx="325141" cy="216024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35" name="角丸四角形 34"/>
              <p:cNvSpPr/>
              <p:nvPr/>
            </p:nvSpPr>
            <p:spPr>
              <a:xfrm>
                <a:off x="270824" y="501633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 useBgFill="1">
            <p:nvSpPr>
              <p:cNvPr id="35" name="角丸四角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24" y="501633"/>
                <a:ext cx="325141" cy="21602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21036" y="693812"/>
                <a:ext cx="648840" cy="24626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6" y="693812"/>
                <a:ext cx="648840" cy="246265"/>
              </a:xfrm>
              <a:prstGeom prst="rect">
                <a:avLst/>
              </a:prstGeom>
              <a:blipFill rotWithShape="1">
                <a:blip r:embed="rId6"/>
                <a:stretch>
                  <a:fillRect b="-7500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>
            <a:stCxn id="43" idx="3"/>
            <a:endCxn id="51" idx="1"/>
          </p:cNvCxnSpPr>
          <p:nvPr/>
        </p:nvCxnSpPr>
        <p:spPr>
          <a:xfrm>
            <a:off x="1387005" y="607583"/>
            <a:ext cx="448421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51" idx="3"/>
            <a:endCxn id="33" idx="1"/>
          </p:cNvCxnSpPr>
          <p:nvPr/>
        </p:nvCxnSpPr>
        <p:spPr>
          <a:xfrm>
            <a:off x="2160567" y="607583"/>
            <a:ext cx="466919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70" name="角丸四角形 69"/>
              <p:cNvSpPr/>
              <p:nvPr/>
            </p:nvSpPr>
            <p:spPr>
              <a:xfrm>
                <a:off x="3382465" y="503609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 useBgFill="1">
            <p:nvSpPr>
              <p:cNvPr id="70" name="角丸四角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465" y="503609"/>
                <a:ext cx="325141" cy="216024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/>
          <p:cNvCxnSpPr>
            <a:stCxn id="33" idx="3"/>
            <a:endCxn id="70" idx="1"/>
          </p:cNvCxnSpPr>
          <p:nvPr/>
        </p:nvCxnSpPr>
        <p:spPr>
          <a:xfrm>
            <a:off x="2952627" y="609645"/>
            <a:ext cx="429838" cy="197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2394012" y="981845"/>
            <a:ext cx="1224136" cy="412849"/>
          </a:xfrm>
          <a:prstGeom prst="rect">
            <a:avLst/>
          </a:prstGeom>
          <a:noFill/>
          <a:ln w="9525" cap="rnd">
            <a:noFill/>
            <a:prstDash val="solid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点線内の操作を</a:t>
            </a:r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/>
            </a:r>
            <a:b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</a:b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復号せずに行う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418971" y="1942309"/>
            <a:ext cx="1354539" cy="228183"/>
          </a:xfrm>
          <a:prstGeom prst="rect">
            <a:avLst/>
          </a:prstGeom>
          <a:noFill/>
          <a:ln w="9525" cap="rnd">
            <a:noFill/>
            <a:prstDash val="solid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プロキシ再暗号化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349896" y="693812"/>
                <a:ext cx="648840" cy="24626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𝐷𝑒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96" y="693812"/>
                <a:ext cx="648840" cy="246265"/>
              </a:xfrm>
              <a:prstGeom prst="rect">
                <a:avLst/>
              </a:prstGeom>
              <a:blipFill rotWithShape="1">
                <a:blip r:embed="rId8"/>
                <a:stretch>
                  <a:fillRect b="-7500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141984" y="693812"/>
                <a:ext cx="648840" cy="24626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84" y="693812"/>
                <a:ext cx="648840" cy="246265"/>
              </a:xfrm>
              <a:prstGeom prst="rect">
                <a:avLst/>
              </a:prstGeom>
              <a:blipFill rotWithShape="1">
                <a:blip r:embed="rId9"/>
                <a:stretch>
                  <a:fillRect b="-5000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862832" y="693812"/>
                <a:ext cx="648840" cy="24626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𝐷𝑒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832" y="693812"/>
                <a:ext cx="648840" cy="246265"/>
              </a:xfrm>
              <a:prstGeom prst="rect">
                <a:avLst/>
              </a:prstGeom>
              <a:blipFill rotWithShape="1">
                <a:blip r:embed="rId10"/>
                <a:stretch>
                  <a:fillRect b="-5000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47" name="角丸四角形 46"/>
              <p:cNvSpPr/>
              <p:nvPr/>
            </p:nvSpPr>
            <p:spPr>
              <a:xfrm>
                <a:off x="1060816" y="1485900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 useBgFill="1">
            <p:nvSpPr>
              <p:cNvPr id="47" name="角丸四角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16" y="1485900"/>
                <a:ext cx="325141" cy="216024"/>
              </a:xfrm>
              <a:prstGeom prst="roundRect">
                <a:avLst/>
              </a:prstGeom>
              <a:blipFill rotWithShape="1">
                <a:blip r:embed="rId11"/>
                <a:stretch>
                  <a:fillRect b="-277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矢印コネクタ 48"/>
          <p:cNvCxnSpPr>
            <a:stCxn id="53" idx="3"/>
            <a:endCxn id="47" idx="1"/>
          </p:cNvCxnSpPr>
          <p:nvPr/>
        </p:nvCxnSpPr>
        <p:spPr>
          <a:xfrm flipV="1">
            <a:off x="594917" y="1593912"/>
            <a:ext cx="465899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52" name="角丸四角形 51"/>
              <p:cNvSpPr/>
              <p:nvPr/>
            </p:nvSpPr>
            <p:spPr>
              <a:xfrm>
                <a:off x="2626438" y="1487962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 useBgFill="1">
            <p:nvSpPr>
              <p:cNvPr id="52" name="角丸四角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438" y="1487962"/>
                <a:ext cx="325141" cy="216024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53" name="角丸四角形 52"/>
              <p:cNvSpPr/>
              <p:nvPr/>
            </p:nvSpPr>
            <p:spPr>
              <a:xfrm>
                <a:off x="269776" y="1487962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 useBgFill="1">
            <p:nvSpPr>
              <p:cNvPr id="53" name="角丸四角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6" y="1487962"/>
                <a:ext cx="325141" cy="216024"/>
              </a:xfrm>
              <a:prstGeom prst="round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/>
          <p:cNvCxnSpPr>
            <a:stCxn id="47" idx="3"/>
            <a:endCxn id="52" idx="1"/>
          </p:cNvCxnSpPr>
          <p:nvPr/>
        </p:nvCxnSpPr>
        <p:spPr>
          <a:xfrm>
            <a:off x="1385957" y="1593912"/>
            <a:ext cx="1240481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55" name="角丸四角形 54"/>
              <p:cNvSpPr/>
              <p:nvPr/>
            </p:nvSpPr>
            <p:spPr>
              <a:xfrm>
                <a:off x="3381417" y="1489938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 useBgFill="1">
            <p:nvSpPr>
              <p:cNvPr id="55" name="角丸四角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417" y="1489938"/>
                <a:ext cx="325141" cy="216024"/>
              </a:xfrm>
              <a:prstGeom prst="round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/>
          <p:cNvCxnSpPr>
            <a:stCxn id="52" idx="3"/>
            <a:endCxn id="55" idx="1"/>
          </p:cNvCxnSpPr>
          <p:nvPr/>
        </p:nvCxnSpPr>
        <p:spPr>
          <a:xfrm>
            <a:off x="2951579" y="1595974"/>
            <a:ext cx="429838" cy="197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20675" y="1701924"/>
                <a:ext cx="648840" cy="24626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5" y="1701924"/>
                <a:ext cx="648840" cy="246265"/>
              </a:xfrm>
              <a:prstGeom prst="rect">
                <a:avLst/>
              </a:prstGeom>
              <a:blipFill rotWithShape="1">
                <a:blip r:embed="rId15"/>
                <a:stretch>
                  <a:fillRect b="-4878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493912" y="1697327"/>
                <a:ext cx="1036271" cy="228183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𝑅𝐸𝑛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→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12" y="1697327"/>
                <a:ext cx="1036271" cy="22818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2862471" y="1701924"/>
                <a:ext cx="648840" cy="24626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𝐷𝑒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1701924"/>
                <a:ext cx="648840" cy="246265"/>
              </a:xfrm>
              <a:prstGeom prst="rect">
                <a:avLst/>
              </a:prstGeom>
              <a:blipFill rotWithShape="1">
                <a:blip r:embed="rId17"/>
                <a:stretch>
                  <a:fillRect b="-2439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はがき 100x148 mm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2015-01-16T01:25:03Z</dcterms:modified>
</cp:coreProperties>
</file>