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CC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65" d="100"/>
          <a:sy n="265" d="100"/>
        </p:scale>
        <p:origin x="-1848" y="-72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960972" y="859532"/>
            <a:ext cx="914400" cy="9144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テキスト ボックス 102"/>
              <p:cNvSpPr txBox="1"/>
              <p:nvPr/>
            </p:nvSpPr>
            <p:spPr>
              <a:xfrm>
                <a:off x="2744793" y="1193098"/>
                <a:ext cx="227068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𝑎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3" name="テキスト ボックス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93" y="1193098"/>
                <a:ext cx="227068" cy="2281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2921452" y="939044"/>
                <a:ext cx="218668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𝑒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2" y="939044"/>
                <a:ext cx="218668" cy="22818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3130368" y="1167227"/>
                <a:ext cx="225080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𝑏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68" y="1167227"/>
                <a:ext cx="225080" cy="228183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円/楕円 105"/>
          <p:cNvSpPr/>
          <p:nvPr/>
        </p:nvSpPr>
        <p:spPr>
          <a:xfrm>
            <a:off x="2739752" y="859532"/>
            <a:ext cx="914400" cy="9144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3184332" y="1453474"/>
                <a:ext cx="232967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𝑑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332" y="1453474"/>
                <a:ext cx="232967" cy="2281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テキスト ボックス 107"/>
              <p:cNvSpPr txBox="1"/>
              <p:nvPr/>
            </p:nvSpPr>
            <p:spPr>
              <a:xfrm>
                <a:off x="2834948" y="1427100"/>
                <a:ext cx="227774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𝑓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8" name="テキスト ボックス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948" y="1427100"/>
                <a:ext cx="227774" cy="228183"/>
              </a:xfrm>
              <a:prstGeom prst="rect">
                <a:avLst/>
              </a:prstGeom>
              <a:blipFill rotWithShape="1">
                <a:blip r:embed="rId6"/>
                <a:stretch>
                  <a:fillRect r="-2703" b="-18421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テキスト ボックス 108"/>
              <p:cNvSpPr txBox="1"/>
              <p:nvPr/>
            </p:nvSpPr>
            <p:spPr>
              <a:xfrm>
                <a:off x="3358732" y="1220842"/>
                <a:ext cx="191289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𝑖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09" name="テキスト ボックス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732" y="1220842"/>
                <a:ext cx="191289" cy="2281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3274872" y="939043"/>
                <a:ext cx="197060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𝑗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872" y="939043"/>
                <a:ext cx="197060" cy="228183"/>
              </a:xfrm>
              <a:prstGeom prst="rect">
                <a:avLst/>
              </a:prstGeom>
              <a:blipFill rotWithShape="1">
                <a:blip r:embed="rId8"/>
                <a:stretch>
                  <a:fillRect b="-18919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グループ化 7"/>
          <p:cNvGrpSpPr/>
          <p:nvPr/>
        </p:nvGrpSpPr>
        <p:grpSpPr>
          <a:xfrm>
            <a:off x="957213" y="621804"/>
            <a:ext cx="804692" cy="1076887"/>
            <a:chOff x="957213" y="621804"/>
            <a:chExt cx="804692" cy="10768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957213" y="1214802"/>
                  <a:ext cx="235532" cy="22818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𝑔</m:t>
                        </m:r>
                      </m:oMath>
                    </m:oMathPara>
                  </a14:m>
                  <a:endPara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213" y="1214802"/>
                  <a:ext cx="235532" cy="22818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0526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1177034" y="1050351"/>
                  <a:ext cx="227068" cy="22818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84" name="テキスト ボックス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034" y="1050351"/>
                  <a:ext cx="227068" cy="22818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テキスト ボックス 99"/>
                <p:cNvSpPr txBox="1"/>
                <p:nvPr/>
              </p:nvSpPr>
              <p:spPr>
                <a:xfrm>
                  <a:off x="1535991" y="1214800"/>
                  <a:ext cx="225914" cy="22818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h</m:t>
                        </m:r>
                      </m:oMath>
                    </m:oMathPara>
                  </a14:m>
                  <a:endPara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100" name="テキスト ボックス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91" y="1214800"/>
                  <a:ext cx="225914" cy="22818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テキスト ボックス 100"/>
                <p:cNvSpPr txBox="1"/>
                <p:nvPr/>
              </p:nvSpPr>
              <p:spPr>
                <a:xfrm>
                  <a:off x="1221428" y="1470508"/>
                  <a:ext cx="232967" cy="22818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𝑑</m:t>
                        </m:r>
                      </m:oMath>
                    </m:oMathPara>
                  </a14:m>
                  <a:endPara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101" name="テキスト ボックス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428" y="1470508"/>
                  <a:ext cx="232967" cy="22818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テキスト ボックス 101"/>
                <p:cNvSpPr txBox="1"/>
                <p:nvPr/>
              </p:nvSpPr>
              <p:spPr>
                <a:xfrm>
                  <a:off x="1472454" y="1413892"/>
                  <a:ext cx="213731" cy="228183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none" lIns="43094" tIns="21548" rIns="43094" bIns="21548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𝑐</m:t>
                        </m:r>
                      </m:oMath>
                    </m:oMathPara>
                  </a14:m>
                  <a:endPara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>
            <p:sp>
              <p:nvSpPr>
                <p:cNvPr id="102" name="テキスト ボックス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454" y="1413892"/>
                  <a:ext cx="213731" cy="22818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テキスト ボックス 110"/>
            <p:cNvSpPr txBox="1"/>
            <p:nvPr/>
          </p:nvSpPr>
          <p:spPr>
            <a:xfrm>
              <a:off x="1158252" y="621804"/>
              <a:ext cx="519840" cy="228183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none" lIns="43094" tIns="21548" rIns="43094" bIns="21548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A</a:t>
              </a:r>
              <a:r>
                <a:rPr lang="ja-JP" altLang="en-US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さん</a:t>
              </a:r>
              <a:endPara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</p:grpSp>
      <p:sp>
        <p:nvSpPr>
          <p:cNvPr id="112" name="テキスト ボックス 111"/>
          <p:cNvSpPr txBox="1"/>
          <p:nvPr/>
        </p:nvSpPr>
        <p:spPr>
          <a:xfrm>
            <a:off x="2924412" y="621804"/>
            <a:ext cx="510222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B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さん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cxnSp>
        <p:nvCxnSpPr>
          <p:cNvPr id="113" name="直線矢印コネクタ 112"/>
          <p:cNvCxnSpPr/>
          <p:nvPr/>
        </p:nvCxnSpPr>
        <p:spPr>
          <a:xfrm>
            <a:off x="1781944" y="1629480"/>
            <a:ext cx="1041405" cy="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1861577" y="1210027"/>
            <a:ext cx="856471" cy="41284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互いに</a:t>
            </a:r>
            <a:endParaRPr lang="en-US" altLang="ja-JP" sz="1200" smtClean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見せないで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テキスト ボックス 114"/>
              <p:cNvSpPr txBox="1"/>
              <p:nvPr/>
            </p:nvSpPr>
            <p:spPr>
              <a:xfrm>
                <a:off x="1323746" y="2128151"/>
                <a:ext cx="227068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𝑎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15" name="テキスト ボックス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746" y="2128151"/>
                <a:ext cx="227068" cy="22818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テキスト ボックス 115"/>
              <p:cNvSpPr txBox="1"/>
              <p:nvPr/>
            </p:nvSpPr>
            <p:spPr>
              <a:xfrm>
                <a:off x="1524017" y="2128152"/>
                <a:ext cx="232967" cy="22818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𝑑</m:t>
                      </m:r>
                    </m:oMath>
                  </m:oMathPara>
                </a14:m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16" name="テキスト ボックス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7" y="2128152"/>
                <a:ext cx="232967" cy="22818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円/楕円 116"/>
          <p:cNvSpPr/>
          <p:nvPr/>
        </p:nvSpPr>
        <p:spPr>
          <a:xfrm>
            <a:off x="1287954" y="1995249"/>
            <a:ext cx="493990" cy="49399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1781944" y="2129199"/>
            <a:ext cx="1164248" cy="228183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3094" tIns="21548" rIns="43094" bIns="21548" rtlCol="0">
            <a:spAutoFit/>
          </a:bodyPr>
          <a:lstStyle/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共通部分を取得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2213992" y="1773932"/>
            <a:ext cx="216024" cy="288032"/>
          </a:xfrm>
          <a:prstGeom prst="downArrow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1171247" y="1078760"/>
            <a:ext cx="215040" cy="196866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1226005" y="1503283"/>
            <a:ext cx="215040" cy="196866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2755556" y="1231160"/>
            <a:ext cx="215040" cy="196866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3197213" y="1482058"/>
            <a:ext cx="215040" cy="196866"/>
          </a:xfrm>
          <a:prstGeom prst="ellipse">
            <a:avLst/>
          </a:prstGeom>
          <a:noFill/>
          <a:ln w="31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はがき 100x148 mm</PresentationFormat>
  <Paragraphs>19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2015-02-16T21:03:57Z</dcterms:modified>
</cp:coreProperties>
</file>