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FFCCCC"/>
    <a:srgbClr val="FF6600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171" d="100"/>
          <a:sy n="171" d="100"/>
        </p:scale>
        <p:origin x="-1675" y="-72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/>
          <p:cNvSpPr/>
          <p:nvPr/>
        </p:nvSpPr>
        <p:spPr>
          <a:xfrm>
            <a:off x="1781944" y="1675738"/>
            <a:ext cx="910223" cy="864096"/>
          </a:xfrm>
          <a:prstGeom prst="ellipse">
            <a:avLst/>
          </a:prstGeom>
          <a:noFill/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781944" y="2795414"/>
                <a:ext cx="1368152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0</m:t>
                        </m:r>
                      </m:sub>
                    </m:sSub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=</m:t>
                    </m:r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𝑃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から出発</a:t>
                </a:r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944" y="2795414"/>
                <a:ext cx="1368152" cy="276999"/>
              </a:xfrm>
              <a:prstGeom prst="rect">
                <a:avLst/>
              </a:prstGeom>
              <a:blipFill rotWithShape="1">
                <a:blip r:embed="rId2"/>
                <a:stretch>
                  <a:fillRect b="-17778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円弧 1"/>
          <p:cNvSpPr/>
          <p:nvPr/>
        </p:nvSpPr>
        <p:spPr>
          <a:xfrm rot="13045382">
            <a:off x="1740740" y="1383340"/>
            <a:ext cx="1309536" cy="1729864"/>
          </a:xfrm>
          <a:prstGeom prst="arc">
            <a:avLst>
              <a:gd name="adj1" fmla="val 16302212"/>
              <a:gd name="adj2" fmla="val 0"/>
            </a:avLst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318320" y="2544240"/>
                <a:ext cx="396044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320" y="2544240"/>
                <a:ext cx="39604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円/楕円 2"/>
          <p:cNvSpPr/>
          <p:nvPr/>
        </p:nvSpPr>
        <p:spPr>
          <a:xfrm flipH="1">
            <a:off x="1659939" y="2622155"/>
            <a:ext cx="46856" cy="457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 flipH="1">
            <a:off x="1659939" y="2251421"/>
            <a:ext cx="46856" cy="457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310554" y="2158641"/>
                <a:ext cx="396044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554" y="2158641"/>
                <a:ext cx="396044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1541678" y="1682025"/>
                <a:ext cx="396044" cy="291875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sz="1200" b="0" i="1" smtClean="0">
                              <a:latin typeface="Cambria Math"/>
                              <a:ea typeface="HG丸ｺﾞｼｯｸM-PRO" panose="020F0600000000000000" pitchFamily="50" charset="-128"/>
                              <a:cs typeface="Courier New" pitchFamily="49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678" y="1682025"/>
                <a:ext cx="396044" cy="291875"/>
              </a:xfrm>
              <a:prstGeom prst="rect">
                <a:avLst/>
              </a:prstGeom>
              <a:blipFill rotWithShape="1">
                <a:blip r:embed="rId5"/>
                <a:stretch>
                  <a:fillRect b="-2083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円/楕円 27"/>
          <p:cNvSpPr/>
          <p:nvPr/>
        </p:nvSpPr>
        <p:spPr>
          <a:xfrm flipH="1">
            <a:off x="1807096" y="1889441"/>
            <a:ext cx="46856" cy="457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 flipH="1">
            <a:off x="2645311" y="1931390"/>
            <a:ext cx="46856" cy="457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 flipH="1">
            <a:off x="2398015" y="2483656"/>
            <a:ext cx="46856" cy="457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下矢印 3"/>
          <p:cNvSpPr/>
          <p:nvPr/>
        </p:nvSpPr>
        <p:spPr>
          <a:xfrm rot="8400000">
            <a:off x="1629863" y="2801128"/>
            <a:ext cx="87542" cy="207293"/>
          </a:xfrm>
          <a:prstGeom prst="downArrow">
            <a:avLst>
              <a:gd name="adj1" fmla="val 15696"/>
              <a:gd name="adj2" fmla="val 4825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 flipH="1">
            <a:off x="1830524" y="2888882"/>
            <a:ext cx="46856" cy="457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下矢印 44"/>
          <p:cNvSpPr/>
          <p:nvPr/>
        </p:nvSpPr>
        <p:spPr>
          <a:xfrm rot="13380000">
            <a:off x="1866194" y="1572091"/>
            <a:ext cx="87542" cy="207293"/>
          </a:xfrm>
          <a:prstGeom prst="downArrow">
            <a:avLst>
              <a:gd name="adj1" fmla="val 15696"/>
              <a:gd name="adj2" fmla="val 4825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下矢印 45"/>
          <p:cNvSpPr/>
          <p:nvPr/>
        </p:nvSpPr>
        <p:spPr>
          <a:xfrm rot="20760000">
            <a:off x="2715942" y="1850603"/>
            <a:ext cx="87542" cy="207293"/>
          </a:xfrm>
          <a:prstGeom prst="downArrow">
            <a:avLst>
              <a:gd name="adj1" fmla="val 15696"/>
              <a:gd name="adj2" fmla="val 4825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下矢印 49"/>
          <p:cNvSpPr/>
          <p:nvPr/>
        </p:nvSpPr>
        <p:spPr>
          <a:xfrm rot="8580000">
            <a:off x="1866194" y="2170634"/>
            <a:ext cx="87542" cy="207293"/>
          </a:xfrm>
          <a:prstGeom prst="downArrow">
            <a:avLst>
              <a:gd name="adj1" fmla="val 15696"/>
              <a:gd name="adj2" fmla="val 4825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 flipH="1">
            <a:off x="1897437" y="2383399"/>
            <a:ext cx="46856" cy="457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1848592" y="1775350"/>
                <a:ext cx="1368152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で衝突</a:t>
                </a:r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592" y="1775350"/>
                <a:ext cx="1368152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15217"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2014-06-04T09:09:56Z</dcterms:modified>
</cp:coreProperties>
</file>