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85800" y="1485900"/>
            <a:ext cx="1842689" cy="1186236"/>
            <a:chOff x="1544895" y="1323820"/>
            <a:chExt cx="1842689" cy="1186236"/>
          </a:xfrm>
        </p:grpSpPr>
        <p:sp>
          <p:nvSpPr>
            <p:cNvPr id="93" name="テキスト ボックス 92"/>
            <p:cNvSpPr txBox="1"/>
            <p:nvPr/>
          </p:nvSpPr>
          <p:spPr>
            <a:xfrm>
              <a:off x="2838889" y="1698260"/>
              <a:ext cx="548695" cy="228183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つむじ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2153001" y="1727063"/>
              <a:ext cx="240918" cy="228183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・</a:t>
              </a:r>
            </a:p>
          </p:txBody>
        </p:sp>
        <p:cxnSp>
          <p:nvCxnSpPr>
            <p:cNvPr id="97" name="直線矢印コネクタ 96"/>
            <p:cNvCxnSpPr/>
            <p:nvPr/>
          </p:nvCxnSpPr>
          <p:spPr>
            <a:xfrm flipH="1">
              <a:off x="2326195" y="1812352"/>
              <a:ext cx="512694" cy="4715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flipH="1" flipV="1">
              <a:off x="2301632" y="1883688"/>
              <a:ext cx="92286" cy="1440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1637928" y="1595656"/>
              <a:ext cx="914400" cy="91440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弧 2"/>
            <p:cNvSpPr/>
            <p:nvPr/>
          </p:nvSpPr>
          <p:spPr>
            <a:xfrm rot="7393116">
              <a:off x="1565834" y="1302881"/>
              <a:ext cx="1032308" cy="1074186"/>
            </a:xfrm>
            <a:prstGeom prst="arc">
              <a:avLst>
                <a:gd name="adj1" fmla="val 16084870"/>
                <a:gd name="adj2" fmla="val 1507447"/>
              </a:avLst>
            </a:prstGeom>
            <a:ln w="63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/>
            <p:cNvCxnSpPr/>
            <p:nvPr/>
          </p:nvCxnSpPr>
          <p:spPr>
            <a:xfrm flipV="1">
              <a:off x="2249143" y="1908840"/>
              <a:ext cx="1" cy="19087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flipV="1">
              <a:off x="2095128" y="1857866"/>
              <a:ext cx="117725" cy="12675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>
              <a:off x="1993324" y="1727063"/>
              <a:ext cx="231024" cy="610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2402121" y="2064660"/>
              <a:ext cx="1" cy="16744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V="1">
              <a:off x="2317132" y="2259228"/>
              <a:ext cx="69197" cy="1440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/>
            <p:nvPr/>
          </p:nvCxnSpPr>
          <p:spPr>
            <a:xfrm flipV="1">
              <a:off x="2153990" y="2171720"/>
              <a:ext cx="96381" cy="1440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>
            <a:xfrm flipV="1">
              <a:off x="1993324" y="2004276"/>
              <a:ext cx="93361" cy="16744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/>
            <p:nvPr/>
          </p:nvCxnSpPr>
          <p:spPr>
            <a:xfrm flipV="1">
              <a:off x="1981141" y="1835929"/>
              <a:ext cx="172849" cy="633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/>
            <p:cNvCxnSpPr/>
            <p:nvPr/>
          </p:nvCxnSpPr>
          <p:spPr>
            <a:xfrm flipV="1">
              <a:off x="1782745" y="1921244"/>
              <a:ext cx="163906" cy="13161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/>
            <p:cNvCxnSpPr/>
            <p:nvPr/>
          </p:nvCxnSpPr>
          <p:spPr>
            <a:xfrm flipV="1">
              <a:off x="1805546" y="1721139"/>
              <a:ext cx="163906" cy="670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/>
            <p:nvPr/>
          </p:nvCxnSpPr>
          <p:spPr>
            <a:xfrm flipH="1">
              <a:off x="2287739" y="1749852"/>
              <a:ext cx="110055" cy="72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/>
            <p:nvPr/>
          </p:nvCxnSpPr>
          <p:spPr>
            <a:xfrm>
              <a:off x="2257465" y="1628913"/>
              <a:ext cx="0" cy="1533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/>
            <p:nvPr/>
          </p:nvCxnSpPr>
          <p:spPr>
            <a:xfrm flipH="1" flipV="1">
              <a:off x="1971939" y="2230892"/>
              <a:ext cx="9202" cy="1568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/>
            <p:cNvCxnSpPr/>
            <p:nvPr/>
          </p:nvCxnSpPr>
          <p:spPr>
            <a:xfrm flipV="1">
              <a:off x="1705292" y="2074040"/>
              <a:ext cx="62746" cy="1696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/>
            <p:cNvCxnSpPr/>
            <p:nvPr/>
          </p:nvCxnSpPr>
          <p:spPr>
            <a:xfrm flipV="1">
              <a:off x="1705292" y="1782333"/>
              <a:ext cx="77453" cy="1729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H="1" flipV="1">
            <a:off x="2984760" y="2405236"/>
            <a:ext cx="158345" cy="720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/>
          <p:cNvSpPr/>
          <p:nvPr/>
        </p:nvSpPr>
        <p:spPr>
          <a:xfrm>
            <a:off x="2429301" y="1795636"/>
            <a:ext cx="1728907" cy="914400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H="1" flipV="1">
            <a:off x="2656073" y="2441240"/>
            <a:ext cx="150693" cy="11852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206966" y="2038740"/>
            <a:ext cx="180829" cy="500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2900211" y="2043743"/>
            <a:ext cx="154238" cy="149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2945365" y="2110108"/>
            <a:ext cx="704032" cy="295128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222106" y="1899726"/>
            <a:ext cx="180829" cy="500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3222106" y="2480792"/>
            <a:ext cx="18560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3222106" y="2624808"/>
            <a:ext cx="18560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3537699" y="2405236"/>
            <a:ext cx="185606" cy="755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726162" y="2192760"/>
            <a:ext cx="0" cy="1440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3612564" y="2549252"/>
            <a:ext cx="185606" cy="755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014194" y="2149660"/>
            <a:ext cx="0" cy="1871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3726162" y="1976736"/>
            <a:ext cx="216024" cy="1126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3522490" y="2080153"/>
            <a:ext cx="182877" cy="695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2831379" y="1904729"/>
            <a:ext cx="181799" cy="745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2611342" y="2025207"/>
            <a:ext cx="120077" cy="23956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 flipV="1">
            <a:off x="2883391" y="2252836"/>
            <a:ext cx="38887" cy="1524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 flipV="1">
            <a:off x="2977330" y="2600420"/>
            <a:ext cx="194194" cy="360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</Words>
  <Application>Microsoft Office PowerPoint</Application>
  <PresentationFormat>はがき 100x148 mm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2014-10-21T05:53:25Z</dcterms:modified>
</cp:coreProperties>
</file>