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97" d="100"/>
          <a:sy n="197" d="100"/>
        </p:scale>
        <p:origin x="-1301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1003306" y="1443608"/>
                <a:ext cx="274582" cy="212794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⊕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6" y="1443608"/>
                <a:ext cx="274582" cy="212794"/>
              </a:xfrm>
              <a:prstGeom prst="rect">
                <a:avLst/>
              </a:prstGeom>
              <a:blipFill rotWithShape="1">
                <a:blip r:embed="rId2"/>
                <a:stretch>
                  <a:fillRect b="-857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正方形/長方形 72"/>
          <p:cNvSpPr/>
          <p:nvPr/>
        </p:nvSpPr>
        <p:spPr>
          <a:xfrm>
            <a:off x="342506" y="1227584"/>
            <a:ext cx="1655464" cy="216024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平</a:t>
            </a:r>
            <a:r>
              <a:rPr lang="ja-JP" altLang="en-US" sz="1050" smtClean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文</a:t>
            </a:r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H="1">
            <a:off x="1637928" y="1042928"/>
            <a:ext cx="288032" cy="65807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608335" y="992768"/>
            <a:ext cx="901355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pPr/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Vernam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暗号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342506" y="1701924"/>
            <a:ext cx="1655464" cy="216024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smtClean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乱数</a:t>
            </a:r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342506" y="2133972"/>
            <a:ext cx="1655464" cy="216024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smtClean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暗号文</a:t>
            </a:r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1493912" y="837828"/>
            <a:ext cx="1298900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pPr/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渡す</a:t>
            </a:r>
            <a:r>
              <a:rPr lang="ja-JP" altLang="en-US" sz="105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必要の</a:t>
            </a:r>
            <a:r>
              <a:rPr lang="ja-JP" altLang="en-US" sz="105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ある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もの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3379570" y="1443608"/>
                <a:ext cx="274582" cy="212794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⊕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70" y="1443608"/>
                <a:ext cx="274582" cy="212794"/>
              </a:xfrm>
              <a:prstGeom prst="rect">
                <a:avLst/>
              </a:prstGeom>
              <a:blipFill rotWithShape="1">
                <a:blip r:embed="rId2"/>
                <a:stretch>
                  <a:fillRect b="-857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正方形/長方形 107"/>
          <p:cNvSpPr/>
          <p:nvPr/>
        </p:nvSpPr>
        <p:spPr>
          <a:xfrm>
            <a:off x="2718768" y="1227584"/>
            <a:ext cx="1655464" cy="216024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平</a:t>
            </a:r>
            <a:r>
              <a:rPr lang="ja-JP" altLang="en-US" sz="1050" smtClean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文</a:t>
            </a:r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09" name="直線矢印コネクタ 108"/>
          <p:cNvCxnSpPr>
            <a:endCxn id="111" idx="0"/>
          </p:cNvCxnSpPr>
          <p:nvPr/>
        </p:nvCxnSpPr>
        <p:spPr>
          <a:xfrm>
            <a:off x="2286000" y="1042928"/>
            <a:ext cx="188493" cy="65899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2984597" y="992768"/>
            <a:ext cx="1029595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pPr/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ストリーム暗号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2230940" y="1701924"/>
            <a:ext cx="487106" cy="216024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2718768" y="2133972"/>
            <a:ext cx="1655464" cy="216024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smtClean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暗号文</a:t>
            </a:r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3" name="正方形/長方形 112"/>
          <p:cNvSpPr/>
          <p:nvPr/>
        </p:nvSpPr>
        <p:spPr>
          <a:xfrm>
            <a:off x="2718768" y="1701924"/>
            <a:ext cx="1655463" cy="216024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疑似</a:t>
            </a:r>
            <a:r>
              <a:rPr lang="ja-JP" altLang="en-US" sz="1050" smtClean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乱数</a:t>
            </a:r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2230940" y="1701004"/>
            <a:ext cx="490986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pPr/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初期値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テキスト ボックス 114"/>
              <p:cNvSpPr txBox="1"/>
              <p:nvPr/>
            </p:nvSpPr>
            <p:spPr>
              <a:xfrm rot="5400000">
                <a:off x="1047963" y="1914970"/>
                <a:ext cx="232903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i="1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15" name="テキスト ボックス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47963" y="1914970"/>
                <a:ext cx="232903" cy="2051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テキスト ボックス 115"/>
              <p:cNvSpPr txBox="1"/>
              <p:nvPr/>
            </p:nvSpPr>
            <p:spPr>
              <a:xfrm rot="5400000">
                <a:off x="3424227" y="1931850"/>
                <a:ext cx="232903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i="1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16" name="テキスト ボックス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424227" y="1931850"/>
                <a:ext cx="232903" cy="2051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はがき 100x148 mm</PresentationFormat>
  <Paragraphs>14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2014-10-19T22:23:04Z</dcterms:modified>
</cp:coreProperties>
</file>