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32" r:id="rId2"/>
  </p:sldIdLst>
  <p:sldSz cx="4572000" cy="3430588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28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85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143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371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600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8288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3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FFCCCC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271" d="100"/>
          <a:sy n="271" d="100"/>
        </p:scale>
        <p:origin x="-3300" y="-90"/>
      </p:cViewPr>
      <p:guideLst>
        <p:guide orient="horz" pos="1081"/>
        <p:guide pos="1440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1430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06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944000"/>
            <a:ext cx="3200400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37382"/>
            <a:ext cx="4114800" cy="571765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800471"/>
            <a:ext cx="4114800" cy="226403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3179647"/>
            <a:ext cx="1447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線矢印コネクタ 26"/>
          <p:cNvCxnSpPr/>
          <p:nvPr/>
        </p:nvCxnSpPr>
        <p:spPr>
          <a:xfrm>
            <a:off x="845840" y="2515729"/>
            <a:ext cx="2808312" cy="2403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1061864" y="2518132"/>
            <a:ext cx="821700" cy="230832"/>
          </a:xfrm>
          <a:prstGeom prst="rect">
            <a:avLst/>
          </a:prstGeom>
          <a:noFill/>
          <a:ln w="9525" cap="rnd">
            <a:noFill/>
            <a:prstDash val="sysDash"/>
          </a:ln>
        </p:spPr>
        <p:txBody>
          <a:bodyPr wrap="none" lIns="45720" tIns="22860" rIns="45720" bIns="22860" rtlCol="0">
            <a:spAutoFit/>
          </a:bodyPr>
          <a:lstStyle/>
          <a:p>
            <a:r>
              <a: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3/3 9:00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 flipV="1">
            <a:off x="1061864" y="2339346"/>
            <a:ext cx="0" cy="357571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V="1">
            <a:off x="2517669" y="2336944"/>
            <a:ext cx="0" cy="357571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2517669" y="2518132"/>
            <a:ext cx="935513" cy="230832"/>
          </a:xfrm>
          <a:prstGeom prst="rect">
            <a:avLst/>
          </a:prstGeom>
          <a:noFill/>
          <a:ln w="9525" cap="rnd">
            <a:noFill/>
            <a:prstDash val="sysDash"/>
          </a:ln>
        </p:spPr>
        <p:txBody>
          <a:bodyPr wrap="none" lIns="45720" tIns="22860" rIns="45720" bIns="22860" rtlCol="0">
            <a:spAutoFit/>
          </a:bodyPr>
          <a:lstStyle/>
          <a:p>
            <a:r>
              <a: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3/4 15:00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79747" y="2093920"/>
            <a:ext cx="1161536" cy="230832"/>
          </a:xfrm>
          <a:prstGeom prst="rect">
            <a:avLst/>
          </a:prstGeom>
          <a:noFill/>
          <a:ln w="9525" cap="rnd">
            <a:noFill/>
            <a:prstDash val="sysDash"/>
          </a:ln>
        </p:spPr>
        <p:txBody>
          <a:bodyPr wrap="none" lIns="45720" tIns="22860" rIns="45720" bIns="22860" rtlCol="0">
            <a:spAutoFit/>
          </a:bodyPr>
          <a:lstStyle/>
          <a:p>
            <a:r>
              <a: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IR</a:t>
            </a:r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情報の暗号化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546683" y="2093920"/>
            <a:ext cx="1007648" cy="230832"/>
          </a:xfrm>
          <a:prstGeom prst="rect">
            <a:avLst/>
          </a:prstGeom>
          <a:noFill/>
          <a:ln w="9525" cap="rnd">
            <a:noFill/>
            <a:prstDash val="sysDash"/>
          </a:ln>
        </p:spPr>
        <p:txBody>
          <a:bodyPr wrap="none" lIns="45720" tIns="22860" rIns="45720" bIns="22860" rtlCol="0">
            <a:spAutoFit/>
          </a:bodyPr>
          <a:lstStyle/>
          <a:p>
            <a:r>
              <a: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IR</a:t>
            </a:r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情報</a:t>
            </a:r>
            <a:r>
              <a:rPr lang="ja-JP" altLang="en-US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の</a:t>
            </a:r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復号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5" name="左中かっこ 4"/>
          <p:cNvSpPr/>
          <p:nvPr/>
        </p:nvSpPr>
        <p:spPr>
          <a:xfrm rot="16200000">
            <a:off x="1686984" y="2119490"/>
            <a:ext cx="205572" cy="1455807"/>
          </a:xfrm>
          <a:prstGeom prst="leftBrace">
            <a:avLst>
              <a:gd name="adj1" fmla="val 8333"/>
              <a:gd name="adj2" fmla="val 49226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69046" y="3022188"/>
            <a:ext cx="1631216" cy="230832"/>
          </a:xfrm>
          <a:prstGeom prst="rect">
            <a:avLst/>
          </a:prstGeom>
          <a:noFill/>
          <a:ln w="9525" cap="rnd">
            <a:noFill/>
            <a:prstDash val="sysDash"/>
          </a:ln>
        </p:spPr>
        <p:txBody>
          <a:bodyPr wrap="none" lIns="45720" tIns="22860" rIns="45720" bIns="22860" rtlCol="0">
            <a:spAutoFit/>
          </a:bodyPr>
          <a:lstStyle/>
          <a:p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この間は復号できない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cxnSp>
        <p:nvCxnSpPr>
          <p:cNvPr id="46" name="直線矢印コネクタ 45"/>
          <p:cNvCxnSpPr/>
          <p:nvPr/>
        </p:nvCxnSpPr>
        <p:spPr>
          <a:xfrm>
            <a:off x="2338264" y="1931318"/>
            <a:ext cx="179410" cy="586814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2141984" y="1669708"/>
            <a:ext cx="1015663" cy="230832"/>
          </a:xfrm>
          <a:prstGeom prst="rect">
            <a:avLst/>
          </a:prstGeom>
          <a:noFill/>
          <a:ln w="9525" cap="rnd">
            <a:noFill/>
            <a:prstDash val="sysDash"/>
          </a:ln>
        </p:spPr>
        <p:txBody>
          <a:bodyPr wrap="none" lIns="45720" tIns="22860" rIns="45720" bIns="22860" rtlCol="0">
            <a:spAutoFit/>
          </a:bodyPr>
          <a:lstStyle/>
          <a:p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署名付</a:t>
            </a:r>
            <a:r>
              <a:rPr lang="ja-JP" altLang="en-US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き</a:t>
            </a:r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時報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84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 w="19050" cap="rnd">
          <a:noFill/>
          <a:prstDash val="sysDash"/>
        </a:ln>
      </a:spPr>
      <a:bodyPr wrap="none" lIns="45720" tIns="22860" rIns="45720" bIns="22860" rtlCol="0">
        <a:spAutoFit/>
      </a:bodyPr>
      <a:lstStyle>
        <a:defPPr>
          <a:defRPr sz="1400" smtClean="0">
            <a:latin typeface="+mj-lt"/>
            <a:ea typeface="ＭＳ ゴシック" pitchFamily="49" charset="-128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</Words>
  <Application>Microsoft Office PowerPoint</Application>
  <PresentationFormat>ユーザー設定</PresentationFormat>
  <Paragraphs>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2015-02-17T20:46:28Z</dcterms:modified>
</cp:coreProperties>
</file>