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78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281832" y="1833781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∨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32" y="1833781"/>
                <a:ext cx="252028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149516" y="909836"/>
                <a:ext cx="62236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秘密鍵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𝑠</m:t>
                    </m:r>
                  </m:oMath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16" y="909836"/>
                <a:ext cx="622369" cy="228183"/>
              </a:xfrm>
              <a:prstGeom prst="rect">
                <a:avLst/>
              </a:prstGeom>
              <a:blipFill rotWithShape="1">
                <a:blip r:embed="rId3"/>
                <a:stretch>
                  <a:fillRect l="-8824" t="-10526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237716" y="1833781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∧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16" y="1833781"/>
                <a:ext cx="252028" cy="2281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985688" y="2249700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𝐴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88" y="2249700"/>
                <a:ext cx="252028" cy="2281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525748" y="2249700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𝐵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748" y="2249700"/>
                <a:ext cx="252028" cy="2281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029804" y="2249700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𝐶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04" y="2249700"/>
                <a:ext cx="252028" cy="2281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533860" y="2249700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𝐷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60" y="2249700"/>
                <a:ext cx="252028" cy="2281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037916" y="2249700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16" y="2249700"/>
                <a:ext cx="252028" cy="2281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849784" y="909836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∨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84" y="909836"/>
                <a:ext cx="252028" cy="2281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>
            <a:stCxn id="21" idx="2"/>
            <a:endCxn id="22" idx="0"/>
          </p:cNvCxnSpPr>
          <p:nvPr/>
        </p:nvCxnSpPr>
        <p:spPr>
          <a:xfrm flipH="1">
            <a:off x="1111702" y="2061964"/>
            <a:ext cx="252028" cy="18773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endCxn id="24" idx="0"/>
          </p:cNvCxnSpPr>
          <p:nvPr/>
        </p:nvCxnSpPr>
        <p:spPr>
          <a:xfrm>
            <a:off x="1363730" y="2037243"/>
            <a:ext cx="288032" cy="212457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5" idx="2"/>
            <a:endCxn id="25" idx="0"/>
          </p:cNvCxnSpPr>
          <p:nvPr/>
        </p:nvCxnSpPr>
        <p:spPr>
          <a:xfrm flipH="1">
            <a:off x="2155818" y="2061964"/>
            <a:ext cx="252028" cy="18773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5" idx="2"/>
            <a:endCxn id="26" idx="0"/>
          </p:cNvCxnSpPr>
          <p:nvPr/>
        </p:nvCxnSpPr>
        <p:spPr>
          <a:xfrm>
            <a:off x="2407846" y="2061964"/>
            <a:ext cx="252028" cy="18773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515858" y="1401733"/>
                <a:ext cx="252028" cy="228183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∧</m:t>
                      </m:r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58" y="1401733"/>
                <a:ext cx="252028" cy="2281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/>
          <p:cNvCxnSpPr>
            <a:stCxn id="50" idx="2"/>
            <a:endCxn id="35" idx="0"/>
          </p:cNvCxnSpPr>
          <p:nvPr/>
        </p:nvCxnSpPr>
        <p:spPr>
          <a:xfrm flipH="1">
            <a:off x="2407846" y="1629916"/>
            <a:ext cx="234026" cy="203865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50" idx="2"/>
            <a:endCxn id="31" idx="0"/>
          </p:cNvCxnSpPr>
          <p:nvPr/>
        </p:nvCxnSpPr>
        <p:spPr>
          <a:xfrm>
            <a:off x="2641872" y="1629916"/>
            <a:ext cx="522058" cy="619784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2" idx="2"/>
            <a:endCxn id="21" idx="0"/>
          </p:cNvCxnSpPr>
          <p:nvPr/>
        </p:nvCxnSpPr>
        <p:spPr>
          <a:xfrm flipH="1">
            <a:off x="1363730" y="1138019"/>
            <a:ext cx="612068" cy="695762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2" idx="2"/>
            <a:endCxn id="50" idx="0"/>
          </p:cNvCxnSpPr>
          <p:nvPr/>
        </p:nvCxnSpPr>
        <p:spPr>
          <a:xfrm>
            <a:off x="1975798" y="1138019"/>
            <a:ext cx="666074" cy="263714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493912" y="1329725"/>
                <a:ext cx="21199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2" y="1329725"/>
                <a:ext cx="211999" cy="2281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2290025" y="1113701"/>
                <a:ext cx="21199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𝑠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025" y="1113701"/>
                <a:ext cx="211999" cy="22818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966621" y="2422004"/>
                <a:ext cx="26368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21" y="2422004"/>
                <a:ext cx="263681" cy="228183"/>
              </a:xfrm>
              <a:prstGeom prst="rect">
                <a:avLst/>
              </a:prstGeom>
              <a:blipFill rotWithShape="1">
                <a:blip r:embed="rId14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345728" y="2422004"/>
                <a:ext cx="521123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28" y="2422004"/>
                <a:ext cx="521123" cy="228183"/>
              </a:xfrm>
              <a:prstGeom prst="rect">
                <a:avLst/>
              </a:prstGeom>
              <a:blipFill rotWithShape="1">
                <a:blip r:embed="rId1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059510" y="2422004"/>
                <a:ext cx="26727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10" y="2422004"/>
                <a:ext cx="267272" cy="228183"/>
              </a:xfrm>
              <a:prstGeom prst="rect">
                <a:avLst/>
              </a:prstGeom>
              <a:blipFill rotWithShape="1">
                <a:blip r:embed="rId16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2563566" y="2422004"/>
                <a:ext cx="26727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66" y="2422004"/>
                <a:ext cx="267272" cy="228183"/>
              </a:xfrm>
              <a:prstGeom prst="rect">
                <a:avLst/>
              </a:prstGeom>
              <a:blipFill rotWithShape="1">
                <a:blip r:embed="rId17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986385" y="2422004"/>
                <a:ext cx="52471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385" y="2422004"/>
                <a:ext cx="524714" cy="228183"/>
              </a:xfrm>
              <a:prstGeom prst="rect">
                <a:avLst/>
              </a:prstGeom>
              <a:blipFill rotWithShape="1">
                <a:blip r:embed="rId18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203526" y="1514972"/>
                <a:ext cx="26727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526" y="1514972"/>
                <a:ext cx="267272" cy="228183"/>
              </a:xfrm>
              <a:prstGeom prst="rect">
                <a:avLst/>
              </a:prstGeom>
              <a:blipFill rotWithShape="1">
                <a:blip r:embed="rId19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929904" y="1829430"/>
                <a:ext cx="52471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𝑠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04" y="1829430"/>
                <a:ext cx="524714" cy="228183"/>
              </a:xfrm>
              <a:prstGeom prst="rect">
                <a:avLst/>
              </a:prstGeom>
              <a:blipFill rotWithShape="1">
                <a:blip r:embed="rId18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はがき 100x148 mm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2015-03-18T01:50:19Z</dcterms:modified>
</cp:coreProperties>
</file>